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3" r:id="rId3"/>
    <p:sldMasterId id="2147483718" r:id="rId4"/>
  </p:sldMasterIdLst>
  <p:sldIdLst>
    <p:sldId id="256" r:id="rId5"/>
    <p:sldId id="371" r:id="rId6"/>
    <p:sldId id="370" r:id="rId7"/>
    <p:sldId id="369" r:id="rId8"/>
    <p:sldId id="320" r:id="rId9"/>
    <p:sldId id="261" r:id="rId10"/>
    <p:sldId id="350" r:id="rId11"/>
    <p:sldId id="262" r:id="rId12"/>
    <p:sldId id="263" r:id="rId13"/>
    <p:sldId id="264" r:id="rId14"/>
    <p:sldId id="269" r:id="rId15"/>
    <p:sldId id="270" r:id="rId16"/>
    <p:sldId id="351" r:id="rId17"/>
    <p:sldId id="271" r:id="rId18"/>
    <p:sldId id="272" r:id="rId19"/>
    <p:sldId id="273" r:id="rId20"/>
    <p:sldId id="274" r:id="rId21"/>
    <p:sldId id="275" r:id="rId22"/>
    <p:sldId id="276" r:id="rId23"/>
    <p:sldId id="352" r:id="rId24"/>
    <p:sldId id="278" r:id="rId25"/>
    <p:sldId id="279" r:id="rId26"/>
    <p:sldId id="280" r:id="rId27"/>
    <p:sldId id="340" r:id="rId28"/>
    <p:sldId id="341" r:id="rId29"/>
    <p:sldId id="353" r:id="rId30"/>
    <p:sldId id="354" r:id="rId31"/>
    <p:sldId id="374" r:id="rId32"/>
    <p:sldId id="373" r:id="rId33"/>
    <p:sldId id="372" r:id="rId34"/>
    <p:sldId id="324" r:id="rId35"/>
    <p:sldId id="375" r:id="rId36"/>
    <p:sldId id="287" r:id="rId37"/>
    <p:sldId id="356" r:id="rId38"/>
    <p:sldId id="289" r:id="rId39"/>
    <p:sldId id="290" r:id="rId40"/>
    <p:sldId id="291" r:id="rId41"/>
    <p:sldId id="376" r:id="rId42"/>
    <p:sldId id="377" r:id="rId43"/>
    <p:sldId id="357" r:id="rId44"/>
    <p:sldId id="294" r:id="rId45"/>
    <p:sldId id="298" r:id="rId46"/>
    <p:sldId id="358" r:id="rId47"/>
    <p:sldId id="359" r:id="rId48"/>
    <p:sldId id="295" r:id="rId49"/>
    <p:sldId id="296" r:id="rId50"/>
    <p:sldId id="297" r:id="rId51"/>
    <p:sldId id="360" r:id="rId52"/>
    <p:sldId id="380" r:id="rId53"/>
    <p:sldId id="379" r:id="rId54"/>
    <p:sldId id="378" r:id="rId55"/>
    <p:sldId id="328" r:id="rId56"/>
    <p:sldId id="362" r:id="rId57"/>
    <p:sldId id="384" r:id="rId58"/>
    <p:sldId id="383" r:id="rId59"/>
    <p:sldId id="382" r:id="rId60"/>
    <p:sldId id="381" r:id="rId61"/>
    <p:sldId id="310" r:id="rId62"/>
    <p:sldId id="388" r:id="rId63"/>
    <p:sldId id="387" r:id="rId64"/>
    <p:sldId id="386" r:id="rId65"/>
    <p:sldId id="385" r:id="rId66"/>
    <p:sldId id="31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-16978"/>
            <a:ext cx="2520000" cy="6874978"/>
            <a:chOff x="0" y="-16978"/>
            <a:chExt cx="2520000" cy="6874978"/>
          </a:xfrm>
        </p:grpSpPr>
        <p:pic>
          <p:nvPicPr>
            <p:cNvPr id="1029" name="Picture 5" descr="G:\Year B - Mark\src_data\highres\OTime 02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58" t="18143" r="10727" b="11814"/>
            <a:stretch/>
          </p:blipFill>
          <p:spPr bwMode="auto">
            <a:xfrm>
              <a:off x="0" y="3424637"/>
              <a:ext cx="2520000" cy="343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:\Year B - Mark\src_data\highres\OTime 02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6" t="18425" r="57167" b="11814"/>
            <a:stretch/>
          </p:blipFill>
          <p:spPr bwMode="auto">
            <a:xfrm>
              <a:off x="0" y="-16978"/>
              <a:ext cx="2520000" cy="351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9428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12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965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7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67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8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-16978"/>
            <a:ext cx="2520000" cy="6874978"/>
            <a:chOff x="0" y="-16978"/>
            <a:chExt cx="2520000" cy="6874978"/>
          </a:xfrm>
        </p:grpSpPr>
        <p:pic>
          <p:nvPicPr>
            <p:cNvPr id="16" name="Picture 5" descr="G:\Year B - Mark\src_data\highres\OTime 02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58" t="18143" r="10727" b="11814"/>
            <a:stretch/>
          </p:blipFill>
          <p:spPr bwMode="auto">
            <a:xfrm>
              <a:off x="0" y="3424637"/>
              <a:ext cx="2520000" cy="343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G:\Year B - Mark\src_data\highres\OTime 02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6" t="18425" r="57167" b="11814"/>
            <a:stretch/>
          </p:blipFill>
          <p:spPr bwMode="auto">
            <a:xfrm>
              <a:off x="0" y="-16978"/>
              <a:ext cx="2520000" cy="351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0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39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134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899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123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4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474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142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360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117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16978"/>
            <a:ext cx="2520000" cy="6874978"/>
            <a:chOff x="0" y="-16978"/>
            <a:chExt cx="2520000" cy="6874978"/>
          </a:xfrm>
        </p:grpSpPr>
        <p:pic>
          <p:nvPicPr>
            <p:cNvPr id="11" name="Picture 5" descr="G:\Year B - Mark\src_data\highres\OTime 02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58" t="18143" r="10727" b="11814"/>
            <a:stretch/>
          </p:blipFill>
          <p:spPr bwMode="auto">
            <a:xfrm>
              <a:off x="0" y="3424637"/>
              <a:ext cx="2520000" cy="343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G:\Year B - Mark\src_data\highres\OTime 02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6" t="18425" r="57167" b="11814"/>
            <a:stretch/>
          </p:blipFill>
          <p:spPr bwMode="auto">
            <a:xfrm>
              <a:off x="0" y="-16978"/>
              <a:ext cx="2520000" cy="351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710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147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86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300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164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6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265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691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881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2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8/17/2023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075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7197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8666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6588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232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163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031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794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818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04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3878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362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480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2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71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17/08/2023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85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/>
              <a:t>All music reproduced with permission of ONE LICENSE No. A-642058 or</a:t>
            </a:r>
          </a:p>
          <a:p>
            <a:pPr lvl="0" algn="ctr"/>
            <a:r>
              <a:rPr lang="en-AU" sz="1400" dirty="0"/>
              <a:t> Christian Copyright Licensing International Licence No. 219857</a:t>
            </a:r>
          </a:p>
          <a:p>
            <a:pPr algn="ctr"/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27176" y="404664"/>
            <a:ext cx="6192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latin typeface="Calibri" pitchFamily="34" charset="0"/>
              </a:rPr>
              <a:t>fourth Sunday in ordinary time</a:t>
            </a:r>
            <a:endParaRPr lang="en-AU" sz="4500" b="1" cap="all" dirty="0">
              <a:latin typeface="Calibri" pitchFamily="34" charset="0"/>
            </a:endParaRPr>
          </a:p>
          <a:p>
            <a:pPr algn="ctr"/>
            <a:endParaRPr lang="en-US" sz="4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6393" y="2681079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/>
              <a:t>Mary Immaculate Parish </a:t>
            </a:r>
            <a:br>
              <a:rPr lang="en-AU" sz="3200" i="1" dirty="0"/>
            </a:br>
            <a:r>
              <a:rPr lang="en-AU" sz="3200" i="1" dirty="0"/>
              <a:t>Quakers Hill-Schofields</a:t>
            </a:r>
          </a:p>
          <a:p>
            <a:pPr algn="ctr"/>
            <a:r>
              <a:rPr lang="en-AU" sz="3200" i="1" dirty="0"/>
              <a:t>We welcome our parishioners and visitors to our Parish today.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8200" y="1114582"/>
            <a:ext cx="681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/>
              <a:t>Celebrant: Lord have mercy,</a:t>
            </a:r>
          </a:p>
          <a:p>
            <a:pPr lvl="0"/>
            <a:r>
              <a:rPr lang="en-AU" sz="3600" b="1" dirty="0"/>
              <a:t>All: LORD, HAVE MERCY.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8200" y="2852936"/>
            <a:ext cx="6776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Christ have mercy,</a:t>
            </a:r>
          </a:p>
          <a:p>
            <a:pPr lvl="0"/>
            <a:r>
              <a:rPr lang="en-AU" sz="4000" b="1" dirty="0"/>
              <a:t>All: CHRIST, HAVE MERCY.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8200" y="4653136"/>
            <a:ext cx="65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/>
              <a:t>Celebrant: Lord have mercy,</a:t>
            </a:r>
          </a:p>
          <a:p>
            <a:pPr lvl="0"/>
            <a:r>
              <a:rPr lang="en-AU" sz="3600" b="1" dirty="0"/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271752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63969"/>
            <a:ext cx="651621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Glory to God in the highest, and on earth peace to people of good will.</a:t>
            </a:r>
            <a:endParaRPr lang="en-US" sz="3100" b="1" cap="all" dirty="0"/>
          </a:p>
          <a:p>
            <a:pPr>
              <a:tabLst>
                <a:tab pos="898525" algn="l"/>
              </a:tabLst>
            </a:pPr>
            <a:r>
              <a:rPr lang="en-US" sz="3100" b="1" dirty="0"/>
              <a:t>We praise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bless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adore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glorify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give you thanks for your </a:t>
            </a:r>
            <a:br>
              <a:rPr lang="en-US" sz="3100" b="1" dirty="0"/>
            </a:br>
            <a:r>
              <a:rPr lang="en-US" sz="3100" b="1" dirty="0"/>
              <a:t>great glory,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heavenly King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O God, almighty Father.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Jesus Christ, Only Begotten Son,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Lamb of God, </a:t>
            </a:r>
            <a:br>
              <a:rPr lang="en-US" sz="3100" b="1" dirty="0"/>
            </a:br>
            <a:r>
              <a:rPr lang="en-US" sz="3100" b="1" dirty="0"/>
              <a:t>Son of the Father,</a:t>
            </a:r>
          </a:p>
        </p:txBody>
      </p:sp>
    </p:spTree>
    <p:extLst>
      <p:ext uri="{BB962C8B-B14F-4D97-AF65-F5344CB8AC3E}">
        <p14:creationId xmlns:p14="http://schemas.microsoft.com/office/powerpoint/2010/main" val="404844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000" y="565200"/>
            <a:ext cx="63001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have mercy on us;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receive our prayer;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are seated at the right hand of the Father, have mercy on us.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For you alone are the Holy One,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Lord,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Most High,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Jesus Christ,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with the Holy Spirit,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5491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63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990145"/>
            <a:ext cx="651621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Deuteronomy 18: 15-20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16632"/>
            <a:ext cx="568863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Ps 94: 1-2. 6-9. R.v.9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6600" b="1" dirty="0"/>
              <a:t>If today, you hear his voice, harden not your hearts.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713146"/>
            <a:ext cx="658822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Corinthians 7: 32-35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651621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/>
          </a:p>
          <a:p>
            <a:pPr algn="ctr"/>
            <a:r>
              <a:rPr lang="en-US" sz="4800" b="1" dirty="0"/>
              <a:t>Alleluia, alleluia!</a:t>
            </a:r>
          </a:p>
          <a:p>
            <a:pPr algn="ctr"/>
            <a:r>
              <a:rPr lang="en-US" sz="4800" b="1" dirty="0"/>
              <a:t>A people in darkness have seen a great light: </a:t>
            </a:r>
            <a:br>
              <a:rPr lang="en-US" sz="4800" b="1" dirty="0"/>
            </a:br>
            <a:r>
              <a:rPr lang="en-US" sz="4800" b="1" dirty="0"/>
              <a:t>a radiant dawn shines on those lost in death.</a:t>
            </a:r>
          </a:p>
          <a:p>
            <a:pPr algn="ctr"/>
            <a:r>
              <a:rPr lang="en-US" sz="4800" b="1" dirty="0"/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r>
              <a:rPr lang="en-US" sz="3600" dirty="0"/>
              <a:t>The Lord be with you.</a:t>
            </a:r>
          </a:p>
          <a:p>
            <a:r>
              <a:rPr lang="en-US" sz="3600" b="1" dirty="0"/>
              <a:t>All: 	AND WITH YOUR SPIRIT.</a:t>
            </a:r>
          </a:p>
          <a:p>
            <a:endParaRPr lang="en-US" sz="3600" dirty="0"/>
          </a:p>
          <a:p>
            <a:r>
              <a:rPr lang="en-US" sz="3600" dirty="0"/>
              <a:t>A reading from the holy Gospel according to Mark.</a:t>
            </a:r>
          </a:p>
          <a:p>
            <a:r>
              <a:rPr lang="en-US" sz="3600" b="1" cap="all" dirty="0"/>
              <a:t>All: 	Glory to you, O Lord.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/>
              <a:t>Mk 1:21-28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752528"/>
          </a:xfrm>
          <a:noFill/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28" y="5877272"/>
            <a:ext cx="8641085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65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165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our Lord, who was conceived by the Holy Spirit, </a:t>
            </a:r>
            <a:br>
              <a:rPr lang="en-US" sz="3200" b="1" dirty="0"/>
            </a:br>
            <a:r>
              <a:rPr lang="en-US" sz="3200" b="1" dirty="0"/>
              <a:t>born of the Virgin Mary, </a:t>
            </a:r>
            <a:br>
              <a:rPr lang="en-US" sz="3200" b="1" dirty="0"/>
            </a:br>
            <a:r>
              <a:rPr lang="en-US" sz="3200" b="1" dirty="0"/>
              <a:t>suffered under Pontius Pilate, </a:t>
            </a:r>
            <a:br>
              <a:rPr lang="en-US" sz="3200" b="1" dirty="0"/>
            </a:br>
            <a:r>
              <a:rPr lang="en-US" sz="3200" b="1" dirty="0"/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he ascended into heaven,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11578"/>
            <a:ext cx="6480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latin typeface="Calibri" pitchFamily="34" charset="0"/>
            </a:endParaRPr>
          </a:p>
          <a:p>
            <a:pPr algn="ctr"/>
            <a:endParaRPr lang="en-AU" sz="8000" b="1" dirty="0">
              <a:latin typeface="Calibri" pitchFamily="34" charset="0"/>
            </a:endParaRPr>
          </a:p>
          <a:p>
            <a:pPr algn="ctr"/>
            <a:r>
              <a:rPr lang="en-AU" sz="8000" b="1" dirty="0">
                <a:latin typeface="Calibri" pitchFamily="34" charset="0"/>
              </a:rPr>
              <a:t>R — Lord, 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DD5229C-4CF9-70C4-82EB-59354BC5E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1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Together we now pray our Parish Community prayer.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Help the parents to be good examples to the children and our youth to grow in love and strength as good Christians.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27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8CDC5-AB6E-A444-5731-86E77FD2A943}"/>
              </a:ext>
            </a:extLst>
          </p:cNvPr>
          <p:cNvSpPr txBox="1"/>
          <p:nvPr/>
        </p:nvSpPr>
        <p:spPr>
          <a:xfrm>
            <a:off x="0" y="62068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1149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341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17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2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0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752528"/>
          </a:xfrm>
          <a:noFill/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28" y="5877272"/>
            <a:ext cx="8641085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21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7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18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17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LITURGY OF THE EUCHARIST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106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SANCTUS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Holy, Holy, Holy Lord God of hosts.</a:t>
            </a:r>
            <a:endParaRPr lang="en-US" sz="3200" b="1" dirty="0"/>
          </a:p>
          <a:p>
            <a:r>
              <a:rPr lang="en-AU" sz="3200" b="1" dirty="0"/>
              <a:t>Heaven and earth are full of your glory.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/>
          </a:p>
          <a:p>
            <a:r>
              <a:rPr lang="en-AU" sz="3200" b="1" dirty="0"/>
              <a:t>Blessed is he who comes</a:t>
            </a:r>
            <a:endParaRPr lang="en-US" sz="3200" b="1" dirty="0"/>
          </a:p>
          <a:p>
            <a:r>
              <a:rPr lang="en-AU" sz="3200" b="1" dirty="0"/>
              <a:t>In the name of the Lord.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2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Calibri" pitchFamily="34" charset="0"/>
              </a:rPr>
              <a:t>(Option 1)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We proclaim your Death, O Lord,</a:t>
            </a:r>
          </a:p>
          <a:p>
            <a:r>
              <a:rPr lang="en-AU" sz="3200" b="1" dirty="0">
                <a:effectLst/>
              </a:rPr>
              <a:t>and profess your Resurrection </a:t>
            </a:r>
          </a:p>
          <a:p>
            <a:r>
              <a:rPr lang="en-AU" sz="3200" b="1" dirty="0">
                <a:effectLst/>
              </a:rPr>
              <a:t>until you come again.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658D9-115C-FE33-CB94-0E142D00511D}"/>
              </a:ext>
            </a:extLst>
          </p:cNvPr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4605F-DAD0-B48A-0CC5-B75D2EA9A8D2}"/>
              </a:ext>
            </a:extLst>
          </p:cNvPr>
          <p:cNvSpPr txBox="1"/>
          <p:nvPr/>
        </p:nvSpPr>
        <p:spPr>
          <a:xfrm>
            <a:off x="2771800" y="2428726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100" b="1" dirty="0"/>
              <a:t>When we eat this Bread </a:t>
            </a:r>
            <a:br>
              <a:rPr lang="en-AU" sz="3100" b="1" dirty="0"/>
            </a:br>
            <a:r>
              <a:rPr lang="en-AU" sz="3100" b="1" dirty="0"/>
              <a:t>and drink this Cup,</a:t>
            </a:r>
          </a:p>
          <a:p>
            <a:r>
              <a:rPr lang="en-AU" sz="3100" b="1" dirty="0">
                <a:effectLst/>
              </a:rPr>
              <a:t>we proclaim your Death, O Lord,</a:t>
            </a:r>
          </a:p>
          <a:p>
            <a:r>
              <a:rPr lang="en-AU" sz="3100" b="1" dirty="0"/>
              <a:t>until you come again.</a:t>
            </a:r>
            <a:endParaRPr lang="en-US" sz="3100" b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8DA60-CFDE-BBD5-75E4-9870533E812A}"/>
              </a:ext>
            </a:extLst>
          </p:cNvPr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2584984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5A26F1-47AB-C081-EB23-AA470B8698FA}"/>
              </a:ext>
            </a:extLst>
          </p:cNvPr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DD180-74B3-1DBE-297E-2D3AE3D7C096}"/>
              </a:ext>
            </a:extLst>
          </p:cNvPr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Save us, Saviour of the world,</a:t>
            </a:r>
            <a:br>
              <a:rPr lang="en-AU" sz="3200" b="1" dirty="0"/>
            </a:br>
            <a:r>
              <a:rPr lang="en-AU" sz="3200" b="1" dirty="0"/>
              <a:t>for by your Cross and Resurrection</a:t>
            </a:r>
          </a:p>
          <a:p>
            <a:r>
              <a:rPr lang="en-AU" sz="3200" b="1" dirty="0">
                <a:effectLst/>
              </a:rPr>
              <a:t>you have set us free.</a:t>
            </a:r>
            <a:endParaRPr lang="en-US" sz="3200" b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7F690-ACC7-5351-2A71-C8AECC6B76CD}"/>
              </a:ext>
            </a:extLst>
          </p:cNvPr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24129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752528"/>
          </a:xfrm>
          <a:noFill/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28" y="5877272"/>
            <a:ext cx="8641085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3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72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/>
          </a:p>
          <a:p>
            <a:r>
              <a:rPr lang="en-AU" sz="3200" dirty="0"/>
              <a:t>Through him, and with him, </a:t>
            </a:r>
            <a:br>
              <a:rPr lang="en-AU" sz="3200" dirty="0"/>
            </a:br>
            <a:r>
              <a:rPr lang="en-AU" sz="3200" dirty="0"/>
              <a:t>and in him,</a:t>
            </a:r>
          </a:p>
          <a:p>
            <a:r>
              <a:rPr lang="en-AU" sz="3200" dirty="0">
                <a:effectLst/>
              </a:rPr>
              <a:t>O God, almighty Father, </a:t>
            </a:r>
            <a:br>
              <a:rPr lang="en-AU" sz="3200" dirty="0">
                <a:effectLst/>
              </a:rPr>
            </a:br>
            <a:r>
              <a:rPr lang="en-AU" sz="3200" dirty="0">
                <a:effectLst/>
              </a:rPr>
              <a:t>in the unity of the Holy Spirit,</a:t>
            </a:r>
          </a:p>
          <a:p>
            <a:r>
              <a:rPr lang="en-AU" sz="3200" dirty="0"/>
              <a:t>all glory and honour is yours,</a:t>
            </a:r>
          </a:p>
          <a:p>
            <a:r>
              <a:rPr lang="en-AU" sz="3200" dirty="0"/>
              <a:t>for ever and ever.</a:t>
            </a:r>
          </a:p>
          <a:p>
            <a:endParaRPr lang="en-AU" sz="1000" b="1" dirty="0">
              <a:effectLst/>
            </a:endParaRPr>
          </a:p>
          <a:p>
            <a:r>
              <a:rPr lang="en-AU" sz="3200" b="1" dirty="0">
                <a:effectLst/>
              </a:rPr>
              <a:t>All:	AMEN</a:t>
            </a:r>
            <a:endParaRPr lang="en-US" sz="3200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THE LORD’S PRAYER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9164" y="671691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>
                <a:solidFill>
                  <a:prstClr val="black"/>
                </a:solidFill>
              </a:rPr>
              <a:t>Our Father, Who art in heaven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Hallowed be Thy Name;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kingdom come,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will be done,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on earth as it is in heaven.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Give us this day our daily bread,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forgive us our trespasses,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as we forgive those who trespass against us;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lead us not into temptation,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</a:t>
            </a:r>
          </a:p>
          <a:p>
            <a:pPr lvl="0"/>
            <a:r>
              <a:rPr lang="en-AU" sz="4000" b="1" dirty="0"/>
              <a:t>Deliver us, Lord, we pray…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2996952"/>
            <a:ext cx="6597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All: </a:t>
            </a:r>
          </a:p>
          <a:p>
            <a:pPr lvl="0"/>
            <a:r>
              <a:rPr lang="en-AU" sz="4000" b="1" dirty="0"/>
              <a:t>For the kingdom, the power and the glory are yours, now and for ever.</a:t>
            </a:r>
          </a:p>
        </p:txBody>
      </p:sp>
    </p:spTree>
    <p:extLst>
      <p:ext uri="{BB962C8B-B14F-4D97-AF65-F5344CB8AC3E}">
        <p14:creationId xmlns:p14="http://schemas.microsoft.com/office/powerpoint/2010/main" val="2961887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247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SIGN OF PEACE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peace of the Lord be with you always.</a:t>
            </a:r>
            <a:endParaRPr lang="en-US" sz="3200" dirty="0"/>
          </a:p>
          <a:p>
            <a:r>
              <a:rPr lang="en-AU" sz="3200" b="1" dirty="0"/>
              <a:t>All:	AND WITH YOUR SPIRIT.</a:t>
            </a:r>
            <a:endParaRPr lang="en-US" sz="3200" dirty="0"/>
          </a:p>
          <a:p>
            <a:endParaRPr lang="en-AU" sz="3200" dirty="0"/>
          </a:p>
          <a:p>
            <a:r>
              <a:rPr lang="en-AU" sz="3200" dirty="0"/>
              <a:t>Let us offer each other the sign of peace.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BREAKING OF THE BREAD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AU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US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Grant us peace.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COMMUNION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Behold the Lamb of God,</a:t>
            </a:r>
          </a:p>
          <a:p>
            <a:r>
              <a:rPr lang="en-US" sz="3200" dirty="0"/>
              <a:t>Behold him who takes away the sins of the world.</a:t>
            </a:r>
          </a:p>
          <a:p>
            <a:r>
              <a:rPr lang="en-US" sz="3200" dirty="0"/>
              <a:t>Blessed are those who are called to the supper of the Lamb.</a:t>
            </a:r>
          </a:p>
          <a:p>
            <a:endParaRPr lang="en-US" sz="1000" b="1" dirty="0"/>
          </a:p>
          <a:p>
            <a:r>
              <a:rPr lang="en-US" sz="3200" b="1" dirty="0"/>
              <a:t>All:	</a:t>
            </a:r>
            <a:r>
              <a:rPr lang="en-US" sz="3200" b="1" cap="all" dirty="0"/>
              <a:t>Lord, </a:t>
            </a:r>
            <a:br>
              <a:rPr lang="en-US" sz="3200" b="1" cap="all" dirty="0"/>
            </a:br>
            <a:r>
              <a:rPr lang="en-US" sz="3200" b="1" cap="all" dirty="0"/>
              <a:t>	I am not worthy that 	you should enter under 	my roof,</a:t>
            </a:r>
            <a:endParaRPr lang="en-US" sz="3200" dirty="0"/>
          </a:p>
          <a:p>
            <a:r>
              <a:rPr lang="en-AU" sz="3200" b="1" cap="all" dirty="0"/>
              <a:t>	but only say the word</a:t>
            </a:r>
            <a:endParaRPr lang="en-US" sz="3200" dirty="0"/>
          </a:p>
          <a:p>
            <a:r>
              <a:rPr lang="en-AU" sz="3200" b="1" cap="all" dirty="0"/>
              <a:t>	and my soul shall be 	healed.</a:t>
            </a:r>
            <a:endParaRPr lang="en-US" sz="3200" b="1" cap="all" dirty="0"/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311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2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1052736"/>
            <a:ext cx="8568272" cy="4752528"/>
          </a:xfrm>
          <a:noFill/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28" y="5877272"/>
            <a:ext cx="8641085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47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47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06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40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239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4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47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4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4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CONCLUDING RITE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Lord be with you.</a:t>
            </a:r>
            <a:endParaRPr lang="en-US" sz="3200" dirty="0"/>
          </a:p>
          <a:p>
            <a:endParaRPr lang="en-AU" sz="3200" b="1" dirty="0"/>
          </a:p>
          <a:p>
            <a:r>
              <a:rPr lang="en-AU" sz="3200" b="1" dirty="0"/>
              <a:t>All:	AND WITH YOUR SPIRIT.</a:t>
            </a:r>
          </a:p>
          <a:p>
            <a:endParaRPr lang="en-AU" sz="3200" b="1" dirty="0"/>
          </a:p>
          <a:p>
            <a:r>
              <a:rPr lang="en-AU" sz="3200" dirty="0"/>
              <a:t>Go ................</a:t>
            </a:r>
            <a:endParaRPr lang="en-US" sz="3200" dirty="0"/>
          </a:p>
          <a:p>
            <a:endParaRPr lang="en-AU" sz="3200" dirty="0"/>
          </a:p>
          <a:p>
            <a:r>
              <a:rPr lang="en-AU" sz="3200" b="1" dirty="0"/>
              <a:t>All:	THANKS BE TO GOD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INTRODUCTORY RITES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latin typeface="Calibri" pitchFamily="34" charset="0"/>
              </a:rPr>
              <a:t>and of the Holy Spirit.</a:t>
            </a:r>
          </a:p>
          <a:p>
            <a:endParaRPr lang="en-AU" sz="3200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 	AMEN</a:t>
            </a:r>
          </a:p>
          <a:p>
            <a:endParaRPr lang="en-AU" sz="3200" b="1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646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985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474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/>
              <a:t>All music reproduced with permission of ONE LICENSE No. A-642058 or</a:t>
            </a:r>
          </a:p>
          <a:p>
            <a:pPr lvl="0" algn="ctr"/>
            <a:r>
              <a:rPr lang="en-AU" sz="1400" dirty="0"/>
              <a:t> Christian Copyright Licensing International Licence No. 219857</a:t>
            </a:r>
          </a:p>
          <a:p>
            <a:pPr algn="ctr"/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  <a:endParaRPr lang="en-US" sz="1400" dirty="0"/>
          </a:p>
        </p:txBody>
      </p:sp>
      <p:sp>
        <p:nvSpPr>
          <p:cNvPr id="7" name="TextBox 5"/>
          <p:cNvSpPr txBox="1"/>
          <p:nvPr/>
        </p:nvSpPr>
        <p:spPr>
          <a:xfrm>
            <a:off x="2987824" y="238256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cap="all" dirty="0">
                <a:latin typeface="Calibri" pitchFamily="34" charset="0"/>
              </a:rPr>
              <a:t>fourth Sunday in </a:t>
            </a:r>
            <a:r>
              <a:rPr lang="en-US" sz="4500" b="1" cap="all">
                <a:latin typeface="Calibri" pitchFamily="34" charset="0"/>
              </a:rPr>
              <a:t>ordinary time</a:t>
            </a:r>
            <a:endParaRPr lang="en-AU" sz="4500" b="1" cap="al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22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latin typeface="Calibri" pitchFamily="34" charset="0"/>
              </a:rPr>
              <a:t>therefore I ask blessed </a:t>
            </a:r>
            <a:br>
              <a:rPr lang="en-AU" sz="2800" b="1" dirty="0">
                <a:latin typeface="Calibri" pitchFamily="34" charset="0"/>
              </a:rPr>
            </a:br>
            <a:r>
              <a:rPr lang="en-AU" sz="2800" b="1" dirty="0"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/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/>
              <a:t>on us,</a:t>
            </a:r>
            <a:endParaRPr lang="en-AU" sz="3200" dirty="0"/>
          </a:p>
          <a:p>
            <a:pPr>
              <a:tabLst>
                <a:tab pos="898525" algn="l"/>
              </a:tabLst>
            </a:pPr>
            <a:r>
              <a:rPr lang="en-GB" sz="3200" dirty="0"/>
              <a:t>forgive us our sins,</a:t>
            </a:r>
            <a:endParaRPr lang="en-AU" sz="3200" dirty="0"/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/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/>
              <a:t>All: 	AMEN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2426</Words>
  <Application>Microsoft Office PowerPoint</Application>
  <PresentationFormat>On-screen Show (4:3)</PresentationFormat>
  <Paragraphs>311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Office Theme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Marthese Sultana</cp:lastModifiedBy>
  <cp:revision>94</cp:revision>
  <dcterms:created xsi:type="dcterms:W3CDTF">2011-11-21T04:52:32Z</dcterms:created>
  <dcterms:modified xsi:type="dcterms:W3CDTF">2023-08-17T04:40:38Z</dcterms:modified>
</cp:coreProperties>
</file>