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399" r:id="rId4"/>
    <p:sldId id="398" r:id="rId5"/>
    <p:sldId id="397" r:id="rId6"/>
    <p:sldId id="261" r:id="rId7"/>
    <p:sldId id="317" r:id="rId8"/>
    <p:sldId id="262" r:id="rId9"/>
    <p:sldId id="263" r:id="rId10"/>
    <p:sldId id="417" r:id="rId11"/>
    <p:sldId id="382" r:id="rId12"/>
    <p:sldId id="271" r:id="rId13"/>
    <p:sldId id="272" r:id="rId14"/>
    <p:sldId id="273" r:id="rId15"/>
    <p:sldId id="274" r:id="rId16"/>
    <p:sldId id="275" r:id="rId17"/>
    <p:sldId id="276" r:id="rId18"/>
    <p:sldId id="383" r:id="rId19"/>
    <p:sldId id="278" r:id="rId20"/>
    <p:sldId id="279" r:id="rId21"/>
    <p:sldId id="384" r:id="rId22"/>
    <p:sldId id="385" r:id="rId23"/>
    <p:sldId id="280" r:id="rId24"/>
    <p:sldId id="349" r:id="rId25"/>
    <p:sldId id="350" r:id="rId26"/>
    <p:sldId id="351" r:id="rId27"/>
    <p:sldId id="386" r:id="rId28"/>
    <p:sldId id="356" r:id="rId29"/>
    <p:sldId id="403" r:id="rId30"/>
    <p:sldId id="402" r:id="rId31"/>
    <p:sldId id="401" r:id="rId32"/>
    <p:sldId id="400" r:id="rId33"/>
    <p:sldId id="404" r:id="rId34"/>
    <p:sldId id="287" r:id="rId35"/>
    <p:sldId id="387" r:id="rId36"/>
    <p:sldId id="289" r:id="rId37"/>
    <p:sldId id="340" r:id="rId38"/>
    <p:sldId id="291" r:id="rId39"/>
    <p:sldId id="388" r:id="rId40"/>
    <p:sldId id="294" r:id="rId41"/>
    <p:sldId id="377" r:id="rId42"/>
    <p:sldId id="378" r:id="rId43"/>
    <p:sldId id="389" r:id="rId44"/>
    <p:sldId id="295" r:id="rId45"/>
    <p:sldId id="296" r:id="rId46"/>
    <p:sldId id="297" r:id="rId47"/>
    <p:sldId id="390" r:id="rId48"/>
    <p:sldId id="408" r:id="rId49"/>
    <p:sldId id="407" r:id="rId50"/>
    <p:sldId id="406" r:id="rId51"/>
    <p:sldId id="405" r:id="rId52"/>
    <p:sldId id="366" r:id="rId53"/>
    <p:sldId id="412" r:id="rId54"/>
    <p:sldId id="411" r:id="rId55"/>
    <p:sldId id="410" r:id="rId56"/>
    <p:sldId id="409" r:id="rId57"/>
    <p:sldId id="392" r:id="rId58"/>
    <p:sldId id="310" r:id="rId59"/>
    <p:sldId id="416" r:id="rId60"/>
    <p:sldId id="415" r:id="rId61"/>
    <p:sldId id="414" r:id="rId62"/>
    <p:sldId id="413" r:id="rId63"/>
    <p:sldId id="31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FCB54-1511-4C10-99CB-7A2C2395C46C}" v="93" dt="2024-02-01T02:32:2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8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9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2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4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9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3357463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:\Year B - Mark\src_data\highres\Lent 018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6" t="5627" r="4382" b="3415"/>
            <a:stretch/>
          </p:blipFill>
          <p:spPr bwMode="auto">
            <a:xfrm>
              <a:off x="0" y="0"/>
              <a:ext cx="2520000" cy="35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8/02/2024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176" y="330326"/>
            <a:ext cx="6192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second Sunday </a:t>
            </a:r>
            <a:r>
              <a:rPr lang="en-AU" sz="4500" b="1" cap="all" dirty="0">
                <a:solidFill>
                  <a:schemeClr val="bg1"/>
                </a:solidFill>
                <a:latin typeface="Calibri" pitchFamily="34" charset="0"/>
              </a:rPr>
              <a:t>of lent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25</a:t>
            </a:r>
            <a:r>
              <a:rPr lang="en-AU" sz="40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 February,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5168" y="306896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</a:p>
          <a:p>
            <a:pPr algn="ctr"/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43CD2-B4A4-E14A-AA85-001AEF8162F7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02E81-35FA-F2DF-2455-977F6E1F8A4E}"/>
              </a:ext>
            </a:extLst>
          </p:cNvPr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09B7F-2DCE-AD89-42D9-A55C080B84AB}"/>
              </a:ext>
            </a:extLst>
          </p:cNvPr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Christ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A9A59-7A16-913C-BB73-D94AA3CEAA5C}"/>
              </a:ext>
            </a:extLst>
          </p:cNvPr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339256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6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Genesis 22: 1-2 9-13 15-18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568863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115: 10 15-19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I will walk in the presence of the Lord,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in the land of the living.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Romans 8: 31-34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8096"/>
            <a:ext cx="568863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Glory and praise to you,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Lord Jesus Christ!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From the shining cloud the Father’s voice is heard: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this is my beloved Son,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hear him.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Glory and praise to you,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Lord Jesus Christ! 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Lord be with you.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All: 	AND WITH YOUR SPIRIT.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 reading from the holy Gospel according to Mark.</a:t>
            </a:r>
          </a:p>
          <a:p>
            <a:r>
              <a:rPr lang="en-US" sz="3600" b="1" cap="all" dirty="0">
                <a:solidFill>
                  <a:schemeClr val="bg1"/>
                </a:solidFill>
              </a:rPr>
              <a:t>All: 	Glory to you, O Lord.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Mark 9: 2-10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86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58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God, the Father Almighty,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Maker of heaven and earth, and of all things visible and invisible.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Lord Jesus Christ, the only begotten Son of God,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Born of the Father before all ages.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God from God, light from light, True God from true God begotten, not made,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consubstantial with the father;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ENTER HYMN TITLE HERE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Enter Lyrics here 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Music &amp; Lyrics By: (Insert Details)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Susan Daily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God, the Father Almighty,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Maker of heaven and earth, and of all things visible and invisible.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I believe in one Lord Jesus Christ, the only begotten Son of God,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Born of the Father before all ages.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God from God, light from light, True God from true God begotten, not made, </a:t>
            </a:r>
          </a:p>
          <a:p>
            <a:pPr>
              <a:tabLst>
                <a:tab pos="898525" algn="l"/>
              </a:tabLst>
            </a:pPr>
            <a:r>
              <a:rPr lang="en-AU" sz="3200" b="1" dirty="0">
                <a:solidFill>
                  <a:schemeClr val="bg1"/>
                </a:solidFill>
              </a:rPr>
              <a:t>consubstantial with the father;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He ascended into heaven and is seated at the right hand of the Father.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He will come again in glory to judge the living and the dead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And his kingdom will have no end.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believe in the Holy Spirit, The Lord, the giver of life,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Who proceeds from the Father and the Son,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Who with the Father and the Son is adored and glorified,</a:t>
            </a:r>
          </a:p>
        </p:txBody>
      </p:sp>
    </p:spTree>
    <p:extLst>
      <p:ext uri="{BB962C8B-B14F-4D97-AF65-F5344CB8AC3E}">
        <p14:creationId xmlns:p14="http://schemas.microsoft.com/office/powerpoint/2010/main" val="64254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Who has spoken through the prophets.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believe in one, holy, catholic and apostolic Church.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I confess one Baptism for the forgiveness of sins and I look forward to the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resurrection of the dead and the life of the world to come.     </a:t>
            </a:r>
          </a:p>
          <a:p>
            <a:pPr algn="r"/>
            <a:r>
              <a:rPr lang="en-AU" sz="3200" b="1" dirty="0">
                <a:solidFill>
                  <a:schemeClr val="bg1"/>
                </a:solidFill>
              </a:rPr>
              <a:t> Amen. </a:t>
            </a:r>
          </a:p>
          <a:p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7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Calibri" pitchFamily="34" charset="0"/>
              </a:rPr>
              <a:t>R — Lord, hear </a:t>
            </a:r>
            <a:r>
              <a:rPr lang="en-AU" sz="7200" b="1" dirty="0">
                <a:solidFill>
                  <a:schemeClr val="bg1"/>
                </a:solidFill>
                <a:latin typeface="Calibri" pitchFamily="34" charset="0"/>
              </a:rPr>
              <a:t>Our Prayer.</a:t>
            </a:r>
            <a:endParaRPr lang="en-AU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DE02A-561F-1FD9-E33C-2C13A031F77C}"/>
              </a:ext>
            </a:extLst>
          </p:cNvPr>
          <p:cNvSpPr txBox="1"/>
          <p:nvPr/>
        </p:nvSpPr>
        <p:spPr>
          <a:xfrm>
            <a:off x="2627784" y="181957"/>
            <a:ext cx="651621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Loving God, During the sacred season of Lent, bring us closer to you.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Prepare a place in our homes and hearts for silence and solitude, so that we may       re-discover the grace of a prayer-full life.</a:t>
            </a:r>
          </a:p>
        </p:txBody>
      </p:sp>
    </p:spTree>
    <p:extLst>
      <p:ext uri="{BB962C8B-B14F-4D97-AF65-F5344CB8AC3E}">
        <p14:creationId xmlns:p14="http://schemas.microsoft.com/office/powerpoint/2010/main" val="194984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D7F62-F422-458D-0D56-9C8958A09542}"/>
              </a:ext>
            </a:extLst>
          </p:cNvPr>
          <p:cNvSpPr txBox="1"/>
          <p:nvPr/>
        </p:nvSpPr>
        <p:spPr>
          <a:xfrm>
            <a:off x="3203848" y="332656"/>
            <a:ext cx="56886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 FOR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Help us to fast from those things that threaten the well-being of body and soul, remind us of the grace of simplicity.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88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3EECB-9608-014D-AEEF-D6497B8F257C}"/>
              </a:ext>
            </a:extLst>
          </p:cNvPr>
          <p:cNvSpPr txBox="1"/>
          <p:nvPr/>
        </p:nvSpPr>
        <p:spPr>
          <a:xfrm>
            <a:off x="2699792" y="0"/>
            <a:ext cx="640871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Enlarge our hearts so that we give to those in need and, in doing so, re-discover the grace of gratitude and generosity.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May this season be a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grace-filled time to rekindle our love and faith in you.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7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29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01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8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84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41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9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4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0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LITURGY OF THE EUCHARIST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44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SANCTUS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Holy, Holy, Holy Lord God of hosts.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Heaven and earth are full of your glory.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Blessed is he who comes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In the name of the Lord.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65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We proclaim your Death, O Lord,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and profess your Resurrection 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until you come again.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1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56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Through him, and with him, </a:t>
            </a: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and in him,</a:t>
            </a:r>
          </a:p>
          <a:p>
            <a:r>
              <a:rPr lang="en-AU" sz="3200" dirty="0">
                <a:solidFill>
                  <a:schemeClr val="bg1"/>
                </a:solidFill>
                <a:effectLst/>
              </a:rPr>
              <a:t>O God, almighty Father, </a:t>
            </a:r>
            <a:br>
              <a:rPr lang="en-AU" sz="3200" dirty="0">
                <a:solidFill>
                  <a:schemeClr val="bg1"/>
                </a:solidFill>
                <a:effectLst/>
              </a:rPr>
            </a:br>
            <a:r>
              <a:rPr lang="en-AU" sz="3200" dirty="0">
                <a:solidFill>
                  <a:schemeClr val="bg1"/>
                </a:solidFill>
                <a:effectLst/>
              </a:rPr>
              <a:t>in the unity of the Holy Spirit,</a:t>
            </a:r>
          </a:p>
          <a:p>
            <a:r>
              <a:rPr lang="en-AU" sz="3200" dirty="0">
                <a:solidFill>
                  <a:schemeClr val="bg1"/>
                </a:solidFill>
              </a:rPr>
              <a:t>all glory and honour is yours,</a:t>
            </a:r>
          </a:p>
          <a:p>
            <a:r>
              <a:rPr lang="en-AU" sz="3200" dirty="0">
                <a:solidFill>
                  <a:schemeClr val="bg1"/>
                </a:solidFill>
              </a:rPr>
              <a:t>for ever and ever.</a:t>
            </a:r>
          </a:p>
          <a:p>
            <a:endParaRPr lang="en-AU" sz="1000" b="1" dirty="0">
              <a:solidFill>
                <a:schemeClr val="bg1"/>
              </a:solidFill>
              <a:effectLst/>
            </a:endParaRP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All:	AMEN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6632"/>
            <a:ext cx="61206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THE LORD’S PRAYER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Our Father, Who art in heaven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Hallowed be Thy Name;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kingdom come,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will be done,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on earth as it is in heaven.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Give us this day our daily bread,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forgive us our trespasses,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as we forgive those who trespass against us;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lead us not into temptation,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but deliver us from evil. Amen.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9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16632"/>
            <a:ext cx="6588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u="sng" dirty="0">
                <a:solidFill>
                  <a:schemeClr val="bg1"/>
                </a:solidFill>
                <a:latin typeface="Calibri" pitchFamily="34" charset="0"/>
              </a:rPr>
              <a:t>Celebrant: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Deliver us, Lord, we pray……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u="sng" dirty="0">
                <a:solidFill>
                  <a:schemeClr val="bg1"/>
                </a:solidFill>
                <a:latin typeface="Calibri" pitchFamily="34" charset="0"/>
              </a:rPr>
              <a:t>All: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For the kingdom, the power and the glory are yours, now and for ever.</a:t>
            </a: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7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8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SIGN OF PEACE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peace of the Lord be with you always.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Let us offer each other the sign of peace.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BREAKING OF THE BREAD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AU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Grant us peace.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COMMUNION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Behold the Lamb of God,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Behold him who takes away the sins of the world.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Blessed are those who are called to the supper of the Lamb.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All:	</a:t>
            </a:r>
            <a:r>
              <a:rPr lang="en-US" sz="3200" b="1" cap="all" dirty="0">
                <a:solidFill>
                  <a:schemeClr val="bg1"/>
                </a:solidFill>
              </a:rPr>
              <a:t>Lord, </a:t>
            </a:r>
            <a:br>
              <a:rPr lang="en-US" sz="3200" b="1" cap="all" dirty="0">
                <a:solidFill>
                  <a:schemeClr val="bg1"/>
                </a:solidFill>
              </a:rPr>
            </a:br>
            <a:r>
              <a:rPr lang="en-US" sz="3200" b="1" cap="all" dirty="0">
                <a:solidFill>
                  <a:schemeClr val="bg1"/>
                </a:solidFill>
              </a:rPr>
              <a:t>	I am not worthy that 	you should enter under 	my roof,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but only say the word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and my soul shall be 	healed.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80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0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4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92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6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28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57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61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52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6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26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20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CONCLUDING RITE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Lord be with you.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Go ................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THANKS BE TO GOD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INTRODUCTORY RITES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Holy Spirit.</a:t>
            </a:r>
          </a:p>
          <a:p>
            <a:endParaRPr lang="en-AU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 	AMEN</a:t>
            </a:r>
          </a:p>
          <a:p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63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7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588A5-5F29-C31F-C881-A01FC8C936FE}"/>
              </a:ext>
            </a:extLst>
          </p:cNvPr>
          <p:cNvSpPr txBox="1"/>
          <p:nvPr/>
        </p:nvSpPr>
        <p:spPr>
          <a:xfrm>
            <a:off x="1907704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HYMN TITLE HERE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8ABBC-EF32-4F87-0DFB-90562CF5A3B5}"/>
              </a:ext>
            </a:extLst>
          </p:cNvPr>
          <p:cNvSpPr txBox="1"/>
          <p:nvPr/>
        </p:nvSpPr>
        <p:spPr>
          <a:xfrm>
            <a:off x="467544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Lyrics here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CBC51-AF35-2911-8361-681DE7877E99}"/>
              </a:ext>
            </a:extLst>
          </p:cNvPr>
          <p:cNvSpPr/>
          <p:nvPr/>
        </p:nvSpPr>
        <p:spPr>
          <a:xfrm>
            <a:off x="1475656" y="5903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(Insert Details)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Susan Daily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73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2382560"/>
            <a:ext cx="56886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Second Sunday of lent</a:t>
            </a:r>
            <a:endParaRPr lang="en-AU" sz="4500" b="1" cap="all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25</a:t>
            </a:r>
            <a:r>
              <a:rPr lang="en-AU" sz="40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 February,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therefore I ask blessed </a:t>
            </a:r>
            <a:br>
              <a:rPr lang="en-AU" sz="2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on us,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forgive us our sins,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All: 	AMEN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2389</Words>
  <Application>Microsoft Office PowerPoint</Application>
  <PresentationFormat>On-screen Show (4:3)</PresentationFormat>
  <Paragraphs>330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79</cp:revision>
  <dcterms:created xsi:type="dcterms:W3CDTF">2011-11-21T04:52:32Z</dcterms:created>
  <dcterms:modified xsi:type="dcterms:W3CDTF">2024-02-07T22:23:36Z</dcterms:modified>
</cp:coreProperties>
</file>