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4" r:id="rId3"/>
    <p:sldMasterId id="2147483718" r:id="rId4"/>
  </p:sldMasterIdLst>
  <p:sldIdLst>
    <p:sldId id="256" r:id="rId5"/>
    <p:sldId id="404" r:id="rId6"/>
    <p:sldId id="403" r:id="rId7"/>
    <p:sldId id="402" r:id="rId8"/>
    <p:sldId id="401" r:id="rId9"/>
    <p:sldId id="261" r:id="rId10"/>
    <p:sldId id="385" r:id="rId11"/>
    <p:sldId id="262" r:id="rId12"/>
    <p:sldId id="263" r:id="rId13"/>
    <p:sldId id="425" r:id="rId14"/>
    <p:sldId id="405" r:id="rId15"/>
    <p:sldId id="271" r:id="rId16"/>
    <p:sldId id="272" r:id="rId17"/>
    <p:sldId id="273" r:id="rId18"/>
    <p:sldId id="274" r:id="rId19"/>
    <p:sldId id="275" r:id="rId20"/>
    <p:sldId id="276" r:id="rId21"/>
    <p:sldId id="406" r:id="rId22"/>
    <p:sldId id="278" r:id="rId23"/>
    <p:sldId id="279" r:id="rId24"/>
    <p:sldId id="280" r:id="rId25"/>
    <p:sldId id="351" r:id="rId26"/>
    <p:sldId id="354" r:id="rId27"/>
    <p:sldId id="355" r:id="rId28"/>
    <p:sldId id="365" r:id="rId29"/>
    <p:sldId id="407" r:id="rId30"/>
    <p:sldId id="411" r:id="rId31"/>
    <p:sldId id="410" r:id="rId32"/>
    <p:sldId id="409" r:id="rId33"/>
    <p:sldId id="408" r:id="rId34"/>
    <p:sldId id="287" r:id="rId35"/>
    <p:sldId id="412" r:id="rId36"/>
    <p:sldId id="289" r:id="rId37"/>
    <p:sldId id="388" r:id="rId38"/>
    <p:sldId id="291" r:id="rId39"/>
    <p:sldId id="369" r:id="rId40"/>
    <p:sldId id="294" r:id="rId41"/>
    <p:sldId id="298" r:id="rId42"/>
    <p:sldId id="383" r:id="rId43"/>
    <p:sldId id="371" r:id="rId44"/>
    <p:sldId id="295" r:id="rId45"/>
    <p:sldId id="296" r:id="rId46"/>
    <p:sldId id="297" r:id="rId47"/>
    <p:sldId id="413" r:id="rId48"/>
    <p:sldId id="416" r:id="rId49"/>
    <p:sldId id="415" r:id="rId50"/>
    <p:sldId id="414" r:id="rId51"/>
    <p:sldId id="328" r:id="rId52"/>
    <p:sldId id="375" r:id="rId53"/>
    <p:sldId id="420" r:id="rId54"/>
    <p:sldId id="419" r:id="rId55"/>
    <p:sldId id="418" r:id="rId56"/>
    <p:sldId id="417" r:id="rId57"/>
    <p:sldId id="310" r:id="rId58"/>
    <p:sldId id="424" r:id="rId59"/>
    <p:sldId id="423" r:id="rId60"/>
    <p:sldId id="422" r:id="rId61"/>
    <p:sldId id="421" r:id="rId62"/>
    <p:sldId id="31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003300"/>
    <a:srgbClr val="6699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87374-F80F-4D8E-8651-2EF203050B4A}" v="60" dt="2024-02-01T02:52:40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0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F0E87374-F80F-4D8E-8651-2EF203050B4A}"/>
    <pc:docChg chg="undo custSel addSld delSld modSld">
      <pc:chgData name="Quakers Hill Parish" userId="654315b0-35d7-4124-99ab-33b305b33ffd" providerId="ADAL" clId="{F0E87374-F80F-4D8E-8651-2EF203050B4A}" dt="2024-02-01T02:52:40.989" v="126"/>
      <pc:docMkLst>
        <pc:docMk/>
      </pc:docMkLst>
      <pc:sldChg chg="modSp mod setBg">
        <pc:chgData name="Quakers Hill Parish" userId="654315b0-35d7-4124-99ab-33b305b33ffd" providerId="ADAL" clId="{F0E87374-F80F-4D8E-8651-2EF203050B4A}" dt="2024-01-31T21:43:24.220" v="1"/>
        <pc:sldMkLst>
          <pc:docMk/>
          <pc:sldMk cId="484348933" sldId="256"/>
        </pc:sldMkLst>
        <pc:spChg chg="mod">
          <ac:chgData name="Quakers Hill Parish" userId="654315b0-35d7-4124-99ab-33b305b33ffd" providerId="ADAL" clId="{F0E87374-F80F-4D8E-8651-2EF203050B4A}" dt="2024-01-31T21:43:07.992" v="0" actId="1076"/>
          <ac:spMkLst>
            <pc:docMk/>
            <pc:sldMk cId="484348933" sldId="256"/>
            <ac:spMk id="6" creationId="{00000000-0000-0000-0000-000000000000}"/>
          </ac:spMkLst>
        </pc:spChg>
      </pc:sldChg>
      <pc:sldChg chg="setBg">
        <pc:chgData name="Quakers Hill Parish" userId="654315b0-35d7-4124-99ab-33b305b33ffd" providerId="ADAL" clId="{F0E87374-F80F-4D8E-8651-2EF203050B4A}" dt="2024-01-31T21:43:51.050" v="2"/>
        <pc:sldMkLst>
          <pc:docMk/>
          <pc:sldMk cId="1561660390" sldId="261"/>
        </pc:sldMkLst>
      </pc:sldChg>
      <pc:sldChg chg="setBg">
        <pc:chgData name="Quakers Hill Parish" userId="654315b0-35d7-4124-99ab-33b305b33ffd" providerId="ADAL" clId="{F0E87374-F80F-4D8E-8651-2EF203050B4A}" dt="2024-01-31T21:44:12.180" v="5"/>
        <pc:sldMkLst>
          <pc:docMk/>
          <pc:sldMk cId="3937607769" sldId="262"/>
        </pc:sldMkLst>
      </pc:sldChg>
      <pc:sldChg chg="setBg">
        <pc:chgData name="Quakers Hill Parish" userId="654315b0-35d7-4124-99ab-33b305b33ffd" providerId="ADAL" clId="{F0E87374-F80F-4D8E-8651-2EF203050B4A}" dt="2024-01-31T21:44:17.050" v="6"/>
        <pc:sldMkLst>
          <pc:docMk/>
          <pc:sldMk cId="3544767924" sldId="263"/>
        </pc:sldMkLst>
      </pc:sldChg>
      <pc:sldChg chg="setBg">
        <pc:chgData name="Quakers Hill Parish" userId="654315b0-35d7-4124-99ab-33b305b33ffd" providerId="ADAL" clId="{F0E87374-F80F-4D8E-8651-2EF203050B4A}" dt="2024-01-31T21:44:21.102" v="7"/>
        <pc:sldMkLst>
          <pc:docMk/>
          <pc:sldMk cId="2575721258" sldId="271"/>
        </pc:sldMkLst>
      </pc:sldChg>
      <pc:sldChg chg="setBg">
        <pc:chgData name="Quakers Hill Parish" userId="654315b0-35d7-4124-99ab-33b305b33ffd" providerId="ADAL" clId="{F0E87374-F80F-4D8E-8651-2EF203050B4A}" dt="2024-01-31T21:44:25.403" v="8"/>
        <pc:sldMkLst>
          <pc:docMk/>
          <pc:sldMk cId="3534440998" sldId="272"/>
        </pc:sldMkLst>
      </pc:sldChg>
      <pc:sldChg chg="setBg">
        <pc:chgData name="Quakers Hill Parish" userId="654315b0-35d7-4124-99ab-33b305b33ffd" providerId="ADAL" clId="{F0E87374-F80F-4D8E-8651-2EF203050B4A}" dt="2024-01-31T21:44:29.639" v="9"/>
        <pc:sldMkLst>
          <pc:docMk/>
          <pc:sldMk cId="269181385" sldId="273"/>
        </pc:sldMkLst>
      </pc:sldChg>
      <pc:sldChg chg="setBg">
        <pc:chgData name="Quakers Hill Parish" userId="654315b0-35d7-4124-99ab-33b305b33ffd" providerId="ADAL" clId="{F0E87374-F80F-4D8E-8651-2EF203050B4A}" dt="2024-01-31T21:44:33.343" v="10"/>
        <pc:sldMkLst>
          <pc:docMk/>
          <pc:sldMk cId="3122992743" sldId="274"/>
        </pc:sldMkLst>
      </pc:sldChg>
      <pc:sldChg chg="setBg">
        <pc:chgData name="Quakers Hill Parish" userId="654315b0-35d7-4124-99ab-33b305b33ffd" providerId="ADAL" clId="{F0E87374-F80F-4D8E-8651-2EF203050B4A}" dt="2024-01-31T21:44:37.042" v="11"/>
        <pc:sldMkLst>
          <pc:docMk/>
          <pc:sldMk cId="2568170628" sldId="275"/>
        </pc:sldMkLst>
      </pc:sldChg>
      <pc:sldChg chg="setBg">
        <pc:chgData name="Quakers Hill Parish" userId="654315b0-35d7-4124-99ab-33b305b33ffd" providerId="ADAL" clId="{F0E87374-F80F-4D8E-8651-2EF203050B4A}" dt="2024-01-31T21:44:40.860" v="12"/>
        <pc:sldMkLst>
          <pc:docMk/>
          <pc:sldMk cId="838244830" sldId="276"/>
        </pc:sldMkLst>
      </pc:sldChg>
      <pc:sldChg chg="setBg">
        <pc:chgData name="Quakers Hill Parish" userId="654315b0-35d7-4124-99ab-33b305b33ffd" providerId="ADAL" clId="{F0E87374-F80F-4D8E-8651-2EF203050B4A}" dt="2024-01-31T21:44:44.299" v="13"/>
        <pc:sldMkLst>
          <pc:docMk/>
          <pc:sldMk cId="2556344889" sldId="278"/>
        </pc:sldMkLst>
      </pc:sldChg>
      <pc:sldChg chg="setBg">
        <pc:chgData name="Quakers Hill Parish" userId="654315b0-35d7-4124-99ab-33b305b33ffd" providerId="ADAL" clId="{F0E87374-F80F-4D8E-8651-2EF203050B4A}" dt="2024-01-31T21:44:47.671" v="14"/>
        <pc:sldMkLst>
          <pc:docMk/>
          <pc:sldMk cId="3916099627" sldId="279"/>
        </pc:sldMkLst>
      </pc:sldChg>
      <pc:sldChg chg="setBg">
        <pc:chgData name="Quakers Hill Parish" userId="654315b0-35d7-4124-99ab-33b305b33ffd" providerId="ADAL" clId="{F0E87374-F80F-4D8E-8651-2EF203050B4A}" dt="2024-01-31T21:44:51.802" v="15"/>
        <pc:sldMkLst>
          <pc:docMk/>
          <pc:sldMk cId="2851375833" sldId="280"/>
        </pc:sldMkLst>
      </pc:sldChg>
      <pc:sldChg chg="setBg">
        <pc:chgData name="Quakers Hill Parish" userId="654315b0-35d7-4124-99ab-33b305b33ffd" providerId="ADAL" clId="{F0E87374-F80F-4D8E-8651-2EF203050B4A}" dt="2024-01-31T21:45:06.619" v="19"/>
        <pc:sldMkLst>
          <pc:docMk/>
          <pc:sldMk cId="948606547" sldId="287"/>
        </pc:sldMkLst>
      </pc:sldChg>
      <pc:sldChg chg="setBg">
        <pc:chgData name="Quakers Hill Parish" userId="654315b0-35d7-4124-99ab-33b305b33ffd" providerId="ADAL" clId="{F0E87374-F80F-4D8E-8651-2EF203050B4A}" dt="2024-01-31T21:45:09.979" v="20"/>
        <pc:sldMkLst>
          <pc:docMk/>
          <pc:sldMk cId="3878650883" sldId="289"/>
        </pc:sldMkLst>
      </pc:sldChg>
      <pc:sldChg chg="setBg">
        <pc:chgData name="Quakers Hill Parish" userId="654315b0-35d7-4124-99ab-33b305b33ffd" providerId="ADAL" clId="{F0E87374-F80F-4D8E-8651-2EF203050B4A}" dt="2024-01-31T21:45:14.009" v="21"/>
        <pc:sldMkLst>
          <pc:docMk/>
          <pc:sldMk cId="667561288" sldId="291"/>
        </pc:sldMkLst>
      </pc:sldChg>
      <pc:sldChg chg="setBg">
        <pc:chgData name="Quakers Hill Parish" userId="654315b0-35d7-4124-99ab-33b305b33ffd" providerId="ADAL" clId="{F0E87374-F80F-4D8E-8651-2EF203050B4A}" dt="2024-01-31T21:45:17.480" v="22"/>
        <pc:sldMkLst>
          <pc:docMk/>
          <pc:sldMk cId="413102633" sldId="294"/>
        </pc:sldMkLst>
      </pc:sldChg>
      <pc:sldChg chg="setBg">
        <pc:chgData name="Quakers Hill Parish" userId="654315b0-35d7-4124-99ab-33b305b33ffd" providerId="ADAL" clId="{F0E87374-F80F-4D8E-8651-2EF203050B4A}" dt="2024-01-31T21:45:28.975" v="25"/>
        <pc:sldMkLst>
          <pc:docMk/>
          <pc:sldMk cId="272939499" sldId="295"/>
        </pc:sldMkLst>
      </pc:sldChg>
      <pc:sldChg chg="setBg">
        <pc:chgData name="Quakers Hill Parish" userId="654315b0-35d7-4124-99ab-33b305b33ffd" providerId="ADAL" clId="{F0E87374-F80F-4D8E-8651-2EF203050B4A}" dt="2024-01-31T21:45:31.876" v="26"/>
        <pc:sldMkLst>
          <pc:docMk/>
          <pc:sldMk cId="430516852" sldId="296"/>
        </pc:sldMkLst>
      </pc:sldChg>
      <pc:sldChg chg="setBg">
        <pc:chgData name="Quakers Hill Parish" userId="654315b0-35d7-4124-99ab-33b305b33ffd" providerId="ADAL" clId="{F0E87374-F80F-4D8E-8651-2EF203050B4A}" dt="2024-01-31T21:45:35.376" v="27"/>
        <pc:sldMkLst>
          <pc:docMk/>
          <pc:sldMk cId="4163878842" sldId="297"/>
        </pc:sldMkLst>
      </pc:sldChg>
      <pc:sldChg chg="setBg">
        <pc:chgData name="Quakers Hill Parish" userId="654315b0-35d7-4124-99ab-33b305b33ffd" providerId="ADAL" clId="{F0E87374-F80F-4D8E-8651-2EF203050B4A}" dt="2024-01-31T21:45:21.303" v="23"/>
        <pc:sldMkLst>
          <pc:docMk/>
          <pc:sldMk cId="2940456509" sldId="298"/>
        </pc:sldMkLst>
      </pc:sldChg>
      <pc:sldChg chg="setBg">
        <pc:chgData name="Quakers Hill Parish" userId="654315b0-35d7-4124-99ab-33b305b33ffd" providerId="ADAL" clId="{F0E87374-F80F-4D8E-8651-2EF203050B4A}" dt="2024-01-31T21:45:40.968" v="28"/>
        <pc:sldMkLst>
          <pc:docMk/>
          <pc:sldMk cId="1092170236" sldId="310"/>
        </pc:sldMkLst>
      </pc:sldChg>
      <pc:sldChg chg="setBg">
        <pc:chgData name="Quakers Hill Parish" userId="654315b0-35d7-4124-99ab-33b305b33ffd" providerId="ADAL" clId="{F0E87374-F80F-4D8E-8651-2EF203050B4A}" dt="2024-01-31T21:45:45.311" v="29"/>
        <pc:sldMkLst>
          <pc:docMk/>
          <pc:sldMk cId="2348843878" sldId="315"/>
        </pc:sldMkLst>
      </pc:sldChg>
      <pc:sldChg chg="modSp mod setBg">
        <pc:chgData name="Quakers Hill Parish" userId="654315b0-35d7-4124-99ab-33b305b33ffd" providerId="ADAL" clId="{F0E87374-F80F-4D8E-8651-2EF203050B4A}" dt="2024-02-01T02:36:27.770" v="80"/>
        <pc:sldMkLst>
          <pc:docMk/>
          <pc:sldMk cId="2717505346" sldId="328"/>
        </pc:sldMkLst>
        <pc:spChg chg="mod">
          <ac:chgData name="Quakers Hill Parish" userId="654315b0-35d7-4124-99ab-33b305b33ffd" providerId="ADAL" clId="{F0E87374-F80F-4D8E-8651-2EF203050B4A}" dt="2024-02-01T02:36:17.466" v="77" actId="207"/>
          <ac:spMkLst>
            <pc:docMk/>
            <pc:sldMk cId="2717505346" sldId="32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6:19.624" v="78" actId="207"/>
          <ac:spMkLst>
            <pc:docMk/>
            <pc:sldMk cId="2717505346" sldId="32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6:23.554" v="79" actId="207"/>
          <ac:spMkLst>
            <pc:docMk/>
            <pc:sldMk cId="2717505346" sldId="328"/>
            <ac:spMk id="4" creationId="{00000000-0000-0000-0000-000000000000}"/>
          </ac:spMkLst>
        </pc:spChg>
      </pc:sldChg>
      <pc:sldChg chg="setBg">
        <pc:chgData name="Quakers Hill Parish" userId="654315b0-35d7-4124-99ab-33b305b33ffd" providerId="ADAL" clId="{F0E87374-F80F-4D8E-8651-2EF203050B4A}" dt="2024-01-31T21:44:55.573" v="16"/>
        <pc:sldMkLst>
          <pc:docMk/>
          <pc:sldMk cId="2059602640" sldId="351"/>
        </pc:sldMkLst>
      </pc:sldChg>
      <pc:sldChg chg="setBg">
        <pc:chgData name="Quakers Hill Parish" userId="654315b0-35d7-4124-99ab-33b305b33ffd" providerId="ADAL" clId="{F0E87374-F80F-4D8E-8651-2EF203050B4A}" dt="2024-01-31T21:44:58.691" v="17"/>
        <pc:sldMkLst>
          <pc:docMk/>
          <pc:sldMk cId="2125689931" sldId="354"/>
        </pc:sldMkLst>
      </pc:sldChg>
      <pc:sldChg chg="setBg">
        <pc:chgData name="Quakers Hill Parish" userId="654315b0-35d7-4124-99ab-33b305b33ffd" providerId="ADAL" clId="{F0E87374-F80F-4D8E-8651-2EF203050B4A}" dt="2024-01-31T21:45:01.440" v="18"/>
        <pc:sldMkLst>
          <pc:docMk/>
          <pc:sldMk cId="2125689931" sldId="355"/>
        </pc:sldMkLst>
      </pc:sldChg>
      <pc:sldChg chg="setBg">
        <pc:chgData name="Quakers Hill Parish" userId="654315b0-35d7-4124-99ab-33b305b33ffd" providerId="ADAL" clId="{F0E87374-F80F-4D8E-8651-2EF203050B4A}" dt="2024-01-31T21:45:25.322" v="24"/>
        <pc:sldMkLst>
          <pc:docMk/>
          <pc:sldMk cId="1788880807" sldId="383"/>
        </pc:sldMkLst>
      </pc:sldChg>
      <pc:sldChg chg="delSp modSp mod">
        <pc:chgData name="Quakers Hill Parish" userId="654315b0-35d7-4124-99ab-33b305b33ffd" providerId="ADAL" clId="{F0E87374-F80F-4D8E-8651-2EF203050B4A}" dt="2024-02-01T02:35:15.906" v="64" actId="14100"/>
        <pc:sldMkLst>
          <pc:docMk/>
          <pc:sldMk cId="3850854299" sldId="388"/>
        </pc:sldMkLst>
        <pc:spChg chg="del">
          <ac:chgData name="Quakers Hill Parish" userId="654315b0-35d7-4124-99ab-33b305b33ffd" providerId="ADAL" clId="{F0E87374-F80F-4D8E-8651-2EF203050B4A}" dt="2024-02-01T02:35:12.558" v="63" actId="478"/>
          <ac:spMkLst>
            <pc:docMk/>
            <pc:sldMk cId="3850854299" sldId="388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F0E87374-F80F-4D8E-8651-2EF203050B4A}" dt="2024-02-01T02:35:15.906" v="64" actId="14100"/>
          <ac:picMkLst>
            <pc:docMk/>
            <pc:sldMk cId="3850854299" sldId="388"/>
            <ac:picMk id="3" creationId="{00000000-0000-0000-0000-000000000000}"/>
          </ac:picMkLst>
        </pc:picChg>
      </pc:sldChg>
      <pc:sldChg chg="modSp mod setBg">
        <pc:chgData name="Quakers Hill Parish" userId="654315b0-35d7-4124-99ab-33b305b33ffd" providerId="ADAL" clId="{F0E87374-F80F-4D8E-8651-2EF203050B4A}" dt="2024-02-01T02:33:45.575" v="46"/>
        <pc:sldMkLst>
          <pc:docMk/>
          <pc:sldMk cId="113427371" sldId="401"/>
        </pc:sldMkLst>
        <pc:spChg chg="mod">
          <ac:chgData name="Quakers Hill Parish" userId="654315b0-35d7-4124-99ab-33b305b33ffd" providerId="ADAL" clId="{F0E87374-F80F-4D8E-8651-2EF203050B4A}" dt="2024-02-01T02:33:34.858" v="42" actId="207"/>
          <ac:spMkLst>
            <pc:docMk/>
            <pc:sldMk cId="113427371" sldId="40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3:42.475" v="45" actId="1076"/>
          <ac:spMkLst>
            <pc:docMk/>
            <pc:sldMk cId="113427371" sldId="40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3:40.242" v="44" actId="207"/>
          <ac:spMkLst>
            <pc:docMk/>
            <pc:sldMk cId="113427371" sldId="401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3:29.992" v="41"/>
        <pc:sldMkLst>
          <pc:docMk/>
          <pc:sldMk cId="1704438753" sldId="402"/>
        </pc:sldMkLst>
        <pc:spChg chg="mod">
          <ac:chgData name="Quakers Hill Parish" userId="654315b0-35d7-4124-99ab-33b305b33ffd" providerId="ADAL" clId="{F0E87374-F80F-4D8E-8651-2EF203050B4A}" dt="2024-02-01T02:33:20.146" v="38" actId="207"/>
          <ac:spMkLst>
            <pc:docMk/>
            <pc:sldMk cId="1704438753" sldId="40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3:22.564" v="39" actId="207"/>
          <ac:spMkLst>
            <pc:docMk/>
            <pc:sldMk cId="1704438753" sldId="40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3:26.009" v="40" actId="207"/>
          <ac:spMkLst>
            <pc:docMk/>
            <pc:sldMk cId="1704438753" sldId="402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3:13.467" v="37"/>
        <pc:sldMkLst>
          <pc:docMk/>
          <pc:sldMk cId="696209806" sldId="403"/>
        </pc:sldMkLst>
        <pc:spChg chg="mod">
          <ac:chgData name="Quakers Hill Parish" userId="654315b0-35d7-4124-99ab-33b305b33ffd" providerId="ADAL" clId="{F0E87374-F80F-4D8E-8651-2EF203050B4A}" dt="2024-02-01T02:33:03.643" v="34" actId="207"/>
          <ac:spMkLst>
            <pc:docMk/>
            <pc:sldMk cId="696209806" sldId="40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3:05.821" v="35" actId="207"/>
          <ac:spMkLst>
            <pc:docMk/>
            <pc:sldMk cId="696209806" sldId="40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3:08.759" v="36" actId="207"/>
          <ac:spMkLst>
            <pc:docMk/>
            <pc:sldMk cId="696209806" sldId="403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2:56.071" v="33" actId="207"/>
        <pc:sldMkLst>
          <pc:docMk/>
          <pc:sldMk cId="49006406" sldId="404"/>
        </pc:sldMkLst>
        <pc:spChg chg="mod">
          <ac:chgData name="Quakers Hill Parish" userId="654315b0-35d7-4124-99ab-33b305b33ffd" providerId="ADAL" clId="{F0E87374-F80F-4D8E-8651-2EF203050B4A}" dt="2024-02-01T02:32:49.066" v="31" actId="207"/>
          <ac:spMkLst>
            <pc:docMk/>
            <pc:sldMk cId="49006406" sldId="40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2:56.071" v="33" actId="207"/>
          <ac:spMkLst>
            <pc:docMk/>
            <pc:sldMk cId="49006406" sldId="40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2:52.307" v="32" actId="207"/>
          <ac:spMkLst>
            <pc:docMk/>
            <pc:sldMk cId="49006406" sldId="404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5:03.167" v="62"/>
        <pc:sldMkLst>
          <pc:docMk/>
          <pc:sldMk cId="52912472" sldId="408"/>
        </pc:sldMkLst>
        <pc:spChg chg="mod">
          <ac:chgData name="Quakers Hill Parish" userId="654315b0-35d7-4124-99ab-33b305b33ffd" providerId="ADAL" clId="{F0E87374-F80F-4D8E-8651-2EF203050B4A}" dt="2024-02-01T02:34:51.002" v="59" actId="207"/>
          <ac:spMkLst>
            <pc:docMk/>
            <pc:sldMk cId="52912472" sldId="40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4:53.078" v="60" actId="207"/>
          <ac:spMkLst>
            <pc:docMk/>
            <pc:sldMk cId="52912472" sldId="40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4:57.009" v="61" actId="207"/>
          <ac:spMkLst>
            <pc:docMk/>
            <pc:sldMk cId="52912472" sldId="408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4:46.148" v="58"/>
        <pc:sldMkLst>
          <pc:docMk/>
          <pc:sldMk cId="159642149" sldId="409"/>
        </pc:sldMkLst>
        <pc:spChg chg="mod">
          <ac:chgData name="Quakers Hill Parish" userId="654315b0-35d7-4124-99ab-33b305b33ffd" providerId="ADAL" clId="{F0E87374-F80F-4D8E-8651-2EF203050B4A}" dt="2024-02-01T02:34:34.760" v="55" actId="207"/>
          <ac:spMkLst>
            <pc:docMk/>
            <pc:sldMk cId="159642149" sldId="40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4:37.523" v="56" actId="207"/>
          <ac:spMkLst>
            <pc:docMk/>
            <pc:sldMk cId="159642149" sldId="40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4:41.581" v="57" actId="207"/>
          <ac:spMkLst>
            <pc:docMk/>
            <pc:sldMk cId="159642149" sldId="409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4:28.520" v="54"/>
        <pc:sldMkLst>
          <pc:docMk/>
          <pc:sldMk cId="787080332" sldId="410"/>
        </pc:sldMkLst>
        <pc:spChg chg="mod">
          <ac:chgData name="Quakers Hill Parish" userId="654315b0-35d7-4124-99ab-33b305b33ffd" providerId="ADAL" clId="{F0E87374-F80F-4D8E-8651-2EF203050B4A}" dt="2024-02-01T02:34:17.519" v="51" actId="207"/>
          <ac:spMkLst>
            <pc:docMk/>
            <pc:sldMk cId="787080332" sldId="41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4:19.724" v="52" actId="207"/>
          <ac:spMkLst>
            <pc:docMk/>
            <pc:sldMk cId="787080332" sldId="41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4:22.935" v="53" actId="207"/>
          <ac:spMkLst>
            <pc:docMk/>
            <pc:sldMk cId="787080332" sldId="410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4:11.510" v="50"/>
        <pc:sldMkLst>
          <pc:docMk/>
          <pc:sldMk cId="373556707" sldId="411"/>
        </pc:sldMkLst>
        <pc:spChg chg="mod">
          <ac:chgData name="Quakers Hill Parish" userId="654315b0-35d7-4124-99ab-33b305b33ffd" providerId="ADAL" clId="{F0E87374-F80F-4D8E-8651-2EF203050B4A}" dt="2024-02-01T02:33:57.146" v="47" actId="207"/>
          <ac:spMkLst>
            <pc:docMk/>
            <pc:sldMk cId="373556707" sldId="41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3:59.382" v="48" actId="207"/>
          <ac:spMkLst>
            <pc:docMk/>
            <pc:sldMk cId="373556707" sldId="41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4:03.423" v="49" actId="207"/>
          <ac:spMkLst>
            <pc:docMk/>
            <pc:sldMk cId="373556707" sldId="411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6:11.721" v="76"/>
        <pc:sldMkLst>
          <pc:docMk/>
          <pc:sldMk cId="2290753329" sldId="414"/>
        </pc:sldMkLst>
        <pc:spChg chg="mod">
          <ac:chgData name="Quakers Hill Parish" userId="654315b0-35d7-4124-99ab-33b305b33ffd" providerId="ADAL" clId="{F0E87374-F80F-4D8E-8651-2EF203050B4A}" dt="2024-02-01T02:36:00.725" v="73" actId="207"/>
          <ac:spMkLst>
            <pc:docMk/>
            <pc:sldMk cId="2290753329" sldId="41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6:03.604" v="74" actId="207"/>
          <ac:spMkLst>
            <pc:docMk/>
            <pc:sldMk cId="2290753329" sldId="41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6:06.448" v="75" actId="207"/>
          <ac:spMkLst>
            <pc:docMk/>
            <pc:sldMk cId="2290753329" sldId="414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5:55.968" v="72"/>
        <pc:sldMkLst>
          <pc:docMk/>
          <pc:sldMk cId="3807050181" sldId="415"/>
        </pc:sldMkLst>
        <pc:spChg chg="mod">
          <ac:chgData name="Quakers Hill Parish" userId="654315b0-35d7-4124-99ab-33b305b33ffd" providerId="ADAL" clId="{F0E87374-F80F-4D8E-8651-2EF203050B4A}" dt="2024-02-01T02:35:44.308" v="69" actId="207"/>
          <ac:spMkLst>
            <pc:docMk/>
            <pc:sldMk cId="3807050181" sldId="41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5:46.921" v="70" actId="207"/>
          <ac:spMkLst>
            <pc:docMk/>
            <pc:sldMk cId="3807050181" sldId="41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5:50.102" v="71" actId="207"/>
          <ac:spMkLst>
            <pc:docMk/>
            <pc:sldMk cId="3807050181" sldId="415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5:40.427" v="68"/>
        <pc:sldMkLst>
          <pc:docMk/>
          <pc:sldMk cId="2309435163" sldId="416"/>
        </pc:sldMkLst>
        <pc:spChg chg="mod">
          <ac:chgData name="Quakers Hill Parish" userId="654315b0-35d7-4124-99ab-33b305b33ffd" providerId="ADAL" clId="{F0E87374-F80F-4D8E-8651-2EF203050B4A}" dt="2024-02-01T02:35:28.785" v="65" actId="207"/>
          <ac:spMkLst>
            <pc:docMk/>
            <pc:sldMk cId="2309435163" sldId="41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5:32.326" v="66" actId="207"/>
          <ac:spMkLst>
            <pc:docMk/>
            <pc:sldMk cId="2309435163" sldId="41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5:35.152" v="67" actId="207"/>
          <ac:spMkLst>
            <pc:docMk/>
            <pc:sldMk cId="2309435163" sldId="416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7:41.791" v="97"/>
        <pc:sldMkLst>
          <pc:docMk/>
          <pc:sldMk cId="3355245716" sldId="417"/>
        </pc:sldMkLst>
        <pc:spChg chg="mod">
          <ac:chgData name="Quakers Hill Parish" userId="654315b0-35d7-4124-99ab-33b305b33ffd" providerId="ADAL" clId="{F0E87374-F80F-4D8E-8651-2EF203050B4A}" dt="2024-02-01T02:37:26.494" v="94" actId="207"/>
          <ac:spMkLst>
            <pc:docMk/>
            <pc:sldMk cId="3355245716" sldId="41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7:29.220" v="95" actId="207"/>
          <ac:spMkLst>
            <pc:docMk/>
            <pc:sldMk cId="3355245716" sldId="41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7:33.064" v="96" actId="207"/>
          <ac:spMkLst>
            <pc:docMk/>
            <pc:sldMk cId="3355245716" sldId="417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7:20.649" v="93"/>
        <pc:sldMkLst>
          <pc:docMk/>
          <pc:sldMk cId="1250451340" sldId="418"/>
        </pc:sldMkLst>
        <pc:spChg chg="mod">
          <ac:chgData name="Quakers Hill Parish" userId="654315b0-35d7-4124-99ab-33b305b33ffd" providerId="ADAL" clId="{F0E87374-F80F-4D8E-8651-2EF203050B4A}" dt="2024-02-01T02:37:08.184" v="90" actId="207"/>
          <ac:spMkLst>
            <pc:docMk/>
            <pc:sldMk cId="1250451340" sldId="41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7:10.592" v="91" actId="207"/>
          <ac:spMkLst>
            <pc:docMk/>
            <pc:sldMk cId="1250451340" sldId="41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7:14.415" v="92" actId="207"/>
          <ac:spMkLst>
            <pc:docMk/>
            <pc:sldMk cId="1250451340" sldId="418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7:01.873" v="89"/>
        <pc:sldMkLst>
          <pc:docMk/>
          <pc:sldMk cId="3096546222" sldId="419"/>
        </pc:sldMkLst>
        <pc:spChg chg="mod">
          <ac:chgData name="Quakers Hill Parish" userId="654315b0-35d7-4124-99ab-33b305b33ffd" providerId="ADAL" clId="{F0E87374-F80F-4D8E-8651-2EF203050B4A}" dt="2024-02-01T02:36:50.602" v="86" actId="207"/>
          <ac:spMkLst>
            <pc:docMk/>
            <pc:sldMk cId="3096546222" sldId="41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6:53.121" v="87" actId="207"/>
          <ac:spMkLst>
            <pc:docMk/>
            <pc:sldMk cId="3096546222" sldId="41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6:57.218" v="88" actId="207"/>
          <ac:spMkLst>
            <pc:docMk/>
            <pc:sldMk cId="3096546222" sldId="419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6:43.514" v="85"/>
        <pc:sldMkLst>
          <pc:docMk/>
          <pc:sldMk cId="788652898" sldId="420"/>
        </pc:sldMkLst>
        <pc:spChg chg="mod">
          <ac:chgData name="Quakers Hill Parish" userId="654315b0-35d7-4124-99ab-33b305b33ffd" providerId="ADAL" clId="{F0E87374-F80F-4D8E-8651-2EF203050B4A}" dt="2024-02-01T02:36:32.761" v="81" actId="207"/>
          <ac:spMkLst>
            <pc:docMk/>
            <pc:sldMk cId="788652898" sldId="42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6:40.397" v="84" actId="1076"/>
          <ac:spMkLst>
            <pc:docMk/>
            <pc:sldMk cId="788652898" sldId="42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6:38.756" v="83" actId="207"/>
          <ac:spMkLst>
            <pc:docMk/>
            <pc:sldMk cId="788652898" sldId="420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8:53.716" v="114"/>
        <pc:sldMkLst>
          <pc:docMk/>
          <pc:sldMk cId="1088861138" sldId="421"/>
        </pc:sldMkLst>
        <pc:spChg chg="mod">
          <ac:chgData name="Quakers Hill Parish" userId="654315b0-35d7-4124-99ab-33b305b33ffd" providerId="ADAL" clId="{F0E87374-F80F-4D8E-8651-2EF203050B4A}" dt="2024-02-01T02:38:40.915" v="110" actId="207"/>
          <ac:spMkLst>
            <pc:docMk/>
            <pc:sldMk cId="1088861138" sldId="42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8:44.375" v="112" actId="1076"/>
          <ac:spMkLst>
            <pc:docMk/>
            <pc:sldMk cId="1088861138" sldId="42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8:48.737" v="113" actId="207"/>
          <ac:spMkLst>
            <pc:docMk/>
            <pc:sldMk cId="1088861138" sldId="421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8:34.841" v="109"/>
        <pc:sldMkLst>
          <pc:docMk/>
          <pc:sldMk cId="1966161800" sldId="422"/>
        </pc:sldMkLst>
        <pc:spChg chg="mod">
          <ac:chgData name="Quakers Hill Parish" userId="654315b0-35d7-4124-99ab-33b305b33ffd" providerId="ADAL" clId="{F0E87374-F80F-4D8E-8651-2EF203050B4A}" dt="2024-02-01T02:38:25.132" v="106" actId="207"/>
          <ac:spMkLst>
            <pc:docMk/>
            <pc:sldMk cId="1966161800" sldId="42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8:27.846" v="107" actId="207"/>
          <ac:spMkLst>
            <pc:docMk/>
            <pc:sldMk cId="1966161800" sldId="42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8:31.114" v="108" actId="207"/>
          <ac:spMkLst>
            <pc:docMk/>
            <pc:sldMk cId="1966161800" sldId="422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8:17.149" v="105"/>
        <pc:sldMkLst>
          <pc:docMk/>
          <pc:sldMk cId="1483790281" sldId="423"/>
        </pc:sldMkLst>
        <pc:spChg chg="mod">
          <ac:chgData name="Quakers Hill Parish" userId="654315b0-35d7-4124-99ab-33b305b33ffd" providerId="ADAL" clId="{F0E87374-F80F-4D8E-8651-2EF203050B4A}" dt="2024-02-01T02:38:06.899" v="102" actId="207"/>
          <ac:spMkLst>
            <pc:docMk/>
            <pc:sldMk cId="1483790281" sldId="4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8:09.482" v="103" actId="207"/>
          <ac:spMkLst>
            <pc:docMk/>
            <pc:sldMk cId="1483790281" sldId="4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8:12.866" v="104" actId="207"/>
          <ac:spMkLst>
            <pc:docMk/>
            <pc:sldMk cId="1483790281" sldId="423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F0E87374-F80F-4D8E-8651-2EF203050B4A}" dt="2024-02-01T02:38:00.577" v="101"/>
        <pc:sldMkLst>
          <pc:docMk/>
          <pc:sldMk cId="922584670" sldId="424"/>
        </pc:sldMkLst>
        <pc:spChg chg="mod">
          <ac:chgData name="Quakers Hill Parish" userId="654315b0-35d7-4124-99ab-33b305b33ffd" providerId="ADAL" clId="{F0E87374-F80F-4D8E-8651-2EF203050B4A}" dt="2024-02-01T02:37:47.906" v="98" actId="207"/>
          <ac:spMkLst>
            <pc:docMk/>
            <pc:sldMk cId="922584670" sldId="42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7:50.973" v="99" actId="207"/>
          <ac:spMkLst>
            <pc:docMk/>
            <pc:sldMk cId="922584670" sldId="42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E87374-F80F-4D8E-8651-2EF203050B4A}" dt="2024-02-01T02:37:54.764" v="100" actId="207"/>
          <ac:spMkLst>
            <pc:docMk/>
            <pc:sldMk cId="922584670" sldId="424"/>
            <ac:spMk id="4" creationId="{00000000-0000-0000-0000-000000000000}"/>
          </ac:spMkLst>
        </pc:spChg>
      </pc:sldChg>
      <pc:sldChg chg="addSp modSp new setBg">
        <pc:chgData name="Quakers Hill Parish" userId="654315b0-35d7-4124-99ab-33b305b33ffd" providerId="ADAL" clId="{F0E87374-F80F-4D8E-8651-2EF203050B4A}" dt="2024-02-01T02:52:40.989" v="126"/>
        <pc:sldMkLst>
          <pc:docMk/>
          <pc:sldMk cId="300157381" sldId="425"/>
        </pc:sldMkLst>
        <pc:spChg chg="add mod">
          <ac:chgData name="Quakers Hill Parish" userId="654315b0-35d7-4124-99ab-33b305b33ffd" providerId="ADAL" clId="{F0E87374-F80F-4D8E-8651-2EF203050B4A}" dt="2024-02-01T02:52:21.885" v="123"/>
          <ac:spMkLst>
            <pc:docMk/>
            <pc:sldMk cId="300157381" sldId="425"/>
            <ac:spMk id="2" creationId="{63674D2C-4172-A7B5-EEE2-A63E7FD8438E}"/>
          </ac:spMkLst>
        </pc:spChg>
        <pc:spChg chg="add mod">
          <ac:chgData name="Quakers Hill Parish" userId="654315b0-35d7-4124-99ab-33b305b33ffd" providerId="ADAL" clId="{F0E87374-F80F-4D8E-8651-2EF203050B4A}" dt="2024-02-01T02:52:29.203" v="124"/>
          <ac:spMkLst>
            <pc:docMk/>
            <pc:sldMk cId="300157381" sldId="425"/>
            <ac:spMk id="3" creationId="{63C01CBB-8019-668C-AD17-9E1A0F912985}"/>
          </ac:spMkLst>
        </pc:spChg>
        <pc:spChg chg="add mod">
          <ac:chgData name="Quakers Hill Parish" userId="654315b0-35d7-4124-99ab-33b305b33ffd" providerId="ADAL" clId="{F0E87374-F80F-4D8E-8651-2EF203050B4A}" dt="2024-02-01T02:52:35.154" v="125"/>
          <ac:spMkLst>
            <pc:docMk/>
            <pc:sldMk cId="300157381" sldId="425"/>
            <ac:spMk id="4" creationId="{0F76A934-D955-C1CD-864B-1F8E751A611D}"/>
          </ac:spMkLst>
        </pc:spChg>
        <pc:spChg chg="add mod">
          <ac:chgData name="Quakers Hill Parish" userId="654315b0-35d7-4124-99ab-33b305b33ffd" providerId="ADAL" clId="{F0E87374-F80F-4D8E-8651-2EF203050B4A}" dt="2024-02-01T02:52:40.989" v="126"/>
          <ac:spMkLst>
            <pc:docMk/>
            <pc:sldMk cId="300157381" sldId="425"/>
            <ac:spMk id="5" creationId="{90E73068-B2B4-4D3B-1FF1-3DAF57BA9772}"/>
          </ac:spMkLst>
        </pc:spChg>
      </pc:sldChg>
      <pc:sldChg chg="new del setBg">
        <pc:chgData name="Quakers Hill Parish" userId="654315b0-35d7-4124-99ab-33b305b33ffd" providerId="ADAL" clId="{F0E87374-F80F-4D8E-8651-2EF203050B4A}" dt="2024-02-01T02:51:55.122" v="120" actId="680"/>
        <pc:sldMkLst>
          <pc:docMk/>
          <pc:sldMk cId="972315521" sldId="42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6" name="Picture 2" descr="H:\Year B - Mark\src_data\highres\Lent 009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" t="2358" r="63708" b="2440"/>
            <a:stretch/>
          </p:blipFill>
          <p:spPr bwMode="auto">
            <a:xfrm>
              <a:off x="0" y="970563"/>
              <a:ext cx="2520000" cy="491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2695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9935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163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34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203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04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2" descr="H:\Year B - Mark\src_data\highres\Lent 009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" t="2358" r="63708" b="2440"/>
            <a:stretch/>
          </p:blipFill>
          <p:spPr bwMode="auto">
            <a:xfrm>
              <a:off x="0" y="970563"/>
              <a:ext cx="2520000" cy="491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459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20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778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146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936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609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492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1485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6218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702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" name="Picture 2" descr="H:\Year B - Mark\src_data\highres\Lent 009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" t="2358" r="63708" b="2440"/>
            <a:stretch/>
          </p:blipFill>
          <p:spPr bwMode="auto">
            <a:xfrm>
              <a:off x="0" y="970563"/>
              <a:ext cx="2520000" cy="491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646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167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1068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183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651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68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02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448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750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60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0729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7735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0389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777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3824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116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1407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726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356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0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76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737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202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2/1/2024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70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84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94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50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452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McCrimmon</a:t>
            </a:r>
            <a:r>
              <a:rPr lang="en-AU" sz="1400" dirty="0">
                <a:solidFill>
                  <a:schemeClr val="bg1"/>
                </a:solidFill>
              </a:rPr>
              <a:t> Publishing Co. Ltd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6304" y="332656"/>
            <a:ext cx="6192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cap="all" dirty="0">
                <a:solidFill>
                  <a:schemeClr val="bg1"/>
                </a:solidFill>
                <a:latin typeface="Calibri" pitchFamily="34" charset="0"/>
              </a:rPr>
              <a:t>first Sunday </a:t>
            </a:r>
            <a:r>
              <a:rPr lang="en-AU" sz="4500" b="1" cap="all" dirty="0">
                <a:solidFill>
                  <a:schemeClr val="bg1"/>
                </a:solidFill>
                <a:latin typeface="Calibri" pitchFamily="34" charset="0"/>
              </a:rPr>
              <a:t>of lent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8264" y="2852936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</a:p>
          <a:p>
            <a:pPr algn="ctr"/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74D2C-4172-A7B5-EEE2-A63E7FD8438E}"/>
              </a:ext>
            </a:extLst>
          </p:cNvPr>
          <p:cNvSpPr/>
          <p:nvPr/>
        </p:nvSpPr>
        <p:spPr>
          <a:xfrm>
            <a:off x="2548200" y="4653136"/>
            <a:ext cx="65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Lord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LORD, HAVE MERCY.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01CBB-8019-668C-AD17-9E1A0F912985}"/>
              </a:ext>
            </a:extLst>
          </p:cNvPr>
          <p:cNvSpPr/>
          <p:nvPr/>
        </p:nvSpPr>
        <p:spPr>
          <a:xfrm>
            <a:off x="2548200" y="2852936"/>
            <a:ext cx="6776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Christ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CHRIST,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76A934-D955-C1CD-864B-1F8E751A611D}"/>
              </a:ext>
            </a:extLst>
          </p:cNvPr>
          <p:cNvSpPr/>
          <p:nvPr/>
        </p:nvSpPr>
        <p:spPr>
          <a:xfrm>
            <a:off x="2548200" y="1114582"/>
            <a:ext cx="6811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Lord have mercy,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LORD, HAVE MERCY.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73068-B2B4-4D3B-1FF1-3DAF57BA9772}"/>
              </a:ext>
            </a:extLst>
          </p:cNvPr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</p:spTree>
    <p:extLst>
      <p:ext uri="{BB962C8B-B14F-4D97-AF65-F5344CB8AC3E}">
        <p14:creationId xmlns:p14="http://schemas.microsoft.com/office/powerpoint/2010/main" val="30015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8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1436147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Genesis 9: 8-15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04664"/>
            <a:ext cx="568863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24: 4-9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Your ways, O Lord, are love and truth, to those who keep your covenant.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Peter 3: 18-22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6596"/>
            <a:ext cx="568863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Praise to you,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Lord Jesus Christ,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King of endless glory!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No one lives on bread alone, but on every word that comes from the mouth of God.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Praise to you,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Lord Jesus Christ,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King of endless glory!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74592"/>
            <a:ext cx="59401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Lord be with you.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All: 	AND WITH YOUR SPIRIT.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 reading from the holy Gospel according to Mark.</a:t>
            </a:r>
          </a:p>
          <a:p>
            <a:r>
              <a:rPr lang="en-US" sz="3600" b="1" cap="all" dirty="0">
                <a:solidFill>
                  <a:schemeClr val="bg1"/>
                </a:solidFill>
              </a:rPr>
              <a:t>All: 	Glory to you, O Lord.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Mark 1: 12-15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605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I believe in God, 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Father almighty,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Creator of heaven and earth,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and in Jesus Christ, his only Son,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our Lord, who was conceived by the Holy Spirit,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born of the Virgin Mary,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suffered under Pontius Pilate,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was crucified, died and was buried;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he descended into hell;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on the third day he rose again from the dead;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00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he ascended into heaven,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and is seated at the right hand of God the Father almighty;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from there he will come to judge 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living and the dead.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I believe in the Holy Spirit,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holy Catholic Church,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communion of saints,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forgiveness of sins,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the resurrection of the body,</a:t>
            </a:r>
          </a:p>
          <a:p>
            <a:pPr>
              <a:tabLst>
                <a:tab pos="898525" algn="l"/>
              </a:tabLst>
            </a:pPr>
            <a:r>
              <a:rPr lang="en-US" sz="3200" b="1" dirty="0">
                <a:solidFill>
                  <a:schemeClr val="bg1"/>
                </a:solidFill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20688"/>
            <a:ext cx="56886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Calibri" pitchFamily="34" charset="0"/>
              </a:rPr>
              <a:t>R — Lord, 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F6F71E-9E7B-602A-B725-FFFBB11033B9}"/>
              </a:ext>
            </a:extLst>
          </p:cNvPr>
          <p:cNvSpPr txBox="1"/>
          <p:nvPr/>
        </p:nvSpPr>
        <p:spPr>
          <a:xfrm>
            <a:off x="2411760" y="0"/>
            <a:ext cx="67322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Calibri" pitchFamily="34" charset="0"/>
              </a:rPr>
              <a:t>PARISH COMMUNITY PRAYER FOR THE SEASON OF LENT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Loving God, During the sacred season of Lent, bring us closer to you.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Prepare a place in our homes and hearts for silence and solitude, so that we may re-discover the grace of a prayer-full life.</a:t>
            </a:r>
          </a:p>
        </p:txBody>
      </p:sp>
    </p:spTree>
    <p:extLst>
      <p:ext uri="{BB962C8B-B14F-4D97-AF65-F5344CB8AC3E}">
        <p14:creationId xmlns:p14="http://schemas.microsoft.com/office/powerpoint/2010/main" val="2059602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DA3B3-F331-60A1-8A38-AA5FD40E6211}"/>
              </a:ext>
            </a:extLst>
          </p:cNvPr>
          <p:cNvSpPr txBox="1"/>
          <p:nvPr/>
        </p:nvSpPr>
        <p:spPr>
          <a:xfrm>
            <a:off x="2483768" y="0"/>
            <a:ext cx="666023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Calibri" pitchFamily="34" charset="0"/>
              </a:rPr>
              <a:t>PARISH COMMUNITY PRAYER FOR  THE SEASON OF LENT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Help us to fast from those things that threaten the well-being of body and soul, remind us of the grace of simplicity.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89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B2B48C-4C8E-8A23-582A-614FE341536C}"/>
              </a:ext>
            </a:extLst>
          </p:cNvPr>
          <p:cNvSpPr txBox="1"/>
          <p:nvPr/>
        </p:nvSpPr>
        <p:spPr>
          <a:xfrm>
            <a:off x="2555776" y="0"/>
            <a:ext cx="658822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  <a:latin typeface="Calibri" pitchFamily="34" charset="0"/>
              </a:rPr>
              <a:t>PARISH COMMUNITY PRAYER FOR THE SEASON OF LENT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Enlarge our hearts so that we give to those in need and, in doing so,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re-discover the grace of gratitude and generosity.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May this season be a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itchFamily="34" charset="0"/>
              </a:rPr>
              <a:t>grace-filled time to rekindle our love and faith in you.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89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26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98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556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7080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64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6209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12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LITURGY OF THE EUCHARIST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000" y="691200"/>
            <a:ext cx="63362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Pray, brethren (brothers and sisters) …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	May the Lord accept the sacrifice 			at your hands, for the praise and 			glory of his name, for our good 			and the good of all his holy Church.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AMEN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The Lord be with you.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AND WITH YOUR SPIRIT.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Lift up your hearts.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WE LIFT THEM UP TO THE LORD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>
              <a:solidFill>
                <a:schemeClr val="bg1"/>
              </a:solidFill>
            </a:endParaRP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Let us give thanks to the Lord our God.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All: 	IT IS RIGHT AND JUST.</a:t>
            </a: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624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SANCTUS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Holy, Holy, Holy Lord God of hosts.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Heaven and earth are full of your glory.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Hosanna in the highest.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Blessed is he who comes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In the name of the Lord.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Hosanna in the highest.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54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We proclaim your Death, O Lord,</a:t>
            </a: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and profess your Resurrection </a:t>
            </a: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until you come again.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37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505397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Through him, and with him, </a:t>
            </a:r>
            <a:br>
              <a:rPr lang="en-AU" sz="3200" dirty="0">
                <a:solidFill>
                  <a:schemeClr val="bg1"/>
                </a:solidFill>
              </a:rPr>
            </a:br>
            <a:r>
              <a:rPr lang="en-AU" sz="3200" dirty="0">
                <a:solidFill>
                  <a:schemeClr val="bg1"/>
                </a:solidFill>
              </a:rPr>
              <a:t>and in him,</a:t>
            </a:r>
          </a:p>
          <a:p>
            <a:r>
              <a:rPr lang="en-AU" sz="3200" dirty="0">
                <a:solidFill>
                  <a:schemeClr val="bg1"/>
                </a:solidFill>
                <a:effectLst/>
              </a:rPr>
              <a:t>O God, almighty Father, </a:t>
            </a:r>
            <a:br>
              <a:rPr lang="en-AU" sz="3200" dirty="0">
                <a:solidFill>
                  <a:schemeClr val="bg1"/>
                </a:solidFill>
                <a:effectLst/>
              </a:rPr>
            </a:br>
            <a:r>
              <a:rPr lang="en-AU" sz="3200" dirty="0">
                <a:solidFill>
                  <a:schemeClr val="bg1"/>
                </a:solidFill>
                <a:effectLst/>
              </a:rPr>
              <a:t>in the unity of the Holy Spirit,</a:t>
            </a:r>
          </a:p>
          <a:p>
            <a:r>
              <a:rPr lang="en-AU" sz="3200" dirty="0">
                <a:solidFill>
                  <a:schemeClr val="bg1"/>
                </a:solidFill>
              </a:rPr>
              <a:t>all glory and honour is yours,</a:t>
            </a:r>
          </a:p>
          <a:p>
            <a:r>
              <a:rPr lang="en-AU" sz="3200" dirty="0">
                <a:solidFill>
                  <a:schemeClr val="bg1"/>
                </a:solidFill>
              </a:rPr>
              <a:t>for ever and ever.</a:t>
            </a:r>
          </a:p>
          <a:p>
            <a:endParaRPr lang="en-AU" sz="1000" b="1" dirty="0">
              <a:solidFill>
                <a:schemeClr val="bg1"/>
              </a:solidFill>
              <a:effectLst/>
            </a:endParaRPr>
          </a:p>
          <a:p>
            <a:r>
              <a:rPr lang="en-AU" sz="3200" b="1" dirty="0">
                <a:solidFill>
                  <a:schemeClr val="bg1"/>
                </a:solidFill>
                <a:effectLst/>
              </a:rPr>
              <a:t>All:	AMEN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16632"/>
            <a:ext cx="568863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THE LORD’S PRAYER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Our Father, Who art in heaven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Hallowed be Thy Name;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Thy kingdom come,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Thy will be done,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on earth as it is in heaven.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Give us this day our daily bread,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and forgive us our trespasses,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as we forgive those who trespass against us;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and lead us not into temptation,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but deliver us from evil. Amen.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3D10F3-2F12-5A5D-53CA-CB0D4C5639D5}"/>
              </a:ext>
            </a:extLst>
          </p:cNvPr>
          <p:cNvSpPr/>
          <p:nvPr/>
        </p:nvSpPr>
        <p:spPr>
          <a:xfrm>
            <a:off x="2699792" y="76470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Celebrant: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Deliver us, Lord, we pray…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4FD3FE-B810-6884-5D8D-03B4C076487F}"/>
              </a:ext>
            </a:extLst>
          </p:cNvPr>
          <p:cNvSpPr/>
          <p:nvPr/>
        </p:nvSpPr>
        <p:spPr>
          <a:xfrm>
            <a:off x="2699792" y="2924944"/>
            <a:ext cx="6597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All: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the kingdom, the power and the glory are yours, now and for ever.</a:t>
            </a:r>
          </a:p>
        </p:txBody>
      </p:sp>
    </p:spTree>
    <p:extLst>
      <p:ext uri="{BB962C8B-B14F-4D97-AF65-F5344CB8AC3E}">
        <p14:creationId xmlns:p14="http://schemas.microsoft.com/office/powerpoint/2010/main" val="178888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4438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983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SIGN OF PEACE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90550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The peace of the Lord be with you always.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AND WITH YOUR SPIRIT.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Let us offer each other the sign of peace.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BREAKING OF THE BREAD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44136"/>
            <a:ext cx="6120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Have mercy on us. </a:t>
            </a:r>
          </a:p>
          <a:p>
            <a:endParaRPr lang="en-AU" sz="2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Have mercy on us.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Lamb of God, you take away the sins of the world: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Grant us peace.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COMMUNION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20688"/>
            <a:ext cx="612068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Behold the Lamb of God,</a:t>
            </a:r>
          </a:p>
          <a:p>
            <a:r>
              <a:rPr lang="en-US" sz="3200" dirty="0">
                <a:solidFill>
                  <a:schemeClr val="bg1"/>
                </a:solidFill>
              </a:rPr>
              <a:t>Behold him who takes away the sins of the world.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Blessed are those who are called to the supper of the Lamb.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All:	</a:t>
            </a:r>
            <a:r>
              <a:rPr lang="en-US" sz="3200" b="1" cap="all" dirty="0">
                <a:solidFill>
                  <a:schemeClr val="bg1"/>
                </a:solidFill>
              </a:rPr>
              <a:t>Lord, </a:t>
            </a:r>
            <a:br>
              <a:rPr lang="en-US" sz="3200" b="1" cap="all" dirty="0">
                <a:solidFill>
                  <a:schemeClr val="bg1"/>
                </a:solidFill>
              </a:rPr>
            </a:br>
            <a:r>
              <a:rPr lang="en-US" sz="3200" b="1" cap="all" dirty="0">
                <a:solidFill>
                  <a:schemeClr val="bg1"/>
                </a:solidFill>
              </a:rPr>
              <a:t>	I am not worthy that 	you should enter under 	my roof,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cap="all" dirty="0">
                <a:solidFill>
                  <a:schemeClr val="bg1"/>
                </a:solidFill>
              </a:rPr>
              <a:t>	but only say the word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AU" sz="3200" b="1" cap="all" dirty="0">
                <a:solidFill>
                  <a:schemeClr val="bg1"/>
                </a:solidFill>
              </a:rPr>
              <a:t>	and my soul shall be 	healed.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506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9435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7050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0753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7505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88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6304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4273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9256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86528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546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0451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5245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CONCLUDING RITE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59285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The Lord be with you.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AND WITH YOUR SPIRIT.</a:t>
            </a: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dirty="0">
                <a:solidFill>
                  <a:schemeClr val="bg1"/>
                </a:solidFill>
              </a:rPr>
              <a:t>Go ................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AU" sz="3200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All:	THANKS BE TO GOD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2584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37902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6161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5488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(</a:t>
            </a:r>
            <a:r>
              <a:rPr lang="en-US" sz="1400" b="1" i="1" dirty="0"/>
              <a:t>Please Insert Details Here</a:t>
            </a:r>
            <a:r>
              <a:rPr lang="en-US" sz="1400" b="1" dirty="0"/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8611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 Christian Copyright Licensing International Licence No. 219857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McCrimmon</a:t>
            </a:r>
            <a:r>
              <a:rPr lang="en-AU" sz="1400" dirty="0">
                <a:solidFill>
                  <a:schemeClr val="bg1"/>
                </a:solidFill>
              </a:rPr>
              <a:t> Publishing Co. Ltd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987824" y="2421032"/>
            <a:ext cx="56886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cap="all" dirty="0">
                <a:solidFill>
                  <a:schemeClr val="bg1"/>
                </a:solidFill>
                <a:latin typeface="Calibri" pitchFamily="34" charset="0"/>
              </a:rPr>
              <a:t>first Sunday </a:t>
            </a:r>
            <a:r>
              <a:rPr lang="en-US" sz="4500" b="1" cap="all">
                <a:solidFill>
                  <a:schemeClr val="bg1"/>
                </a:solidFill>
                <a:latin typeface="Calibri" pitchFamily="34" charset="0"/>
              </a:rPr>
              <a:t>of lent</a:t>
            </a:r>
            <a:endParaRPr lang="en-AU" sz="4500" b="1" cap="all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INTRODUCTORY RITES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In the name of the Father, </a:t>
            </a:r>
          </a:p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and of the Son, </a:t>
            </a:r>
          </a:p>
          <a:p>
            <a:r>
              <a:rPr lang="en-AU" sz="3200" dirty="0">
                <a:solidFill>
                  <a:schemeClr val="bg1"/>
                </a:solidFill>
                <a:latin typeface="Calibri" pitchFamily="34" charset="0"/>
              </a:rPr>
              <a:t>and of the Holy Spirit.</a:t>
            </a:r>
          </a:p>
          <a:p>
            <a:endParaRPr lang="en-AU" sz="3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All: 	AMEN</a:t>
            </a:r>
          </a:p>
          <a:p>
            <a:endParaRPr lang="en-AU" sz="32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AU" sz="3200" b="1" dirty="0">
                <a:solidFill>
                  <a:schemeClr val="bg1"/>
                </a:solidFill>
                <a:latin typeface="Calibri" pitchFamily="34" charset="0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6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66843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 confess to almighty God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and to you, my brothers and sisters,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that I have greatly sinned,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in my thoughts and in my words,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therefore I ask blessed </a:t>
            </a:r>
            <a:br>
              <a:rPr lang="en-AU" sz="28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Mary ever-Virgin,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all the Angels and Saints,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and you, my brothers and sisters,</a:t>
            </a:r>
          </a:p>
          <a:p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2074783"/>
            <a:ext cx="61206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May almighty God have mercy </a:t>
            </a:r>
          </a:p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on us,</a:t>
            </a:r>
            <a:endParaRPr lang="en-AU" sz="3200" dirty="0">
              <a:solidFill>
                <a:schemeClr val="bg1"/>
              </a:solidFill>
            </a:endParaRPr>
          </a:p>
          <a:p>
            <a:pPr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forgive us our sins,</a:t>
            </a:r>
            <a:endParaRPr lang="en-AU" sz="3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GB" sz="3200" dirty="0">
                <a:solidFill>
                  <a:schemeClr val="bg1"/>
                </a:solidFill>
              </a:rPr>
              <a:t>and bring us to everlasting life.</a:t>
            </a:r>
          </a:p>
          <a:p>
            <a:pPr>
              <a:tabLst>
                <a:tab pos="898525" algn="l"/>
              </a:tabLst>
            </a:pPr>
            <a:r>
              <a:rPr lang="en-GB" sz="3200" b="1" dirty="0">
                <a:solidFill>
                  <a:schemeClr val="bg1"/>
                </a:solidFill>
              </a:rPr>
              <a:t>All: 	AMEN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2164</Words>
  <Application>Microsoft Office PowerPoint</Application>
  <PresentationFormat>On-screen Show (4:3)</PresentationFormat>
  <Paragraphs>273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Office Theme</vt:lpstr>
      <vt:lpstr>1_Office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86</cp:revision>
  <dcterms:created xsi:type="dcterms:W3CDTF">2011-11-21T04:52:32Z</dcterms:created>
  <dcterms:modified xsi:type="dcterms:W3CDTF">2024-02-01T02:52:42Z</dcterms:modified>
</cp:coreProperties>
</file>