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3" r:id="rId3"/>
    <p:sldMasterId id="2147483718" r:id="rId4"/>
    <p:sldMasterId id="2147483737" r:id="rId5"/>
  </p:sldMasterIdLst>
  <p:sldIdLst>
    <p:sldId id="256" r:id="rId6"/>
    <p:sldId id="398" r:id="rId7"/>
    <p:sldId id="397" r:id="rId8"/>
    <p:sldId id="396" r:id="rId9"/>
    <p:sldId id="395" r:id="rId10"/>
    <p:sldId id="261" r:id="rId11"/>
    <p:sldId id="362" r:id="rId12"/>
    <p:sldId id="262" r:id="rId13"/>
    <p:sldId id="263" r:id="rId14"/>
    <p:sldId id="264" r:id="rId15"/>
    <p:sldId id="269" r:id="rId16"/>
    <p:sldId id="270" r:id="rId17"/>
    <p:sldId id="363" r:id="rId18"/>
    <p:sldId id="271" r:id="rId19"/>
    <p:sldId id="272" r:id="rId20"/>
    <p:sldId id="273" r:id="rId21"/>
    <p:sldId id="274" r:id="rId22"/>
    <p:sldId id="275" r:id="rId23"/>
    <p:sldId id="276" r:id="rId24"/>
    <p:sldId id="364" r:id="rId25"/>
    <p:sldId id="278" r:id="rId26"/>
    <p:sldId id="279" r:id="rId27"/>
    <p:sldId id="280" r:id="rId28"/>
    <p:sldId id="353" r:id="rId29"/>
    <p:sldId id="354" r:id="rId30"/>
    <p:sldId id="365" r:id="rId31"/>
    <p:sldId id="385" r:id="rId32"/>
    <p:sldId id="401" r:id="rId33"/>
    <p:sldId id="400" r:id="rId34"/>
    <p:sldId id="399" r:id="rId35"/>
    <p:sldId id="324" r:id="rId36"/>
    <p:sldId id="366" r:id="rId37"/>
    <p:sldId id="287" r:id="rId38"/>
    <p:sldId id="367" r:id="rId39"/>
    <p:sldId id="289" r:id="rId40"/>
    <p:sldId id="368" r:id="rId41"/>
    <p:sldId id="291" r:id="rId42"/>
    <p:sldId id="402" r:id="rId43"/>
    <p:sldId id="403" r:id="rId44"/>
    <p:sldId id="369" r:id="rId45"/>
    <p:sldId id="294" r:id="rId46"/>
    <p:sldId id="298" r:id="rId47"/>
    <p:sldId id="372" r:id="rId48"/>
    <p:sldId id="371" r:id="rId49"/>
    <p:sldId id="295" r:id="rId50"/>
    <p:sldId id="296" r:id="rId51"/>
    <p:sldId id="297" r:id="rId52"/>
    <p:sldId id="373" r:id="rId53"/>
    <p:sldId id="328" r:id="rId54"/>
    <p:sldId id="406" r:id="rId55"/>
    <p:sldId id="405" r:id="rId56"/>
    <p:sldId id="404" r:id="rId57"/>
    <p:sldId id="375" r:id="rId58"/>
    <p:sldId id="410" r:id="rId59"/>
    <p:sldId id="409" r:id="rId60"/>
    <p:sldId id="408" r:id="rId61"/>
    <p:sldId id="407" r:id="rId62"/>
    <p:sldId id="376" r:id="rId63"/>
    <p:sldId id="310" r:id="rId64"/>
    <p:sldId id="414" r:id="rId65"/>
    <p:sldId id="413" r:id="rId66"/>
    <p:sldId id="412" r:id="rId67"/>
    <p:sldId id="411" r:id="rId68"/>
    <p:sldId id="315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613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646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19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045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41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63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7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262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69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96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038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384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639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974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961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545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461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4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362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075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509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154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5916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603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315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579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6645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12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10/13/2023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78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2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1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45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Father'sDay-Theme-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07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95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958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17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718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913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652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040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8104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011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10/13/2023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576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8315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392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3815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8940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587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8740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226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098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932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599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455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714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17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4905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61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85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4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3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5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13/10/2023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1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6304" y="0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cap="all" dirty="0">
                <a:latin typeface="Calibri" pitchFamily="34" charset="0"/>
              </a:rPr>
              <a:t>Second Sunday in ordinary time</a:t>
            </a:r>
            <a:endParaRPr lang="en-AU" sz="4500" b="1" cap="all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304" y="209115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/>
              <a:t>Mary Immaculate Parish </a:t>
            </a:r>
            <a:br>
              <a:rPr lang="en-AU" sz="3200" i="1" dirty="0"/>
            </a:br>
            <a:r>
              <a:rPr lang="en-AU" sz="3200" i="1" dirty="0"/>
              <a:t>Quakers Hill-Schofields </a:t>
            </a:r>
            <a:br>
              <a:rPr lang="en-AU" sz="3200" i="1" dirty="0"/>
            </a:br>
            <a:r>
              <a:rPr lang="en-AU" sz="3200" i="1" dirty="0"/>
              <a:t>We welcome our parishioners and visitors to our Parish today.</a:t>
            </a: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239452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/>
              <a:t>All music reproduced with permission of ONE LICENSE No. A-642058 or</a:t>
            </a:r>
          </a:p>
          <a:p>
            <a:pPr lvl="0" algn="ctr"/>
            <a:r>
              <a:rPr lang="en-AU" sz="1400" dirty="0"/>
              <a:t>Christian Copyright Licensing No. 21987</a:t>
            </a:r>
          </a:p>
          <a:p>
            <a:pPr lvl="0" algn="ctr"/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8434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2136" y="913239"/>
            <a:ext cx="6536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/>
              <a:t>Celebrant: Lord have mercy,</a:t>
            </a:r>
          </a:p>
          <a:p>
            <a:r>
              <a:rPr lang="en-AU" sz="3600" b="1" dirty="0"/>
              <a:t>All: LORD, HAVE MERCY.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776" y="2747727"/>
            <a:ext cx="6588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Christ have mercy,</a:t>
            </a:r>
          </a:p>
          <a:p>
            <a:pPr lvl="0"/>
            <a:r>
              <a:rPr lang="en-AU" sz="4000" b="1" dirty="0"/>
              <a:t>All: CHRIST, HAVE MERCY.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776" y="472514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4000" b="1" dirty="0"/>
              <a:t>Celebrant: Lord have mercy,</a:t>
            </a:r>
          </a:p>
          <a:p>
            <a:pPr lvl="0"/>
            <a:r>
              <a:rPr lang="en-AU" sz="4000" b="1" dirty="0"/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271752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563969"/>
            <a:ext cx="6516216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Glory to God in the highest, and on earth peace to people of good will.</a:t>
            </a:r>
            <a:endParaRPr lang="en-US" sz="3100" b="1" cap="all" dirty="0"/>
          </a:p>
          <a:p>
            <a:pPr>
              <a:tabLst>
                <a:tab pos="898525" algn="l"/>
              </a:tabLst>
            </a:pPr>
            <a:r>
              <a:rPr lang="en-US" sz="3100" b="1" dirty="0"/>
              <a:t>We praise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bless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adore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glorify you,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we give you thanks for your </a:t>
            </a:r>
            <a:br>
              <a:rPr lang="en-US" sz="3100" b="1" dirty="0"/>
            </a:br>
            <a:r>
              <a:rPr lang="en-US" sz="3100" b="1" dirty="0"/>
              <a:t>great glory,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heavenly King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O God, almighty Father.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Jesus Christ, Only Begotten Son,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Lord God, Lamb of God, </a:t>
            </a:r>
            <a:br>
              <a:rPr lang="en-US" sz="3100" b="1" dirty="0"/>
            </a:br>
            <a:r>
              <a:rPr lang="en-US" sz="3100" b="1" dirty="0"/>
              <a:t>Son of the Father,</a:t>
            </a:r>
          </a:p>
        </p:txBody>
      </p:sp>
    </p:spTree>
    <p:extLst>
      <p:ext uri="{BB962C8B-B14F-4D97-AF65-F5344CB8AC3E}">
        <p14:creationId xmlns:p14="http://schemas.microsoft.com/office/powerpoint/2010/main" val="404844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8000" y="565200"/>
            <a:ext cx="63001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have mercy on us;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take away the sins of the world,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receive our prayer;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are seated at the right hand of the Father, have mercy on us.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For you alone are the Holy One,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Lord,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you alone are the Most High,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Jesus Christ,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with the Holy Spirit,</a:t>
            </a:r>
          </a:p>
          <a:p>
            <a:pPr>
              <a:tabLst>
                <a:tab pos="898525" algn="l"/>
              </a:tabLst>
            </a:pPr>
            <a:r>
              <a:rPr lang="en-US" sz="3100" b="1" dirty="0"/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5491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5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267144"/>
            <a:ext cx="651621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FIRST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Samuel 3: 3-10.19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590465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Ps 39: 2. 4. 7-10</a:t>
            </a:r>
          </a:p>
          <a:p>
            <a:pPr algn="ctr"/>
            <a:endParaRPr lang="en-US" sz="6000" b="1" dirty="0"/>
          </a:p>
          <a:p>
            <a:pPr algn="ctr"/>
            <a:r>
              <a:rPr lang="en-US" sz="6600" b="1" dirty="0"/>
              <a:t>Here am I, Lord; </a:t>
            </a:r>
            <a:br>
              <a:rPr lang="en-US" sz="6600" b="1" dirty="0"/>
            </a:br>
            <a:r>
              <a:rPr lang="en-US" sz="6600" b="1" dirty="0"/>
              <a:t>I come to do your will.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132856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2800" b="1" dirty="0">
                <a:latin typeface="Calibri" pitchFamily="34" charset="0"/>
              </a:rPr>
              <a:t>Corinthians 6:13-15. 17-20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640871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5400" b="1" dirty="0"/>
              <a:t>Alleluia, alleluia!</a:t>
            </a:r>
          </a:p>
          <a:p>
            <a:pPr algn="ctr"/>
            <a:r>
              <a:rPr lang="en-US" sz="5400" b="1" dirty="0"/>
              <a:t>We have found the Messiah: Jesus Christ who brings us truth and grace.</a:t>
            </a:r>
          </a:p>
          <a:p>
            <a:pPr algn="ctr"/>
            <a:r>
              <a:rPr lang="en-US" sz="5400" b="1" dirty="0"/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74592"/>
            <a:ext cx="59401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r>
              <a:rPr lang="en-US" sz="3600" dirty="0"/>
              <a:t>The Lord be with you.</a:t>
            </a:r>
          </a:p>
          <a:p>
            <a:r>
              <a:rPr lang="en-US" sz="3600" b="1" dirty="0"/>
              <a:t>All: 	AND WITH YOUR SPIRIT.</a:t>
            </a:r>
          </a:p>
          <a:p>
            <a:endParaRPr lang="en-US" sz="3600" dirty="0"/>
          </a:p>
          <a:p>
            <a:r>
              <a:rPr lang="en-US" sz="3600" dirty="0"/>
              <a:t>A reading from the holy Gospel according to John.</a:t>
            </a:r>
          </a:p>
          <a:p>
            <a:r>
              <a:rPr lang="en-US" sz="3600" b="1" cap="all" dirty="0"/>
              <a:t>All: 	Glory to you, O Lord.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67144"/>
            <a:ext cx="568863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latin typeface="Calibri" pitchFamily="34" charset="0"/>
              </a:rPr>
              <a:t>GOSPEL</a:t>
            </a:r>
          </a:p>
          <a:p>
            <a:pPr algn="ctr"/>
            <a:r>
              <a:rPr lang="en-US" sz="2800" b="1" dirty="0"/>
              <a:t>John 1:35-42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3162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63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I believe in God,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Father almighty,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Creator of heaven and earth,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in Jesus Christ, his only Son,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our Lord, who was conceived by the Holy Spirit, </a:t>
            </a:r>
            <a:br>
              <a:rPr lang="en-US" sz="3200" b="1" dirty="0"/>
            </a:br>
            <a:r>
              <a:rPr lang="en-US" sz="3200" b="1" dirty="0"/>
              <a:t>born of the Virgin Mary, </a:t>
            </a:r>
            <a:br>
              <a:rPr lang="en-US" sz="3200" b="1" dirty="0"/>
            </a:br>
            <a:r>
              <a:rPr lang="en-US" sz="3200" b="1" dirty="0"/>
              <a:t>suffered under Pontius Pilate, </a:t>
            </a:r>
            <a:br>
              <a:rPr lang="en-US" sz="3200" b="1" dirty="0"/>
            </a:br>
            <a:r>
              <a:rPr lang="en-US" sz="3200" b="1" dirty="0"/>
              <a:t>was crucified, died and was buried;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he descended into hell;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on the third day he rose again from the dead;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APOSTLES’ CREED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674400"/>
            <a:ext cx="6300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US" sz="3200" b="1" dirty="0"/>
              <a:t>he ascended into heaven,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is seated at the right hand of God the Father almighty;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from there he will come to judge 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living and the dead.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I believe in the Holy Spirit,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holy Catholic Church,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communion of saints,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forgiveness of sins,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the resurrection of the body,</a:t>
            </a:r>
          </a:p>
          <a:p>
            <a:pPr>
              <a:tabLst>
                <a:tab pos="898525" algn="l"/>
              </a:tabLst>
            </a:pPr>
            <a:r>
              <a:rPr lang="en-US" sz="3200" b="1" dirty="0"/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PRAYERS OF THE FAITHFUL</a:t>
            </a:r>
            <a:endParaRPr lang="en-AU" sz="36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1700808"/>
            <a:ext cx="583264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b="1" dirty="0"/>
          </a:p>
          <a:p>
            <a:r>
              <a:rPr lang="en-AU" sz="6600" b="1" dirty="0"/>
              <a:t>R — Lord, hear our prayer</a:t>
            </a:r>
            <a:r>
              <a:rPr lang="en-A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37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2FF209D-FD1E-A517-3C68-31CF06F4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14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 we now pray our Parish Community prayer.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Help the parents to be good examples to the children and our youth to grow in love and strength as good Christians.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75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4D45E-8D54-3201-5A90-3FAA45C0A5BE}"/>
              </a:ext>
            </a:extLst>
          </p:cNvPr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102970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26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63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8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49496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16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47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14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LITURGY OF THE EUCHARIST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2000" y="691200"/>
            <a:ext cx="63362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Pray, brethren (brothers and sisters) …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	May the Lord accept the sacrifice 			at your hands, for the praise and 			glory of his name, for our good 			and the good of all his holy Church.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400" b="1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AMEN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The Lord be with you.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AND WITH YOUR SPIRIT.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Lift up your hearts.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WE LIFT THEM UP TO THE LORD</a:t>
            </a:r>
          </a:p>
          <a:p>
            <a:pPr marL="0" lvl="1">
              <a:tabLst>
                <a:tab pos="252413" algn="l"/>
                <a:tab pos="342900" algn="l"/>
              </a:tabLst>
            </a:pPr>
            <a:endParaRPr lang="en-US" sz="1000" dirty="0"/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dirty="0"/>
              <a:t>Let us give thanks to the Lord our God.</a:t>
            </a:r>
          </a:p>
          <a:p>
            <a:pPr marL="0" lvl="1">
              <a:tabLst>
                <a:tab pos="252413" algn="l"/>
                <a:tab pos="342900" algn="l"/>
              </a:tabLst>
            </a:pPr>
            <a:r>
              <a:rPr lang="en-US" sz="2800" b="1" dirty="0"/>
              <a:t>All: 	IT IS RIGHT AND JUST.</a:t>
            </a: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907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SANCTUS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Holy, Holy, Holy Lord God of hosts.</a:t>
            </a:r>
            <a:endParaRPr lang="en-US" sz="3200" b="1" dirty="0"/>
          </a:p>
          <a:p>
            <a:r>
              <a:rPr lang="en-AU" sz="3200" b="1" dirty="0"/>
              <a:t>Heaven and earth are full of your glory.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/>
          </a:p>
          <a:p>
            <a:r>
              <a:rPr lang="en-AU" sz="3200" b="1" dirty="0"/>
              <a:t>Blessed is he who comes</a:t>
            </a:r>
            <a:endParaRPr lang="en-US" sz="3200" b="1" dirty="0"/>
          </a:p>
          <a:p>
            <a:r>
              <a:rPr lang="en-AU" sz="3200" b="1" dirty="0"/>
              <a:t>In the name of the Lord.</a:t>
            </a:r>
            <a:endParaRPr lang="en-US" sz="3200" b="1" dirty="0"/>
          </a:p>
          <a:p>
            <a:r>
              <a:rPr lang="en-AU" sz="3200" b="1" dirty="0"/>
              <a:t>Hosanna in the highest.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7"/>
            <a:ext cx="9144000" cy="69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52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FF0000"/>
                </a:solidFill>
                <a:latin typeface="Calibri" pitchFamily="34" charset="0"/>
              </a:rPr>
              <a:t>(Option 1)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We proclaim your Death, O Lord,</a:t>
            </a:r>
          </a:p>
          <a:p>
            <a:r>
              <a:rPr lang="en-AU" sz="3200" b="1" dirty="0">
                <a:effectLst/>
              </a:rPr>
              <a:t>and profess your Resurrection </a:t>
            </a:r>
          </a:p>
          <a:p>
            <a:r>
              <a:rPr lang="en-AU" sz="3200" b="1" dirty="0">
                <a:effectLst/>
              </a:rPr>
              <a:t>until you come again.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09ADE-3605-3712-7B7A-B17260185939}"/>
              </a:ext>
            </a:extLst>
          </p:cNvPr>
          <p:cNvSpPr txBox="1"/>
          <p:nvPr/>
        </p:nvSpPr>
        <p:spPr>
          <a:xfrm>
            <a:off x="3217657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22592-FBE9-AE62-CB1A-2C153F28D86F}"/>
              </a:ext>
            </a:extLst>
          </p:cNvPr>
          <p:cNvSpPr txBox="1"/>
          <p:nvPr/>
        </p:nvSpPr>
        <p:spPr>
          <a:xfrm>
            <a:off x="2771800" y="2428726"/>
            <a:ext cx="61206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100" b="1" dirty="0"/>
              <a:t>When we eat this Bread </a:t>
            </a:r>
            <a:br>
              <a:rPr lang="en-AU" sz="3100" b="1" dirty="0"/>
            </a:br>
            <a:r>
              <a:rPr lang="en-AU" sz="3100" b="1" dirty="0"/>
              <a:t>and drink this Cup,</a:t>
            </a:r>
          </a:p>
          <a:p>
            <a:r>
              <a:rPr lang="en-AU" sz="3100" b="1" dirty="0">
                <a:effectLst/>
              </a:rPr>
              <a:t>we proclaim your Death, O Lord,</a:t>
            </a:r>
          </a:p>
          <a:p>
            <a:r>
              <a:rPr lang="en-AU" sz="3100" b="1" dirty="0"/>
              <a:t>until you come again.</a:t>
            </a:r>
            <a:endParaRPr lang="en-US" sz="3100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03B0D-B6CA-D037-3032-EDA3799DDA1C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64556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E44DF-442A-3619-E9C4-479618E8ED24}"/>
              </a:ext>
            </a:extLst>
          </p:cNvPr>
          <p:cNvSpPr txBox="1"/>
          <p:nvPr/>
        </p:nvSpPr>
        <p:spPr>
          <a:xfrm>
            <a:off x="3203848" y="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4F3D8-FDF4-9096-173B-73FC08BBBBEF}"/>
              </a:ext>
            </a:extLst>
          </p:cNvPr>
          <p:cNvSpPr txBox="1"/>
          <p:nvPr/>
        </p:nvSpPr>
        <p:spPr>
          <a:xfrm>
            <a:off x="2771800" y="2644170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Save us, Saviour of the world,</a:t>
            </a:r>
            <a:br>
              <a:rPr lang="en-AU" sz="3200" b="1" dirty="0"/>
            </a:br>
            <a:r>
              <a:rPr lang="en-AU" sz="3200" b="1" dirty="0"/>
              <a:t>for by your Cross and Resurrection</a:t>
            </a:r>
          </a:p>
          <a:p>
            <a:r>
              <a:rPr lang="en-AU" sz="3200" b="1" dirty="0">
                <a:effectLst/>
              </a:rPr>
              <a:t>you have set us free.</a:t>
            </a:r>
            <a:endParaRPr lang="en-US" sz="3200" b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09E3B-04EF-FBC4-55C3-2A1839AA70C1}"/>
              </a:ext>
            </a:extLst>
          </p:cNvPr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149748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735095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37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505397"/>
            <a:ext cx="61206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000" dirty="0"/>
          </a:p>
          <a:p>
            <a:r>
              <a:rPr lang="en-AU" sz="3200" dirty="0"/>
              <a:t>Through him, and with him, </a:t>
            </a:r>
            <a:br>
              <a:rPr lang="en-AU" sz="3200" dirty="0"/>
            </a:br>
            <a:r>
              <a:rPr lang="en-AU" sz="3200" dirty="0"/>
              <a:t>and in him,</a:t>
            </a:r>
          </a:p>
          <a:p>
            <a:r>
              <a:rPr lang="en-AU" sz="3200" dirty="0">
                <a:effectLst/>
              </a:rPr>
              <a:t>O God, almighty Father, </a:t>
            </a:r>
            <a:br>
              <a:rPr lang="en-AU" sz="3200" dirty="0">
                <a:effectLst/>
              </a:rPr>
            </a:br>
            <a:r>
              <a:rPr lang="en-AU" sz="3200" dirty="0">
                <a:effectLst/>
              </a:rPr>
              <a:t>in the unity of the Holy Spirit,</a:t>
            </a:r>
          </a:p>
          <a:p>
            <a:r>
              <a:rPr lang="en-AU" sz="3200" dirty="0"/>
              <a:t>all glory and honour is yours,</a:t>
            </a:r>
          </a:p>
          <a:p>
            <a:r>
              <a:rPr lang="en-AU" sz="3200" dirty="0"/>
              <a:t>for ever and ever.</a:t>
            </a:r>
          </a:p>
          <a:p>
            <a:endParaRPr lang="en-AU" sz="1000" b="1" dirty="0">
              <a:effectLst/>
            </a:endParaRPr>
          </a:p>
          <a:p>
            <a:r>
              <a:rPr lang="en-AU" sz="3200" b="1" dirty="0">
                <a:effectLst/>
              </a:rPr>
              <a:t>All:	AMEN</a:t>
            </a:r>
            <a:endParaRPr lang="en-US" sz="3200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THE LORD’S PRAYER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9164" y="671691"/>
            <a:ext cx="6858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Our Father, Who art in heaven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Hallowed be Thy Name;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Thy kingdom come,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Thy will be done,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 earth as it is in heaven.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Give us this day our daily bread,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forgive us our trespasses,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we forgive those who trespass against us;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lead us not into temptation,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Celebrant: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Deliver us, Lord, we pray…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9792" y="2924944"/>
            <a:ext cx="6597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the kingdom, the power and the glory are yours, now and for ever.</a:t>
            </a:r>
          </a:p>
        </p:txBody>
      </p:sp>
    </p:spTree>
    <p:extLst>
      <p:ext uri="{BB962C8B-B14F-4D97-AF65-F5344CB8AC3E}">
        <p14:creationId xmlns:p14="http://schemas.microsoft.com/office/powerpoint/2010/main" val="150239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83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SIGN OF PEACE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90550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peace of the Lord be with you always.</a:t>
            </a:r>
            <a:endParaRPr lang="en-US" sz="3200" dirty="0"/>
          </a:p>
          <a:p>
            <a:r>
              <a:rPr lang="en-AU" sz="3200" b="1" dirty="0"/>
              <a:t>All:	AND WITH YOUR SPIRIT.</a:t>
            </a:r>
            <a:endParaRPr lang="en-US" sz="3200" dirty="0"/>
          </a:p>
          <a:p>
            <a:endParaRPr lang="en-AU" sz="3200" dirty="0"/>
          </a:p>
          <a:p>
            <a:r>
              <a:rPr lang="en-AU" sz="3200" dirty="0"/>
              <a:t>Let us offer each other the sign of peace.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BREAKING OF THE BREAD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944136"/>
            <a:ext cx="61206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AU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Have mercy on us. </a:t>
            </a:r>
          </a:p>
          <a:p>
            <a:endParaRPr lang="en-US" sz="2000" b="1" dirty="0"/>
          </a:p>
          <a:p>
            <a:r>
              <a:rPr lang="en-US" sz="3200" b="1" dirty="0"/>
              <a:t>Lamb of God, you take away the sins of the world:</a:t>
            </a:r>
          </a:p>
          <a:p>
            <a:r>
              <a:rPr lang="en-US" sz="3200" b="1" dirty="0"/>
              <a:t>Grant us peace.</a:t>
            </a:r>
            <a:endParaRPr lang="en-US" sz="3200" b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Mass of Glory &amp; Praise - Paul Mason 2010 / Mass of St Francis – Paul Taylor 2010</a:t>
            </a:r>
          </a:p>
          <a:p>
            <a:pPr algn="ctr"/>
            <a:r>
              <a:rPr lang="en-AU" sz="1100" dirty="0"/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COMMUNION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620688"/>
            <a:ext cx="61206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Behold the Lamb of God,</a:t>
            </a:r>
          </a:p>
          <a:p>
            <a:r>
              <a:rPr lang="en-US" sz="3200" dirty="0"/>
              <a:t>Behold him who takes away the sins of the world.</a:t>
            </a:r>
          </a:p>
          <a:p>
            <a:r>
              <a:rPr lang="en-US" sz="3200" dirty="0"/>
              <a:t>Blessed are those who are called to the supper of the Lamb.</a:t>
            </a:r>
          </a:p>
          <a:p>
            <a:endParaRPr lang="en-US" sz="1000" b="1" dirty="0"/>
          </a:p>
          <a:p>
            <a:r>
              <a:rPr lang="en-US" sz="3200" b="1" dirty="0"/>
              <a:t>All:	</a:t>
            </a:r>
            <a:r>
              <a:rPr lang="en-US" sz="3200" b="1" cap="all" dirty="0"/>
              <a:t>Lord, </a:t>
            </a:r>
            <a:br>
              <a:rPr lang="en-US" sz="3200" b="1" cap="all" dirty="0"/>
            </a:br>
            <a:r>
              <a:rPr lang="en-US" sz="3200" b="1" cap="all" dirty="0"/>
              <a:t>	I am not worthy that 	you should enter under 	my roof,</a:t>
            </a:r>
            <a:endParaRPr lang="en-US" sz="3200" dirty="0"/>
          </a:p>
          <a:p>
            <a:r>
              <a:rPr lang="en-AU" sz="3200" b="1" cap="all" dirty="0"/>
              <a:t>	but only say the word</a:t>
            </a:r>
            <a:endParaRPr lang="en-US" sz="3200" dirty="0"/>
          </a:p>
          <a:p>
            <a:r>
              <a:rPr lang="en-AU" sz="3200" b="1" cap="all" dirty="0"/>
              <a:t>	and my soul shall be 	healed.</a:t>
            </a:r>
            <a:endParaRPr lang="en-US" sz="3200" b="1" cap="all" dirty="0"/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01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0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824536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Insert Details Here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Copyright Licensing No. 21987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3733636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1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23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34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81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9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98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3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50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581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CONCLUDING RITE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59285"/>
            <a:ext cx="568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The Lord be with you.</a:t>
            </a:r>
            <a:endParaRPr lang="en-US" sz="3200" dirty="0"/>
          </a:p>
          <a:p>
            <a:endParaRPr lang="en-AU" sz="3200" b="1" dirty="0"/>
          </a:p>
          <a:p>
            <a:r>
              <a:rPr lang="en-AU" sz="3200" b="1" dirty="0"/>
              <a:t>All:	AND WITH YOUR SPIRIT.</a:t>
            </a:r>
          </a:p>
          <a:p>
            <a:endParaRPr lang="en-AU" sz="3200" b="1" dirty="0"/>
          </a:p>
          <a:p>
            <a:r>
              <a:rPr lang="en-AU" sz="3200" dirty="0"/>
              <a:t>Go ................</a:t>
            </a:r>
            <a:endParaRPr lang="en-US" sz="3200" dirty="0"/>
          </a:p>
          <a:p>
            <a:endParaRPr lang="en-AU" sz="3200" dirty="0"/>
          </a:p>
          <a:p>
            <a:r>
              <a:rPr lang="en-AU" sz="3200" b="1" dirty="0"/>
              <a:t>All:	THANKS BE TO GOD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INTRODUCTORY RITES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659285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alibri" pitchFamily="34" charset="0"/>
              </a:rPr>
              <a:t>In the name of the Father, </a:t>
            </a:r>
          </a:p>
          <a:p>
            <a:r>
              <a:rPr lang="en-AU" sz="3200" dirty="0">
                <a:latin typeface="Calibri" pitchFamily="34" charset="0"/>
              </a:rPr>
              <a:t>and of the Son, </a:t>
            </a:r>
          </a:p>
          <a:p>
            <a:r>
              <a:rPr lang="en-AU" sz="3200" dirty="0">
                <a:latin typeface="Calibri" pitchFamily="34" charset="0"/>
              </a:rPr>
              <a:t>and of the Holy Spirit.</a:t>
            </a:r>
          </a:p>
          <a:p>
            <a:endParaRPr lang="en-AU" sz="3200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 	AMEN</a:t>
            </a:r>
          </a:p>
          <a:p>
            <a:endParaRPr lang="en-AU" sz="3200" b="1" dirty="0">
              <a:latin typeface="Calibri" pitchFamily="34" charset="0"/>
            </a:endParaRPr>
          </a:p>
          <a:p>
            <a:r>
              <a:rPr lang="en-AU" sz="3200" b="1" dirty="0">
                <a:latin typeface="Calibri" pitchFamily="34" charset="0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66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09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3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</p:txBody>
      </p:sp>
      <p:sp useBgFill="1"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>
                <a:solidFill>
                  <a:prstClr val="black"/>
                </a:solidFill>
              </a:rPr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77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2987824" y="238256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cap="all" dirty="0">
                <a:latin typeface="Calibri" pitchFamily="34" charset="0"/>
              </a:rPr>
              <a:t>Second Sunday in ordinary time</a:t>
            </a:r>
            <a:endParaRPr lang="en-AU" sz="4500" b="1" cap="all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6119336"/>
            <a:ext cx="6660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prstClr val="black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prstClr val="black"/>
                </a:solidFill>
              </a:rPr>
              <a:t>Graphics Used with Permission of </a:t>
            </a:r>
            <a:r>
              <a:rPr lang="en-AU" sz="1400" dirty="0" err="1">
                <a:solidFill>
                  <a:prstClr val="black"/>
                </a:solidFill>
              </a:rPr>
              <a:t>Sr</a:t>
            </a:r>
            <a:r>
              <a:rPr lang="en-AU" sz="1400" dirty="0">
                <a:solidFill>
                  <a:prstClr val="black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97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166843"/>
            <a:ext cx="61206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alibri" pitchFamily="34" charset="0"/>
              </a:rPr>
              <a:t>I confess to almighty God</a:t>
            </a:r>
          </a:p>
          <a:p>
            <a:r>
              <a:rPr lang="en-AU" sz="2800" b="1" dirty="0">
                <a:latin typeface="Calibri" pitchFamily="34" charset="0"/>
              </a:rPr>
              <a:t>and to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that I have greatly sinned,</a:t>
            </a:r>
          </a:p>
          <a:p>
            <a:r>
              <a:rPr lang="en-AU" sz="2800" b="1" dirty="0">
                <a:latin typeface="Calibri" pitchFamily="34" charset="0"/>
              </a:rPr>
              <a:t>in my thoughts and in my words,</a:t>
            </a:r>
          </a:p>
          <a:p>
            <a:r>
              <a:rPr lang="en-AU" sz="2800" b="1" dirty="0">
                <a:latin typeface="Calibri" pitchFamily="34" charset="0"/>
              </a:rPr>
              <a:t>in what I have done and what I have failed to do,</a:t>
            </a:r>
          </a:p>
          <a:p>
            <a:r>
              <a:rPr lang="en-AU" sz="2800" b="1" dirty="0">
                <a:latin typeface="Calibri" pitchFamily="34" charset="0"/>
              </a:rPr>
              <a:t>through my fault, through my fault,  through my most grievous fault;</a:t>
            </a:r>
          </a:p>
          <a:p>
            <a:r>
              <a:rPr lang="en-AU" sz="2800" b="1" dirty="0">
                <a:latin typeface="Calibri" pitchFamily="34" charset="0"/>
              </a:rPr>
              <a:t>therefore I ask blessed </a:t>
            </a:r>
            <a:br>
              <a:rPr lang="en-AU" sz="2800" b="1" dirty="0">
                <a:latin typeface="Calibri" pitchFamily="34" charset="0"/>
              </a:rPr>
            </a:br>
            <a:r>
              <a:rPr lang="en-AU" sz="2800" b="1" dirty="0">
                <a:latin typeface="Calibri" pitchFamily="34" charset="0"/>
              </a:rPr>
              <a:t>Mary ever-Virgin,</a:t>
            </a:r>
          </a:p>
          <a:p>
            <a:r>
              <a:rPr lang="en-AU" sz="2800" b="1" dirty="0">
                <a:latin typeface="Calibri" pitchFamily="34" charset="0"/>
              </a:rPr>
              <a:t>all the Angels and Saints,</a:t>
            </a:r>
          </a:p>
          <a:p>
            <a:r>
              <a:rPr lang="en-AU" sz="2800" b="1" dirty="0">
                <a:latin typeface="Calibri" pitchFamily="34" charset="0"/>
              </a:rPr>
              <a:t>and you, my brothers and sisters,</a:t>
            </a:r>
          </a:p>
          <a:p>
            <a:r>
              <a:rPr lang="en-AU" sz="2800" b="1" dirty="0">
                <a:latin typeface="Calibri" pitchFamily="34" charset="0"/>
              </a:rPr>
              <a:t>to pray for me to the Lord our God.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alibri" pitchFamily="34" charset="0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2074783"/>
            <a:ext cx="61206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8525" algn="l"/>
              </a:tabLst>
            </a:pPr>
            <a:r>
              <a:rPr lang="en-GB" sz="3200" dirty="0"/>
              <a:t>May almighty God have mercy </a:t>
            </a:r>
          </a:p>
          <a:p>
            <a:pPr>
              <a:tabLst>
                <a:tab pos="898525" algn="l"/>
              </a:tabLst>
            </a:pPr>
            <a:r>
              <a:rPr lang="en-GB" sz="3200" dirty="0"/>
              <a:t>on us,</a:t>
            </a:r>
            <a:endParaRPr lang="en-AU" sz="3200" dirty="0"/>
          </a:p>
          <a:p>
            <a:pPr>
              <a:tabLst>
                <a:tab pos="898525" algn="l"/>
              </a:tabLst>
            </a:pPr>
            <a:r>
              <a:rPr lang="en-GB" sz="3200" dirty="0"/>
              <a:t>forgive us our sins,</a:t>
            </a:r>
            <a:endParaRPr lang="en-AU" sz="3200" dirty="0"/>
          </a:p>
          <a:p>
            <a:pPr>
              <a:spcAft>
                <a:spcPts val="1200"/>
              </a:spcAft>
              <a:tabLst>
                <a:tab pos="898525" algn="l"/>
              </a:tabLst>
            </a:pPr>
            <a:r>
              <a:rPr lang="en-GB" sz="3200" dirty="0"/>
              <a:t>and bring us to everlasting life.</a:t>
            </a:r>
          </a:p>
          <a:p>
            <a:pPr>
              <a:tabLst>
                <a:tab pos="898525" algn="l"/>
              </a:tabLst>
            </a:pPr>
            <a:r>
              <a:rPr lang="en-GB" sz="3200" b="1" dirty="0"/>
              <a:t>All: 	AMEN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2412</Words>
  <Application>Microsoft Office PowerPoint</Application>
  <PresentationFormat>On-screen Show (4:3)</PresentationFormat>
  <Paragraphs>309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Office Theme</vt:lpstr>
      <vt:lpstr>4_Office Theme</vt:lpstr>
      <vt:lpstr>3_Office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Marthese Sultana</cp:lastModifiedBy>
  <cp:revision>83</cp:revision>
  <dcterms:created xsi:type="dcterms:W3CDTF">2011-11-21T04:52:32Z</dcterms:created>
  <dcterms:modified xsi:type="dcterms:W3CDTF">2023-10-13T03:38:16Z</dcterms:modified>
</cp:coreProperties>
</file>