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7" r:id="rId2"/>
    <p:sldMasterId id="2147483721" r:id="rId3"/>
    <p:sldMasterId id="2147483736" r:id="rId4"/>
    <p:sldMasterId id="2147483754" r:id="rId5"/>
    <p:sldMasterId id="2147483767" r:id="rId6"/>
    <p:sldMasterId id="2147483781" r:id="rId7"/>
    <p:sldMasterId id="2147483795" r:id="rId8"/>
    <p:sldMasterId id="2147483810" r:id="rId9"/>
  </p:sldMasterIdLst>
  <p:sldIdLst>
    <p:sldId id="323" r:id="rId10"/>
    <p:sldId id="487" r:id="rId11"/>
    <p:sldId id="490" r:id="rId12"/>
    <p:sldId id="489" r:id="rId13"/>
    <p:sldId id="488" r:id="rId14"/>
    <p:sldId id="421" r:id="rId15"/>
    <p:sldId id="261" r:id="rId16"/>
    <p:sldId id="377" r:id="rId17"/>
    <p:sldId id="262" r:id="rId18"/>
    <p:sldId id="491" r:id="rId19"/>
    <p:sldId id="263" r:id="rId20"/>
    <p:sldId id="492" r:id="rId21"/>
    <p:sldId id="321" r:id="rId22"/>
    <p:sldId id="493" r:id="rId23"/>
    <p:sldId id="322" r:id="rId24"/>
    <p:sldId id="378" r:id="rId25"/>
    <p:sldId id="271" r:id="rId26"/>
    <p:sldId id="272" r:id="rId27"/>
    <p:sldId id="273" r:id="rId28"/>
    <p:sldId id="274" r:id="rId29"/>
    <p:sldId id="275" r:id="rId30"/>
    <p:sldId id="276" r:id="rId31"/>
    <p:sldId id="379" r:id="rId32"/>
    <p:sldId id="278" r:id="rId33"/>
    <p:sldId id="494" r:id="rId34"/>
    <p:sldId id="279" r:id="rId35"/>
    <p:sldId id="391" r:id="rId36"/>
    <p:sldId id="392" r:id="rId37"/>
    <p:sldId id="280" r:id="rId38"/>
    <p:sldId id="352" r:id="rId39"/>
    <p:sldId id="495" r:id="rId40"/>
    <p:sldId id="353" r:id="rId41"/>
    <p:sldId id="393" r:id="rId42"/>
    <p:sldId id="380" r:id="rId43"/>
    <p:sldId id="502" r:id="rId44"/>
    <p:sldId id="501" r:id="rId45"/>
    <p:sldId id="500" r:id="rId46"/>
    <p:sldId id="499" r:id="rId47"/>
    <p:sldId id="381" r:id="rId48"/>
    <p:sldId id="287" r:id="rId49"/>
    <p:sldId id="382" r:id="rId50"/>
    <p:sldId id="289" r:id="rId51"/>
    <p:sldId id="383" r:id="rId52"/>
    <p:sldId id="291" r:id="rId53"/>
    <p:sldId id="292" r:id="rId54"/>
    <p:sldId id="293" r:id="rId55"/>
    <p:sldId id="384" r:id="rId56"/>
    <p:sldId id="294" r:id="rId57"/>
    <p:sldId id="298" r:id="rId58"/>
    <p:sldId id="503" r:id="rId59"/>
    <p:sldId id="504" r:id="rId60"/>
    <p:sldId id="385" r:id="rId61"/>
    <p:sldId id="295" r:id="rId62"/>
    <p:sldId id="296" r:id="rId63"/>
    <p:sldId id="505" r:id="rId64"/>
    <p:sldId id="297" r:id="rId65"/>
    <p:sldId id="506" r:id="rId66"/>
    <p:sldId id="386" r:id="rId67"/>
    <p:sldId id="512" r:id="rId68"/>
    <p:sldId id="511" r:id="rId69"/>
    <p:sldId id="510" r:id="rId70"/>
    <p:sldId id="509" r:id="rId71"/>
    <p:sldId id="388" r:id="rId72"/>
    <p:sldId id="516" r:id="rId73"/>
    <p:sldId id="515" r:id="rId74"/>
    <p:sldId id="514" r:id="rId75"/>
    <p:sldId id="513" r:id="rId76"/>
    <p:sldId id="389" r:id="rId77"/>
    <p:sldId id="310" r:id="rId78"/>
    <p:sldId id="521" r:id="rId79"/>
    <p:sldId id="520" r:id="rId80"/>
    <p:sldId id="519" r:id="rId81"/>
    <p:sldId id="518" r:id="rId82"/>
    <p:sldId id="315"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669900"/>
    <a:srgbClr val="FFFF00"/>
    <a:srgbClr val="FFFF99"/>
    <a:srgbClr val="002774"/>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A47D69-47BA-49C5-8593-42F20A5C7D6E}" v="72" dt="2024-04-18T03:24:51.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5" d="100"/>
          <a:sy n="105" d="100"/>
        </p:scale>
        <p:origin x="10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akers Hill Parish" userId="654315b0-35d7-4124-99ab-33b305b33ffd" providerId="ADAL" clId="{A0A47D69-47BA-49C5-8593-42F20A5C7D6E}"/>
    <pc:docChg chg="undo custSel addSld delSld modSld">
      <pc:chgData name="Quakers Hill Parish" userId="654315b0-35d7-4124-99ab-33b305b33ffd" providerId="ADAL" clId="{A0A47D69-47BA-49C5-8593-42F20A5C7D6E}" dt="2024-04-18T03:25:30.853" v="360" actId="404"/>
      <pc:docMkLst>
        <pc:docMk/>
      </pc:docMkLst>
      <pc:sldChg chg="del">
        <pc:chgData name="Quakers Hill Parish" userId="654315b0-35d7-4124-99ab-33b305b33ffd" providerId="ADAL" clId="{A0A47D69-47BA-49C5-8593-42F20A5C7D6E}" dt="2024-04-18T02:58:52.001" v="175" actId="47"/>
        <pc:sldMkLst>
          <pc:docMk/>
          <pc:sldMk cId="119157939" sldId="257"/>
        </pc:sldMkLst>
      </pc:sldChg>
      <pc:sldChg chg="del">
        <pc:chgData name="Quakers Hill Parish" userId="654315b0-35d7-4124-99ab-33b305b33ffd" providerId="ADAL" clId="{A0A47D69-47BA-49C5-8593-42F20A5C7D6E}" dt="2024-04-18T02:59:22.761" v="181" actId="47"/>
        <pc:sldMkLst>
          <pc:docMk/>
          <pc:sldMk cId="1561660390" sldId="261"/>
        </pc:sldMkLst>
      </pc:sldChg>
      <pc:sldChg chg="del">
        <pc:chgData name="Quakers Hill Parish" userId="654315b0-35d7-4124-99ab-33b305b33ffd" providerId="ADAL" clId="{A0A47D69-47BA-49C5-8593-42F20A5C7D6E}" dt="2024-04-18T02:59:33.921" v="182" actId="47"/>
        <pc:sldMkLst>
          <pc:docMk/>
          <pc:sldMk cId="3937607769" sldId="262"/>
        </pc:sldMkLst>
      </pc:sldChg>
      <pc:sldChg chg="del">
        <pc:chgData name="Quakers Hill Parish" userId="654315b0-35d7-4124-99ab-33b305b33ffd" providerId="ADAL" clId="{A0A47D69-47BA-49C5-8593-42F20A5C7D6E}" dt="2024-04-18T02:59:34.361" v="183" actId="47"/>
        <pc:sldMkLst>
          <pc:docMk/>
          <pc:sldMk cId="3544767924" sldId="263"/>
        </pc:sldMkLst>
      </pc:sldChg>
      <pc:sldChg chg="del">
        <pc:chgData name="Quakers Hill Parish" userId="654315b0-35d7-4124-99ab-33b305b33ffd" providerId="ADAL" clId="{A0A47D69-47BA-49C5-8593-42F20A5C7D6E}" dt="2024-04-18T02:59:35.127" v="184" actId="47"/>
        <pc:sldMkLst>
          <pc:docMk/>
          <pc:sldMk cId="1116155743" sldId="265"/>
        </pc:sldMkLst>
      </pc:sldChg>
      <pc:sldChg chg="modSp mod setBg">
        <pc:chgData name="Quakers Hill Parish" userId="654315b0-35d7-4124-99ab-33b305b33ffd" providerId="ADAL" clId="{A0A47D69-47BA-49C5-8593-42F20A5C7D6E}" dt="2024-04-18T03:01:06.526" v="190"/>
        <pc:sldMkLst>
          <pc:docMk/>
          <pc:sldMk cId="2575721258" sldId="271"/>
        </pc:sldMkLst>
        <pc:spChg chg="mod">
          <ac:chgData name="Quakers Hill Parish" userId="654315b0-35d7-4124-99ab-33b305b33ffd" providerId="ADAL" clId="{A0A47D69-47BA-49C5-8593-42F20A5C7D6E}" dt="2024-04-18T03:01:02.303" v="189" actId="207"/>
          <ac:spMkLst>
            <pc:docMk/>
            <pc:sldMk cId="2575721258" sldId="271"/>
            <ac:spMk id="2" creationId="{00000000-0000-0000-0000-000000000000}"/>
          </ac:spMkLst>
        </pc:spChg>
      </pc:sldChg>
      <pc:sldChg chg="modSp mod setBg">
        <pc:chgData name="Quakers Hill Parish" userId="654315b0-35d7-4124-99ab-33b305b33ffd" providerId="ADAL" clId="{A0A47D69-47BA-49C5-8593-42F20A5C7D6E}" dt="2024-04-18T03:01:28.897" v="193"/>
        <pc:sldMkLst>
          <pc:docMk/>
          <pc:sldMk cId="3534440998" sldId="272"/>
        </pc:sldMkLst>
        <pc:spChg chg="mod">
          <ac:chgData name="Quakers Hill Parish" userId="654315b0-35d7-4124-99ab-33b305b33ffd" providerId="ADAL" clId="{A0A47D69-47BA-49C5-8593-42F20A5C7D6E}" dt="2024-04-18T03:01:25.726" v="192" actId="207"/>
          <ac:spMkLst>
            <pc:docMk/>
            <pc:sldMk cId="3534440998" sldId="272"/>
            <ac:spMk id="2" creationId="{00000000-0000-0000-0000-000000000000}"/>
          </ac:spMkLst>
        </pc:spChg>
      </pc:sldChg>
      <pc:sldChg chg="modSp mod setBg">
        <pc:chgData name="Quakers Hill Parish" userId="654315b0-35d7-4124-99ab-33b305b33ffd" providerId="ADAL" clId="{A0A47D69-47BA-49C5-8593-42F20A5C7D6E}" dt="2024-04-18T03:01:44.820" v="196" actId="255"/>
        <pc:sldMkLst>
          <pc:docMk/>
          <pc:sldMk cId="269181385" sldId="273"/>
        </pc:sldMkLst>
        <pc:spChg chg="mod">
          <ac:chgData name="Quakers Hill Parish" userId="654315b0-35d7-4124-99ab-33b305b33ffd" providerId="ADAL" clId="{A0A47D69-47BA-49C5-8593-42F20A5C7D6E}" dt="2024-04-18T03:01:44.820" v="196" actId="255"/>
          <ac:spMkLst>
            <pc:docMk/>
            <pc:sldMk cId="269181385" sldId="273"/>
            <ac:spMk id="2" creationId="{00000000-0000-0000-0000-000000000000}"/>
          </ac:spMkLst>
        </pc:spChg>
      </pc:sldChg>
      <pc:sldChg chg="modSp mod setBg">
        <pc:chgData name="Quakers Hill Parish" userId="654315b0-35d7-4124-99ab-33b305b33ffd" providerId="ADAL" clId="{A0A47D69-47BA-49C5-8593-42F20A5C7D6E}" dt="2024-04-18T03:02:08.436" v="201" actId="403"/>
        <pc:sldMkLst>
          <pc:docMk/>
          <pc:sldMk cId="3122992743" sldId="274"/>
        </pc:sldMkLst>
        <pc:spChg chg="mod">
          <ac:chgData name="Quakers Hill Parish" userId="654315b0-35d7-4124-99ab-33b305b33ffd" providerId="ADAL" clId="{A0A47D69-47BA-49C5-8593-42F20A5C7D6E}" dt="2024-04-18T03:02:08.436" v="201" actId="403"/>
          <ac:spMkLst>
            <pc:docMk/>
            <pc:sldMk cId="3122992743" sldId="274"/>
            <ac:spMk id="2" creationId="{00000000-0000-0000-0000-000000000000}"/>
          </ac:spMkLst>
        </pc:spChg>
      </pc:sldChg>
      <pc:sldChg chg="modSp mod setBg">
        <pc:chgData name="Quakers Hill Parish" userId="654315b0-35d7-4124-99ab-33b305b33ffd" providerId="ADAL" clId="{A0A47D69-47BA-49C5-8593-42F20A5C7D6E}" dt="2024-04-18T03:02:39.295" v="207" actId="1076"/>
        <pc:sldMkLst>
          <pc:docMk/>
          <pc:sldMk cId="2568170628" sldId="275"/>
        </pc:sldMkLst>
        <pc:spChg chg="mod">
          <ac:chgData name="Quakers Hill Parish" userId="654315b0-35d7-4124-99ab-33b305b33ffd" providerId="ADAL" clId="{A0A47D69-47BA-49C5-8593-42F20A5C7D6E}" dt="2024-04-18T03:02:39.295" v="207" actId="1076"/>
          <ac:spMkLst>
            <pc:docMk/>
            <pc:sldMk cId="2568170628" sldId="275"/>
            <ac:spMk id="2" creationId="{00000000-0000-0000-0000-000000000000}"/>
          </ac:spMkLst>
        </pc:spChg>
      </pc:sldChg>
      <pc:sldChg chg="modSp mod setBg">
        <pc:chgData name="Quakers Hill Parish" userId="654315b0-35d7-4124-99ab-33b305b33ffd" providerId="ADAL" clId="{A0A47D69-47BA-49C5-8593-42F20A5C7D6E}" dt="2024-04-18T03:02:56.637" v="210" actId="255"/>
        <pc:sldMkLst>
          <pc:docMk/>
          <pc:sldMk cId="838244830" sldId="276"/>
        </pc:sldMkLst>
        <pc:spChg chg="mod">
          <ac:chgData name="Quakers Hill Parish" userId="654315b0-35d7-4124-99ab-33b305b33ffd" providerId="ADAL" clId="{A0A47D69-47BA-49C5-8593-42F20A5C7D6E}" dt="2024-04-18T03:02:56.637" v="210" actId="255"/>
          <ac:spMkLst>
            <pc:docMk/>
            <pc:sldMk cId="838244830" sldId="276"/>
            <ac:spMk id="2" creationId="{00000000-0000-0000-0000-000000000000}"/>
          </ac:spMkLst>
        </pc:spChg>
      </pc:sldChg>
      <pc:sldChg chg="modSp mod setBg">
        <pc:chgData name="Quakers Hill Parish" userId="654315b0-35d7-4124-99ab-33b305b33ffd" providerId="ADAL" clId="{A0A47D69-47BA-49C5-8593-42F20A5C7D6E}" dt="2024-04-18T03:22:29.249" v="329"/>
        <pc:sldMkLst>
          <pc:docMk/>
          <pc:sldMk cId="2556344889" sldId="278"/>
        </pc:sldMkLst>
        <pc:spChg chg="mod">
          <ac:chgData name="Quakers Hill Parish" userId="654315b0-35d7-4124-99ab-33b305b33ffd" providerId="ADAL" clId="{A0A47D69-47BA-49C5-8593-42F20A5C7D6E}" dt="2024-04-18T03:22:24.026" v="328" actId="207"/>
          <ac:spMkLst>
            <pc:docMk/>
            <pc:sldMk cId="2556344889" sldId="278"/>
            <ac:spMk id="4" creationId="{A0189CF5-4084-4AA2-95CF-19287EDDB721}"/>
          </ac:spMkLst>
        </pc:spChg>
        <pc:spChg chg="mod">
          <ac:chgData name="Quakers Hill Parish" userId="654315b0-35d7-4124-99ab-33b305b33ffd" providerId="ADAL" clId="{A0A47D69-47BA-49C5-8593-42F20A5C7D6E}" dt="2024-04-18T03:22:21.131" v="327" actId="207"/>
          <ac:spMkLst>
            <pc:docMk/>
            <pc:sldMk cId="2556344889" sldId="278"/>
            <ac:spMk id="5" creationId="{3F1FC876-950B-42DC-9576-8429CDDD2BF8}"/>
          </ac:spMkLst>
        </pc:spChg>
      </pc:sldChg>
      <pc:sldChg chg="modSp mod setBg">
        <pc:chgData name="Quakers Hill Parish" userId="654315b0-35d7-4124-99ab-33b305b33ffd" providerId="ADAL" clId="{A0A47D69-47BA-49C5-8593-42F20A5C7D6E}" dt="2024-04-18T03:23:02.027" v="336"/>
        <pc:sldMkLst>
          <pc:docMk/>
          <pc:sldMk cId="3916099627" sldId="279"/>
        </pc:sldMkLst>
        <pc:spChg chg="mod">
          <ac:chgData name="Quakers Hill Parish" userId="654315b0-35d7-4124-99ab-33b305b33ffd" providerId="ADAL" clId="{A0A47D69-47BA-49C5-8593-42F20A5C7D6E}" dt="2024-04-18T03:22:55.918" v="334" actId="207"/>
          <ac:spMkLst>
            <pc:docMk/>
            <pc:sldMk cId="3916099627" sldId="279"/>
            <ac:spMk id="4" creationId="{1FAAFDF8-01B3-4AEA-80E6-14E518EDCD49}"/>
          </ac:spMkLst>
        </pc:spChg>
        <pc:spChg chg="mod">
          <ac:chgData name="Quakers Hill Parish" userId="654315b0-35d7-4124-99ab-33b305b33ffd" providerId="ADAL" clId="{A0A47D69-47BA-49C5-8593-42F20A5C7D6E}" dt="2024-04-18T03:22:58.780" v="335" actId="207"/>
          <ac:spMkLst>
            <pc:docMk/>
            <pc:sldMk cId="3916099627" sldId="279"/>
            <ac:spMk id="5" creationId="{C1F5C38A-B50C-4595-BB96-00030102D186}"/>
          </ac:spMkLst>
        </pc:spChg>
      </pc:sldChg>
      <pc:sldChg chg="modSp mod setBg">
        <pc:chgData name="Quakers Hill Parish" userId="654315b0-35d7-4124-99ab-33b305b33ffd" providerId="ADAL" clId="{A0A47D69-47BA-49C5-8593-42F20A5C7D6E}" dt="2024-04-18T03:23:46.427" v="346"/>
        <pc:sldMkLst>
          <pc:docMk/>
          <pc:sldMk cId="2851375833" sldId="280"/>
        </pc:sldMkLst>
        <pc:spChg chg="mod">
          <ac:chgData name="Quakers Hill Parish" userId="654315b0-35d7-4124-99ab-33b305b33ffd" providerId="ADAL" clId="{A0A47D69-47BA-49C5-8593-42F20A5C7D6E}" dt="2024-04-18T03:23:43.298" v="345" actId="207"/>
          <ac:spMkLst>
            <pc:docMk/>
            <pc:sldMk cId="2851375833" sldId="280"/>
            <ac:spMk id="2" creationId="{00000000-0000-0000-0000-000000000000}"/>
          </ac:spMkLst>
        </pc:spChg>
      </pc:sldChg>
      <pc:sldChg chg="del">
        <pc:chgData name="Quakers Hill Parish" userId="654315b0-35d7-4124-99ab-33b305b33ffd" providerId="ADAL" clId="{A0A47D69-47BA-49C5-8593-42F20A5C7D6E}" dt="2024-04-18T03:17:26.998" v="296" actId="47"/>
        <pc:sldMkLst>
          <pc:docMk/>
          <pc:sldMk cId="948606547" sldId="287"/>
        </pc:sldMkLst>
      </pc:sldChg>
      <pc:sldChg chg="del">
        <pc:chgData name="Quakers Hill Parish" userId="654315b0-35d7-4124-99ab-33b305b33ffd" providerId="ADAL" clId="{A0A47D69-47BA-49C5-8593-42F20A5C7D6E}" dt="2024-04-18T03:17:39.894" v="297" actId="47"/>
        <pc:sldMkLst>
          <pc:docMk/>
          <pc:sldMk cId="3878650883" sldId="289"/>
        </pc:sldMkLst>
      </pc:sldChg>
      <pc:sldChg chg="del">
        <pc:chgData name="Quakers Hill Parish" userId="654315b0-35d7-4124-99ab-33b305b33ffd" providerId="ADAL" clId="{A0A47D69-47BA-49C5-8593-42F20A5C7D6E}" dt="2024-04-18T03:18:04.237" v="298" actId="47"/>
        <pc:sldMkLst>
          <pc:docMk/>
          <pc:sldMk cId="3582638356" sldId="293"/>
        </pc:sldMkLst>
      </pc:sldChg>
      <pc:sldChg chg="del">
        <pc:chgData name="Quakers Hill Parish" userId="654315b0-35d7-4124-99ab-33b305b33ffd" providerId="ADAL" clId="{A0A47D69-47BA-49C5-8593-42F20A5C7D6E}" dt="2024-04-18T03:18:37.725" v="299" actId="47"/>
        <pc:sldMkLst>
          <pc:docMk/>
          <pc:sldMk cId="413102633" sldId="294"/>
        </pc:sldMkLst>
      </pc:sldChg>
      <pc:sldChg chg="del">
        <pc:chgData name="Quakers Hill Parish" userId="654315b0-35d7-4124-99ab-33b305b33ffd" providerId="ADAL" clId="{A0A47D69-47BA-49C5-8593-42F20A5C7D6E}" dt="2024-04-18T03:19:18.484" v="302" actId="47"/>
        <pc:sldMkLst>
          <pc:docMk/>
          <pc:sldMk cId="272939499" sldId="295"/>
        </pc:sldMkLst>
      </pc:sldChg>
      <pc:sldChg chg="del">
        <pc:chgData name="Quakers Hill Parish" userId="654315b0-35d7-4124-99ab-33b305b33ffd" providerId="ADAL" clId="{A0A47D69-47BA-49C5-8593-42F20A5C7D6E}" dt="2024-04-18T03:19:18.741" v="303" actId="47"/>
        <pc:sldMkLst>
          <pc:docMk/>
          <pc:sldMk cId="430516852" sldId="296"/>
        </pc:sldMkLst>
      </pc:sldChg>
      <pc:sldChg chg="del">
        <pc:chgData name="Quakers Hill Parish" userId="654315b0-35d7-4124-99ab-33b305b33ffd" providerId="ADAL" clId="{A0A47D69-47BA-49C5-8593-42F20A5C7D6E}" dt="2024-04-18T03:19:18.993" v="304" actId="47"/>
        <pc:sldMkLst>
          <pc:docMk/>
          <pc:sldMk cId="4163878842" sldId="297"/>
        </pc:sldMkLst>
      </pc:sldChg>
      <pc:sldChg chg="del">
        <pc:chgData name="Quakers Hill Parish" userId="654315b0-35d7-4124-99ab-33b305b33ffd" providerId="ADAL" clId="{A0A47D69-47BA-49C5-8593-42F20A5C7D6E}" dt="2024-04-18T03:20:43.830" v="315" actId="47"/>
        <pc:sldMkLst>
          <pc:docMk/>
          <pc:sldMk cId="1092170236" sldId="310"/>
        </pc:sldMkLst>
      </pc:sldChg>
      <pc:sldChg chg="delSp modSp mod setBg">
        <pc:chgData name="Quakers Hill Parish" userId="654315b0-35d7-4124-99ab-33b305b33ffd" providerId="ADAL" clId="{A0A47D69-47BA-49C5-8593-42F20A5C7D6E}" dt="2024-04-18T03:21:48.646" v="326" actId="403"/>
        <pc:sldMkLst>
          <pc:docMk/>
          <pc:sldMk cId="2348843878" sldId="315"/>
        </pc:sldMkLst>
        <pc:spChg chg="del">
          <ac:chgData name="Quakers Hill Parish" userId="654315b0-35d7-4124-99ab-33b305b33ffd" providerId="ADAL" clId="{A0A47D69-47BA-49C5-8593-42F20A5C7D6E}" dt="2023-11-17T03:58:28.388" v="22" actId="478"/>
          <ac:spMkLst>
            <pc:docMk/>
            <pc:sldMk cId="2348843878" sldId="315"/>
            <ac:spMk id="4" creationId="{7ED3B84B-E9D3-4D76-8D0D-5F5C18BE6BC9}"/>
          </ac:spMkLst>
        </pc:spChg>
        <pc:spChg chg="mod">
          <ac:chgData name="Quakers Hill Parish" userId="654315b0-35d7-4124-99ab-33b305b33ffd" providerId="ADAL" clId="{A0A47D69-47BA-49C5-8593-42F20A5C7D6E}" dt="2024-04-18T03:21:13.268" v="321" actId="207"/>
          <ac:spMkLst>
            <pc:docMk/>
            <pc:sldMk cId="2348843878" sldId="315"/>
            <ac:spMk id="5" creationId="{00000000-0000-0000-0000-000000000000}"/>
          </ac:spMkLst>
        </pc:spChg>
        <pc:spChg chg="mod">
          <ac:chgData name="Quakers Hill Parish" userId="654315b0-35d7-4124-99ab-33b305b33ffd" providerId="ADAL" clId="{A0A47D69-47BA-49C5-8593-42F20A5C7D6E}" dt="2024-04-18T03:21:48.646" v="326" actId="403"/>
          <ac:spMkLst>
            <pc:docMk/>
            <pc:sldMk cId="2348843878" sldId="315"/>
            <ac:spMk id="7" creationId="{00000000-0000-0000-0000-000000000000}"/>
          </ac:spMkLst>
        </pc:spChg>
      </pc:sldChg>
      <pc:sldChg chg="del">
        <pc:chgData name="Quakers Hill Parish" userId="654315b0-35d7-4124-99ab-33b305b33ffd" providerId="ADAL" clId="{A0A47D69-47BA-49C5-8593-42F20A5C7D6E}" dt="2024-04-18T02:59:35.758" v="185" actId="47"/>
        <pc:sldMkLst>
          <pc:docMk/>
          <pc:sldMk cId="500758453" sldId="321"/>
        </pc:sldMkLst>
      </pc:sldChg>
      <pc:sldChg chg="del">
        <pc:chgData name="Quakers Hill Parish" userId="654315b0-35d7-4124-99ab-33b305b33ffd" providerId="ADAL" clId="{A0A47D69-47BA-49C5-8593-42F20A5C7D6E}" dt="2024-04-18T02:59:36.499" v="186" actId="47"/>
        <pc:sldMkLst>
          <pc:docMk/>
          <pc:sldMk cId="3802545817" sldId="322"/>
        </pc:sldMkLst>
      </pc:sldChg>
      <pc:sldChg chg="delSp modSp mod setBg">
        <pc:chgData name="Quakers Hill Parish" userId="654315b0-35d7-4124-99ab-33b305b33ffd" providerId="ADAL" clId="{A0A47D69-47BA-49C5-8593-42F20A5C7D6E}" dt="2024-04-18T03:25:30.853" v="360" actId="404"/>
        <pc:sldMkLst>
          <pc:docMk/>
          <pc:sldMk cId="0" sldId="323"/>
        </pc:sldMkLst>
        <pc:spChg chg="mod">
          <ac:chgData name="Quakers Hill Parish" userId="654315b0-35d7-4124-99ab-33b305b33ffd" providerId="ADAL" clId="{A0A47D69-47BA-49C5-8593-42F20A5C7D6E}" dt="2024-04-18T03:25:30.853" v="360" actId="404"/>
          <ac:spMkLst>
            <pc:docMk/>
            <pc:sldMk cId="0" sldId="323"/>
            <ac:spMk id="2" creationId="{00000000-0000-0000-0000-000000000000}"/>
          </ac:spMkLst>
        </pc:spChg>
        <pc:spChg chg="mod">
          <ac:chgData name="Quakers Hill Parish" userId="654315b0-35d7-4124-99ab-33b305b33ffd" providerId="ADAL" clId="{A0A47D69-47BA-49C5-8593-42F20A5C7D6E}" dt="2024-04-18T02:57:05.644" v="145" actId="255"/>
          <ac:spMkLst>
            <pc:docMk/>
            <pc:sldMk cId="0" sldId="323"/>
            <ac:spMk id="3" creationId="{00000000-0000-0000-0000-000000000000}"/>
          </ac:spMkLst>
        </pc:spChg>
        <pc:spChg chg="del">
          <ac:chgData name="Quakers Hill Parish" userId="654315b0-35d7-4124-99ab-33b305b33ffd" providerId="ADAL" clId="{A0A47D69-47BA-49C5-8593-42F20A5C7D6E}" dt="2023-11-17T03:56:21.005" v="10" actId="478"/>
          <ac:spMkLst>
            <pc:docMk/>
            <pc:sldMk cId="0" sldId="323"/>
            <ac:spMk id="6" creationId="{6164F752-B8DD-45F8-905E-84BAF1C4D727}"/>
          </ac:spMkLst>
        </pc:spChg>
        <pc:spChg chg="mod">
          <ac:chgData name="Quakers Hill Parish" userId="654315b0-35d7-4124-99ab-33b305b33ffd" providerId="ADAL" clId="{A0A47D69-47BA-49C5-8593-42F20A5C7D6E}" dt="2024-04-18T02:57:31.366" v="155" actId="20577"/>
          <ac:spMkLst>
            <pc:docMk/>
            <pc:sldMk cId="0" sldId="323"/>
            <ac:spMk id="7" creationId="{00000000-0000-0000-0000-000000000000}"/>
          </ac:spMkLst>
        </pc:spChg>
        <pc:spChg chg="mod">
          <ac:chgData name="Quakers Hill Parish" userId="654315b0-35d7-4124-99ab-33b305b33ffd" providerId="ADAL" clId="{A0A47D69-47BA-49C5-8593-42F20A5C7D6E}" dt="2024-04-18T02:57:40.734" v="174" actId="1036"/>
          <ac:spMkLst>
            <pc:docMk/>
            <pc:sldMk cId="0" sldId="323"/>
            <ac:spMk id="8" creationId="{00000000-0000-0000-0000-000000000000}"/>
          </ac:spMkLst>
        </pc:spChg>
      </pc:sldChg>
      <pc:sldChg chg="del">
        <pc:chgData name="Quakers Hill Parish" userId="654315b0-35d7-4124-99ab-33b305b33ffd" providerId="ADAL" clId="{A0A47D69-47BA-49C5-8593-42F20A5C7D6E}" dt="2024-04-18T02:58:52.239" v="176" actId="47"/>
        <pc:sldMkLst>
          <pc:docMk/>
          <pc:sldMk cId="3724656201" sldId="349"/>
        </pc:sldMkLst>
      </pc:sldChg>
      <pc:sldChg chg="del">
        <pc:chgData name="Quakers Hill Parish" userId="654315b0-35d7-4124-99ab-33b305b33ffd" providerId="ADAL" clId="{A0A47D69-47BA-49C5-8593-42F20A5C7D6E}" dt="2024-04-18T02:58:52.457" v="177" actId="47"/>
        <pc:sldMkLst>
          <pc:docMk/>
          <pc:sldMk cId="1340440557" sldId="350"/>
        </pc:sldMkLst>
      </pc:sldChg>
      <pc:sldChg chg="del">
        <pc:chgData name="Quakers Hill Parish" userId="654315b0-35d7-4124-99ab-33b305b33ffd" providerId="ADAL" clId="{A0A47D69-47BA-49C5-8593-42F20A5C7D6E}" dt="2024-04-18T02:58:52.708" v="178" actId="47"/>
        <pc:sldMkLst>
          <pc:docMk/>
          <pc:sldMk cId="1894922853" sldId="351"/>
        </pc:sldMkLst>
      </pc:sldChg>
      <pc:sldChg chg="modSp mod setBg">
        <pc:chgData name="Quakers Hill Parish" userId="654315b0-35d7-4124-99ab-33b305b33ffd" providerId="ADAL" clId="{A0A47D69-47BA-49C5-8593-42F20A5C7D6E}" dt="2024-04-18T03:24:05.961" v="350"/>
        <pc:sldMkLst>
          <pc:docMk/>
          <pc:sldMk cId="3195358982" sldId="352"/>
        </pc:sldMkLst>
        <pc:spChg chg="mod">
          <ac:chgData name="Quakers Hill Parish" userId="654315b0-35d7-4124-99ab-33b305b33ffd" providerId="ADAL" clId="{A0A47D69-47BA-49C5-8593-42F20A5C7D6E}" dt="2024-04-18T03:24:01.951" v="349" actId="207"/>
          <ac:spMkLst>
            <pc:docMk/>
            <pc:sldMk cId="3195358982" sldId="352"/>
            <ac:spMk id="2" creationId="{00000000-0000-0000-0000-000000000000}"/>
          </ac:spMkLst>
        </pc:spChg>
        <pc:spChg chg="mod">
          <ac:chgData name="Quakers Hill Parish" userId="654315b0-35d7-4124-99ab-33b305b33ffd" providerId="ADAL" clId="{A0A47D69-47BA-49C5-8593-42F20A5C7D6E}" dt="2024-04-18T03:23:54.939" v="347" actId="207"/>
          <ac:spMkLst>
            <pc:docMk/>
            <pc:sldMk cId="3195358982" sldId="352"/>
            <ac:spMk id="3" creationId="{00000000-0000-0000-0000-000000000000}"/>
          </ac:spMkLst>
        </pc:spChg>
      </pc:sldChg>
      <pc:sldChg chg="addSp modSp mod setBg">
        <pc:chgData name="Quakers Hill Parish" userId="654315b0-35d7-4124-99ab-33b305b33ffd" providerId="ADAL" clId="{A0A47D69-47BA-49C5-8593-42F20A5C7D6E}" dt="2024-04-18T03:24:51.436" v="359"/>
        <pc:sldMkLst>
          <pc:docMk/>
          <pc:sldMk cId="3987515744" sldId="353"/>
        </pc:sldMkLst>
        <pc:spChg chg="add mod">
          <ac:chgData name="Quakers Hill Parish" userId="654315b0-35d7-4124-99ab-33b305b33ffd" providerId="ADAL" clId="{A0A47D69-47BA-49C5-8593-42F20A5C7D6E}" dt="2024-04-18T03:24:51.436" v="359"/>
          <ac:spMkLst>
            <pc:docMk/>
            <pc:sldMk cId="3987515744" sldId="353"/>
            <ac:spMk id="2" creationId="{5083C841-FEC2-FB89-7106-A99BD8611544}"/>
          </ac:spMkLst>
        </pc:spChg>
        <pc:spChg chg="mod">
          <ac:chgData name="Quakers Hill Parish" userId="654315b0-35d7-4124-99ab-33b305b33ffd" providerId="ADAL" clId="{A0A47D69-47BA-49C5-8593-42F20A5C7D6E}" dt="2024-04-18T03:24:49.706" v="358" actId="1076"/>
          <ac:spMkLst>
            <pc:docMk/>
            <pc:sldMk cId="3987515744" sldId="353"/>
            <ac:spMk id="3" creationId="{00000000-0000-0000-0000-000000000000}"/>
          </ac:spMkLst>
        </pc:spChg>
      </pc:sldChg>
      <pc:sldChg chg="add del">
        <pc:chgData name="Quakers Hill Parish" userId="654315b0-35d7-4124-99ab-33b305b33ffd" providerId="ADAL" clId="{A0A47D69-47BA-49C5-8593-42F20A5C7D6E}" dt="2024-04-18T03:17:03.949" v="292" actId="47"/>
        <pc:sldMkLst>
          <pc:docMk/>
          <pc:sldMk cId="350963746" sldId="355"/>
        </pc:sldMkLst>
      </pc:sldChg>
      <pc:sldChg chg="add del">
        <pc:chgData name="Quakers Hill Parish" userId="654315b0-35d7-4124-99ab-33b305b33ffd" providerId="ADAL" clId="{A0A47D69-47BA-49C5-8593-42F20A5C7D6E}" dt="2024-04-18T03:17:04.263" v="293" actId="47"/>
        <pc:sldMkLst>
          <pc:docMk/>
          <pc:sldMk cId="2768918655" sldId="356"/>
        </pc:sldMkLst>
      </pc:sldChg>
      <pc:sldChg chg="add del">
        <pc:chgData name="Quakers Hill Parish" userId="654315b0-35d7-4124-99ab-33b305b33ffd" providerId="ADAL" clId="{A0A47D69-47BA-49C5-8593-42F20A5C7D6E}" dt="2024-04-18T03:17:04.893" v="294" actId="47"/>
        <pc:sldMkLst>
          <pc:docMk/>
          <pc:sldMk cId="3065120967" sldId="357"/>
        </pc:sldMkLst>
      </pc:sldChg>
      <pc:sldChg chg="add del">
        <pc:chgData name="Quakers Hill Parish" userId="654315b0-35d7-4124-99ab-33b305b33ffd" providerId="ADAL" clId="{A0A47D69-47BA-49C5-8593-42F20A5C7D6E}" dt="2024-04-18T03:17:05.489" v="295" actId="47"/>
        <pc:sldMkLst>
          <pc:docMk/>
          <pc:sldMk cId="2770911057" sldId="358"/>
        </pc:sldMkLst>
      </pc:sldChg>
      <pc:sldChg chg="del">
        <pc:chgData name="Quakers Hill Parish" userId="654315b0-35d7-4124-99ab-33b305b33ffd" providerId="ADAL" clId="{A0A47D69-47BA-49C5-8593-42F20A5C7D6E}" dt="2024-04-18T03:20:00.971" v="305" actId="47"/>
        <pc:sldMkLst>
          <pc:docMk/>
          <pc:sldMk cId="1299948996" sldId="359"/>
        </pc:sldMkLst>
      </pc:sldChg>
      <pc:sldChg chg="del">
        <pc:chgData name="Quakers Hill Parish" userId="654315b0-35d7-4124-99ab-33b305b33ffd" providerId="ADAL" clId="{A0A47D69-47BA-49C5-8593-42F20A5C7D6E}" dt="2024-04-18T03:20:01.238" v="306" actId="47"/>
        <pc:sldMkLst>
          <pc:docMk/>
          <pc:sldMk cId="786601353" sldId="360"/>
        </pc:sldMkLst>
      </pc:sldChg>
      <pc:sldChg chg="del">
        <pc:chgData name="Quakers Hill Parish" userId="654315b0-35d7-4124-99ab-33b305b33ffd" providerId="ADAL" clId="{A0A47D69-47BA-49C5-8593-42F20A5C7D6E}" dt="2024-04-18T03:20:01.711" v="307" actId="47"/>
        <pc:sldMkLst>
          <pc:docMk/>
          <pc:sldMk cId="2255220048" sldId="361"/>
        </pc:sldMkLst>
      </pc:sldChg>
      <pc:sldChg chg="del">
        <pc:chgData name="Quakers Hill Parish" userId="654315b0-35d7-4124-99ab-33b305b33ffd" providerId="ADAL" clId="{A0A47D69-47BA-49C5-8593-42F20A5C7D6E}" dt="2024-04-18T03:20:02.640" v="308" actId="47"/>
        <pc:sldMkLst>
          <pc:docMk/>
          <pc:sldMk cId="3331992766" sldId="362"/>
        </pc:sldMkLst>
      </pc:sldChg>
      <pc:sldChg chg="del">
        <pc:chgData name="Quakers Hill Parish" userId="654315b0-35d7-4124-99ab-33b305b33ffd" providerId="ADAL" clId="{A0A47D69-47BA-49C5-8593-42F20A5C7D6E}" dt="2024-04-18T03:20:16.808" v="309" actId="47"/>
        <pc:sldMkLst>
          <pc:docMk/>
          <pc:sldMk cId="2024185848" sldId="363"/>
        </pc:sldMkLst>
      </pc:sldChg>
      <pc:sldChg chg="del">
        <pc:chgData name="Quakers Hill Parish" userId="654315b0-35d7-4124-99ab-33b305b33ffd" providerId="ADAL" clId="{A0A47D69-47BA-49C5-8593-42F20A5C7D6E}" dt="2024-04-18T03:20:17.043" v="310" actId="47"/>
        <pc:sldMkLst>
          <pc:docMk/>
          <pc:sldMk cId="1203729605" sldId="364"/>
        </pc:sldMkLst>
      </pc:sldChg>
      <pc:sldChg chg="del">
        <pc:chgData name="Quakers Hill Parish" userId="654315b0-35d7-4124-99ab-33b305b33ffd" providerId="ADAL" clId="{A0A47D69-47BA-49C5-8593-42F20A5C7D6E}" dt="2024-04-18T03:20:17.278" v="311" actId="47"/>
        <pc:sldMkLst>
          <pc:docMk/>
          <pc:sldMk cId="2578184750" sldId="365"/>
        </pc:sldMkLst>
      </pc:sldChg>
      <pc:sldChg chg="del">
        <pc:chgData name="Quakers Hill Parish" userId="654315b0-35d7-4124-99ab-33b305b33ffd" providerId="ADAL" clId="{A0A47D69-47BA-49C5-8593-42F20A5C7D6E}" dt="2024-04-18T03:20:17.547" v="312" actId="47"/>
        <pc:sldMkLst>
          <pc:docMk/>
          <pc:sldMk cId="3138232277" sldId="366"/>
        </pc:sldMkLst>
      </pc:sldChg>
      <pc:sldChg chg="del">
        <pc:chgData name="Quakers Hill Parish" userId="654315b0-35d7-4124-99ab-33b305b33ffd" providerId="ADAL" clId="{A0A47D69-47BA-49C5-8593-42F20A5C7D6E}" dt="2024-04-18T03:20:49.635" v="316" actId="47"/>
        <pc:sldMkLst>
          <pc:docMk/>
          <pc:sldMk cId="527306545" sldId="367"/>
        </pc:sldMkLst>
      </pc:sldChg>
      <pc:sldChg chg="del">
        <pc:chgData name="Quakers Hill Parish" userId="654315b0-35d7-4124-99ab-33b305b33ffd" providerId="ADAL" clId="{A0A47D69-47BA-49C5-8593-42F20A5C7D6E}" dt="2024-04-18T03:20:49.934" v="317" actId="47"/>
        <pc:sldMkLst>
          <pc:docMk/>
          <pc:sldMk cId="1999263630" sldId="368"/>
        </pc:sldMkLst>
      </pc:sldChg>
      <pc:sldChg chg="del">
        <pc:chgData name="Quakers Hill Parish" userId="654315b0-35d7-4124-99ab-33b305b33ffd" providerId="ADAL" clId="{A0A47D69-47BA-49C5-8593-42F20A5C7D6E}" dt="2024-04-18T03:20:50.281" v="318" actId="47"/>
        <pc:sldMkLst>
          <pc:docMk/>
          <pc:sldMk cId="679224768" sldId="369"/>
        </pc:sldMkLst>
      </pc:sldChg>
      <pc:sldChg chg="del">
        <pc:chgData name="Quakers Hill Parish" userId="654315b0-35d7-4124-99ab-33b305b33ffd" providerId="ADAL" clId="{A0A47D69-47BA-49C5-8593-42F20A5C7D6E}" dt="2024-04-18T03:20:50.800" v="319" actId="47"/>
        <pc:sldMkLst>
          <pc:docMk/>
          <pc:sldMk cId="1973091286" sldId="370"/>
        </pc:sldMkLst>
      </pc:sldChg>
      <pc:sldChg chg="del">
        <pc:chgData name="Quakers Hill Parish" userId="654315b0-35d7-4124-99ab-33b305b33ffd" providerId="ADAL" clId="{A0A47D69-47BA-49C5-8593-42F20A5C7D6E}" dt="2023-11-17T03:58:08.941" v="20" actId="47"/>
        <pc:sldMkLst>
          <pc:docMk/>
          <pc:sldMk cId="1531723300" sldId="373"/>
        </pc:sldMkLst>
      </pc:sldChg>
      <pc:sldChg chg="del">
        <pc:chgData name="Quakers Hill Parish" userId="654315b0-35d7-4124-99ab-33b305b33ffd" providerId="ADAL" clId="{A0A47D69-47BA-49C5-8593-42F20A5C7D6E}" dt="2024-04-18T03:18:48.925" v="300" actId="47"/>
        <pc:sldMkLst>
          <pc:docMk/>
          <pc:sldMk cId="2308747696" sldId="375"/>
        </pc:sldMkLst>
      </pc:sldChg>
      <pc:sldChg chg="del">
        <pc:chgData name="Quakers Hill Parish" userId="654315b0-35d7-4124-99ab-33b305b33ffd" providerId="ADAL" clId="{A0A47D69-47BA-49C5-8593-42F20A5C7D6E}" dt="2024-04-18T03:18:49.209" v="301" actId="47"/>
        <pc:sldMkLst>
          <pc:docMk/>
          <pc:sldMk cId="1507317445" sldId="376"/>
        </pc:sldMkLst>
      </pc:sldChg>
      <pc:sldChg chg="add del">
        <pc:chgData name="Quakers Hill Parish" userId="654315b0-35d7-4124-99ab-33b305b33ffd" providerId="ADAL" clId="{A0A47D69-47BA-49C5-8593-42F20A5C7D6E}" dt="2024-04-18T03:16:58.910" v="291" actId="47"/>
        <pc:sldMkLst>
          <pc:docMk/>
          <pc:sldMk cId="383016725" sldId="380"/>
        </pc:sldMkLst>
      </pc:sldChg>
      <pc:sldChg chg="delSp modSp mod">
        <pc:chgData name="Quakers Hill Parish" userId="654315b0-35d7-4124-99ab-33b305b33ffd" providerId="ADAL" clId="{A0A47D69-47BA-49C5-8593-42F20A5C7D6E}" dt="2023-11-17T03:58:00.134" v="19" actId="14100"/>
        <pc:sldMkLst>
          <pc:docMk/>
          <pc:sldMk cId="1691426199" sldId="383"/>
        </pc:sldMkLst>
        <pc:spChg chg="del">
          <ac:chgData name="Quakers Hill Parish" userId="654315b0-35d7-4124-99ab-33b305b33ffd" providerId="ADAL" clId="{A0A47D69-47BA-49C5-8593-42F20A5C7D6E}" dt="2023-11-17T03:57:56.934" v="18" actId="478"/>
          <ac:spMkLst>
            <pc:docMk/>
            <pc:sldMk cId="1691426199" sldId="383"/>
            <ac:spMk id="4" creationId="{00000000-0000-0000-0000-000000000000}"/>
          </ac:spMkLst>
        </pc:spChg>
        <pc:picChg chg="mod">
          <ac:chgData name="Quakers Hill Parish" userId="654315b0-35d7-4124-99ab-33b305b33ffd" providerId="ADAL" clId="{A0A47D69-47BA-49C5-8593-42F20A5C7D6E}" dt="2023-11-17T03:58:00.134" v="19" actId="14100"/>
          <ac:picMkLst>
            <pc:docMk/>
            <pc:sldMk cId="1691426199" sldId="383"/>
            <ac:picMk id="3" creationId="{00000000-0000-0000-0000-000000000000}"/>
          </ac:picMkLst>
        </pc:picChg>
      </pc:sldChg>
      <pc:sldChg chg="del">
        <pc:chgData name="Quakers Hill Parish" userId="654315b0-35d7-4124-99ab-33b305b33ffd" providerId="ADAL" clId="{A0A47D69-47BA-49C5-8593-42F20A5C7D6E}" dt="2023-11-17T03:58:09.384" v="21" actId="47"/>
        <pc:sldMkLst>
          <pc:docMk/>
          <pc:sldMk cId="2247105720" sldId="387"/>
        </pc:sldMkLst>
      </pc:sldChg>
      <pc:sldChg chg="modSp mod setBg">
        <pc:chgData name="Quakers Hill Parish" userId="654315b0-35d7-4124-99ab-33b305b33ffd" providerId="ADAL" clId="{A0A47D69-47BA-49C5-8593-42F20A5C7D6E}" dt="2024-04-18T03:23:17.168" v="340"/>
        <pc:sldMkLst>
          <pc:docMk/>
          <pc:sldMk cId="3679768442" sldId="391"/>
        </pc:sldMkLst>
        <pc:spChg chg="mod">
          <ac:chgData name="Quakers Hill Parish" userId="654315b0-35d7-4124-99ab-33b305b33ffd" providerId="ADAL" clId="{A0A47D69-47BA-49C5-8593-42F20A5C7D6E}" dt="2024-04-18T03:23:13.407" v="339" actId="207"/>
          <ac:spMkLst>
            <pc:docMk/>
            <pc:sldMk cId="3679768442" sldId="391"/>
            <ac:spMk id="2" creationId="{28822F05-4D5F-403B-91C2-A6075E73F365}"/>
          </ac:spMkLst>
        </pc:spChg>
        <pc:spChg chg="mod">
          <ac:chgData name="Quakers Hill Parish" userId="654315b0-35d7-4124-99ab-33b305b33ffd" providerId="ADAL" clId="{A0A47D69-47BA-49C5-8593-42F20A5C7D6E}" dt="2024-04-18T03:23:08.878" v="337" actId="207"/>
          <ac:spMkLst>
            <pc:docMk/>
            <pc:sldMk cId="3679768442" sldId="391"/>
            <ac:spMk id="3" creationId="{233B99F3-00B3-4D8E-A6C9-8B4DE3BAF994}"/>
          </ac:spMkLst>
        </pc:spChg>
      </pc:sldChg>
      <pc:sldChg chg="modSp mod setBg">
        <pc:chgData name="Quakers Hill Parish" userId="654315b0-35d7-4124-99ab-33b305b33ffd" providerId="ADAL" clId="{A0A47D69-47BA-49C5-8593-42F20A5C7D6E}" dt="2024-04-18T03:23:34.974" v="344"/>
        <pc:sldMkLst>
          <pc:docMk/>
          <pc:sldMk cId="255444469" sldId="392"/>
        </pc:sldMkLst>
        <pc:spChg chg="mod">
          <ac:chgData name="Quakers Hill Parish" userId="654315b0-35d7-4124-99ab-33b305b33ffd" providerId="ADAL" clId="{A0A47D69-47BA-49C5-8593-42F20A5C7D6E}" dt="2024-04-18T03:23:28.079" v="342" actId="207"/>
          <ac:spMkLst>
            <pc:docMk/>
            <pc:sldMk cId="255444469" sldId="392"/>
            <ac:spMk id="2" creationId="{6A7D901E-9BB4-4C85-BBAE-2695B467BE4A}"/>
          </ac:spMkLst>
        </pc:spChg>
        <pc:spChg chg="mod">
          <ac:chgData name="Quakers Hill Parish" userId="654315b0-35d7-4124-99ab-33b305b33ffd" providerId="ADAL" clId="{A0A47D69-47BA-49C5-8593-42F20A5C7D6E}" dt="2024-04-18T03:23:30.945" v="343" actId="207"/>
          <ac:spMkLst>
            <pc:docMk/>
            <pc:sldMk cId="255444469" sldId="392"/>
            <ac:spMk id="3" creationId="{65CB4CA9-87DF-4D89-B3D5-0021D114851E}"/>
          </ac:spMkLst>
        </pc:spChg>
      </pc:sldChg>
      <pc:sldChg chg="del">
        <pc:chgData name="Quakers Hill Parish" userId="654315b0-35d7-4124-99ab-33b305b33ffd" providerId="ADAL" clId="{A0A47D69-47BA-49C5-8593-42F20A5C7D6E}" dt="2023-11-17T03:57:50.810" v="17" actId="47"/>
        <pc:sldMkLst>
          <pc:docMk/>
          <pc:sldMk cId="1503929797" sldId="394"/>
        </pc:sldMkLst>
      </pc:sldChg>
      <pc:sldChg chg="add del">
        <pc:chgData name="Quakers Hill Parish" userId="654315b0-35d7-4124-99ab-33b305b33ffd" providerId="ADAL" clId="{A0A47D69-47BA-49C5-8593-42F20A5C7D6E}" dt="2024-04-18T02:59:19.662" v="180" actId="47"/>
        <pc:sldMkLst>
          <pc:docMk/>
          <pc:sldMk cId="1360576969" sldId="490"/>
        </pc:sldMkLst>
      </pc:sldChg>
      <pc:sldChg chg="addSp modSp new mod setBg">
        <pc:chgData name="Quakers Hill Parish" userId="654315b0-35d7-4124-99ab-33b305b33ffd" providerId="ADAL" clId="{A0A47D69-47BA-49C5-8593-42F20A5C7D6E}" dt="2024-04-18T03:22:48.994" v="333"/>
        <pc:sldMkLst>
          <pc:docMk/>
          <pc:sldMk cId="2493615295" sldId="494"/>
        </pc:sldMkLst>
        <pc:spChg chg="add mod">
          <ac:chgData name="Quakers Hill Parish" userId="654315b0-35d7-4124-99ab-33b305b33ffd" providerId="ADAL" clId="{A0A47D69-47BA-49C5-8593-42F20A5C7D6E}" dt="2024-04-18T03:22:45.248" v="332" actId="207"/>
          <ac:spMkLst>
            <pc:docMk/>
            <pc:sldMk cId="2493615295" sldId="494"/>
            <ac:spMk id="3" creationId="{B757EFE6-ED2C-6EE7-3314-8453CC8DB745}"/>
          </ac:spMkLst>
        </pc:spChg>
      </pc:sldChg>
      <pc:sldChg chg="addSp modSp new mod setBg">
        <pc:chgData name="Quakers Hill Parish" userId="654315b0-35d7-4124-99ab-33b305b33ffd" providerId="ADAL" clId="{A0A47D69-47BA-49C5-8593-42F20A5C7D6E}" dt="2024-04-18T03:24:44.232" v="357"/>
        <pc:sldMkLst>
          <pc:docMk/>
          <pc:sldMk cId="23066641" sldId="495"/>
        </pc:sldMkLst>
        <pc:spChg chg="add mod">
          <ac:chgData name="Quakers Hill Parish" userId="654315b0-35d7-4124-99ab-33b305b33ffd" providerId="ADAL" clId="{A0A47D69-47BA-49C5-8593-42F20A5C7D6E}" dt="2024-04-18T03:24:42.206" v="356" actId="1076"/>
          <ac:spMkLst>
            <pc:docMk/>
            <pc:sldMk cId="23066641" sldId="495"/>
            <ac:spMk id="3" creationId="{CED12767-FDBF-BF6E-223B-92AE890ECF23}"/>
          </ac:spMkLst>
        </pc:spChg>
        <pc:spChg chg="add mod">
          <ac:chgData name="Quakers Hill Parish" userId="654315b0-35d7-4124-99ab-33b305b33ffd" providerId="ADAL" clId="{A0A47D69-47BA-49C5-8593-42F20A5C7D6E}" dt="2024-04-18T03:24:44.232" v="357"/>
          <ac:spMkLst>
            <pc:docMk/>
            <pc:sldMk cId="23066641" sldId="495"/>
            <ac:spMk id="4" creationId="{3B976D10-4F01-7DFA-6008-200F3FDB9658}"/>
          </ac:spMkLst>
        </pc:spChg>
      </pc:sldChg>
      <pc:sldChg chg="add del">
        <pc:chgData name="Quakers Hill Parish" userId="654315b0-35d7-4124-99ab-33b305b33ffd" providerId="ADAL" clId="{A0A47D69-47BA-49C5-8593-42F20A5C7D6E}" dt="2024-04-18T03:20:39.138" v="314" actId="47"/>
        <pc:sldMkLst>
          <pc:docMk/>
          <pc:sldMk cId="238555552" sldId="516"/>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4" name="Group 3"/>
          <p:cNvGrpSpPr/>
          <p:nvPr userDrawn="1"/>
        </p:nvGrpSpPr>
        <p:grpSpPr>
          <a:xfrm>
            <a:off x="0" y="0"/>
            <a:ext cx="2520000" cy="6858000"/>
            <a:chOff x="0" y="0"/>
            <a:chExt cx="2520000" cy="6858000"/>
          </a:xfrm>
        </p:grpSpPr>
        <p:sp>
          <p:nvSpPr>
            <p:cNvPr id="3" name="Rectangle 2"/>
            <p:cNvSpPr/>
            <p:nvPr userDrawn="1"/>
          </p:nvSpPr>
          <p:spPr>
            <a:xfrm>
              <a:off x="0" y="0"/>
              <a:ext cx="25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72"/>
              <a:ext cx="2520000" cy="27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659865"/>
              <a:ext cx="2520000" cy="27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8279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0096112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5611154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9052360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5689453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0762697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6248761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AU"/>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9180659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8046324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3444190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7993401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10DC5FA0-3C19-423D-AA1C-712BD5CB8FFB}" type="datetimeFigureOut">
              <a:rPr lang="en-US" altLang="en-US"/>
              <a:pPr/>
              <a:t>4/18/2024</a:t>
            </a:fld>
            <a:endParaRPr lang="en-US" altLang="en-US"/>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endParaRPr lang="en-US" altLang="en-US"/>
          </a:p>
        </p:txBody>
      </p:sp>
      <p:sp>
        <p:nvSpPr>
          <p:cNvPr id="4"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C8D1103C-35B7-481D-8128-E128D79895F4}" type="slidenum">
              <a:rPr lang="en-US" altLang="en-US"/>
              <a:pPr/>
              <a:t>‹#›</a:t>
            </a:fld>
            <a:endParaRPr lang="en-US" altLang="en-US"/>
          </a:p>
        </p:txBody>
      </p:sp>
    </p:spTree>
    <p:extLst>
      <p:ext uri="{BB962C8B-B14F-4D97-AF65-F5344CB8AC3E}">
        <p14:creationId xmlns:p14="http://schemas.microsoft.com/office/powerpoint/2010/main" val="3066051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1140087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pic>
        <p:nvPicPr>
          <p:cNvPr id="17" name="Picture 7" descr="http://liturgyhelp.com.au/resource_file/graphics/icons/N04EASUB_icon_large_col_th.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6096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pic>
        <p:nvPicPr>
          <p:cNvPr id="17" name="Picture 7" descr="http://liturgyhelp.com.au/resource_file/graphics/icons/N04EASUB_icon_large_col_th.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6210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pic>
        <p:nvPicPr>
          <p:cNvPr id="12" name="Picture 7" descr="http://liturgyhelp.com.au/resource_file/graphics/icons/N04EASUB_icon_large_col_th.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5472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8300373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6076656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0992546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1802902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1805524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8275274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504942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2906276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0886384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2291939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619462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76387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4" name="Group 3"/>
          <p:cNvGrpSpPr/>
          <p:nvPr userDrawn="1"/>
        </p:nvGrpSpPr>
        <p:grpSpPr>
          <a:xfrm>
            <a:off x="0" y="0"/>
            <a:ext cx="2520000" cy="6858000"/>
            <a:chOff x="0" y="0"/>
            <a:chExt cx="2520000" cy="6858000"/>
          </a:xfrm>
        </p:grpSpPr>
        <p:sp>
          <p:nvSpPr>
            <p:cNvPr id="3" name="Rectangle 2"/>
            <p:cNvSpPr/>
            <p:nvPr userDrawn="1"/>
          </p:nvSpPr>
          <p:spPr>
            <a:xfrm>
              <a:off x="0" y="0"/>
              <a:ext cx="25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http://liturgyhelp.com.au/resource_file/graphics/icons/N01ORSUA_icon_large_col.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11271"/>
              <a:ext cx="2520000" cy="50354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22024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grpSp>
        <p:nvGrpSpPr>
          <p:cNvPr id="11" name="Group 10"/>
          <p:cNvGrpSpPr/>
          <p:nvPr userDrawn="1"/>
        </p:nvGrpSpPr>
        <p:grpSpPr>
          <a:xfrm>
            <a:off x="0" y="0"/>
            <a:ext cx="2520000" cy="6858000"/>
            <a:chOff x="0" y="0"/>
            <a:chExt cx="2520000" cy="6858000"/>
          </a:xfrm>
        </p:grpSpPr>
        <p:sp>
          <p:nvSpPr>
            <p:cNvPr id="12" name="Rectangle 11"/>
            <p:cNvSpPr/>
            <p:nvPr userDrawn="1"/>
          </p:nvSpPr>
          <p:spPr>
            <a:xfrm>
              <a:off x="0" y="0"/>
              <a:ext cx="25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2" descr="http://liturgyhelp.com.au/resource_file/graphics/icons/N01ORSUA_icon_large_col.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11271"/>
              <a:ext cx="2520000" cy="50354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7345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5" name="Group 4"/>
          <p:cNvGrpSpPr/>
          <p:nvPr userDrawn="1"/>
        </p:nvGrpSpPr>
        <p:grpSpPr>
          <a:xfrm>
            <a:off x="0" y="0"/>
            <a:ext cx="2520000" cy="6858000"/>
            <a:chOff x="0" y="0"/>
            <a:chExt cx="2520000" cy="6858000"/>
          </a:xfrm>
        </p:grpSpPr>
        <p:sp>
          <p:nvSpPr>
            <p:cNvPr id="6" name="Rectangle 5"/>
            <p:cNvSpPr/>
            <p:nvPr userDrawn="1"/>
          </p:nvSpPr>
          <p:spPr>
            <a:xfrm>
              <a:off x="0" y="0"/>
              <a:ext cx="25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2" descr="http://liturgyhelp.com.au/resource_file/graphics/icons/N01ORSUA_icon_large_col.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11271"/>
              <a:ext cx="2520000" cy="50354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671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653029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60299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26811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bg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grpSp>
        <p:nvGrpSpPr>
          <p:cNvPr id="13" name="Group 12"/>
          <p:cNvGrpSpPr/>
          <p:nvPr userDrawn="1"/>
        </p:nvGrpSpPr>
        <p:grpSpPr>
          <a:xfrm>
            <a:off x="0" y="0"/>
            <a:ext cx="2520000" cy="6858000"/>
            <a:chOff x="0" y="0"/>
            <a:chExt cx="2520000" cy="6858000"/>
          </a:xfrm>
        </p:grpSpPr>
        <p:sp>
          <p:nvSpPr>
            <p:cNvPr id="14" name="Rectangle 13"/>
            <p:cNvSpPr/>
            <p:nvPr userDrawn="1"/>
          </p:nvSpPr>
          <p:spPr>
            <a:xfrm>
              <a:off x="0" y="0"/>
              <a:ext cx="25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72"/>
              <a:ext cx="2520000" cy="27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659865"/>
              <a:ext cx="2520000" cy="27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20255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100721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949968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73251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811463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345801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536832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32701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rgbClr val="006600"/>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rgbClr val="006600"/>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56" name="Group 55"/>
          <p:cNvGrpSpPr/>
          <p:nvPr userDrawn="1"/>
        </p:nvGrpSpPr>
        <p:grpSpPr>
          <a:xfrm>
            <a:off x="0" y="0"/>
            <a:ext cx="2520000" cy="6858000"/>
            <a:chOff x="0" y="0"/>
            <a:chExt cx="2520000" cy="6858000"/>
          </a:xfrm>
        </p:grpSpPr>
        <p:sp>
          <p:nvSpPr>
            <p:cNvPr id="55" name="Rectangle 54"/>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41"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64356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rgbClr val="006600"/>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rgbClr val="006600"/>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rgbClr val="006600"/>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grpSp>
        <p:nvGrpSpPr>
          <p:cNvPr id="83" name="Group 82"/>
          <p:cNvGrpSpPr/>
          <p:nvPr userDrawn="1"/>
        </p:nvGrpSpPr>
        <p:grpSpPr>
          <a:xfrm>
            <a:off x="0" y="0"/>
            <a:ext cx="2520000" cy="6858000"/>
            <a:chOff x="0" y="0"/>
            <a:chExt cx="2520000" cy="6858000"/>
          </a:xfrm>
        </p:grpSpPr>
        <p:sp>
          <p:nvSpPr>
            <p:cNvPr id="84" name="Rectangle 83"/>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52401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72" name="Group 71"/>
          <p:cNvGrpSpPr/>
          <p:nvPr userDrawn="1"/>
        </p:nvGrpSpPr>
        <p:grpSpPr>
          <a:xfrm>
            <a:off x="0" y="0"/>
            <a:ext cx="2520000" cy="6858000"/>
            <a:chOff x="0" y="0"/>
            <a:chExt cx="2520000" cy="6858000"/>
          </a:xfrm>
        </p:grpSpPr>
        <p:sp>
          <p:nvSpPr>
            <p:cNvPr id="73" name="Rectangle 72"/>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4"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324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8" name="Group 7"/>
          <p:cNvGrpSpPr/>
          <p:nvPr userDrawn="1"/>
        </p:nvGrpSpPr>
        <p:grpSpPr>
          <a:xfrm>
            <a:off x="0" y="0"/>
            <a:ext cx="2520000" cy="6858000"/>
            <a:chOff x="0" y="0"/>
            <a:chExt cx="2520000" cy="6858000"/>
          </a:xfrm>
        </p:grpSpPr>
        <p:sp>
          <p:nvSpPr>
            <p:cNvPr id="9" name="Rectangle 8"/>
            <p:cNvSpPr/>
            <p:nvPr userDrawn="1"/>
          </p:nvSpPr>
          <p:spPr>
            <a:xfrm>
              <a:off x="0" y="0"/>
              <a:ext cx="25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76672"/>
              <a:ext cx="2520000" cy="27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659865"/>
              <a:ext cx="2520000" cy="27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63007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281669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9267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520804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217491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263457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1785757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807400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2481872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111615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57581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246763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10DC5FA0-3C19-423D-AA1C-712BD5CB8FFB}" type="datetimeFigureOut">
              <a:rPr lang="en-US" altLang="en-US"/>
              <a:pPr/>
              <a:t>4/18/2024</a:t>
            </a:fld>
            <a:endParaRPr lang="en-US"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lt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8D1103C-35B7-481D-8128-E128D79895F4}" type="slidenum">
              <a:rPr lang="en-US" altLang="en-US"/>
              <a:pPr/>
              <a:t>‹#›</a:t>
            </a:fld>
            <a:endParaRPr lang="en-US" altLang="en-US"/>
          </a:p>
        </p:txBody>
      </p:sp>
    </p:spTree>
    <p:extLst>
      <p:ext uri="{BB962C8B-B14F-4D97-AF65-F5344CB8AC3E}">
        <p14:creationId xmlns:p14="http://schemas.microsoft.com/office/powerpoint/2010/main" val="754701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pic>
        <p:nvPicPr>
          <p:cNvPr id="4" name="Picture 3"/>
          <p:cNvPicPr>
            <a:picLocks noChangeAspect="1"/>
          </p:cNvPicPr>
          <p:nvPr userDrawn="1"/>
        </p:nvPicPr>
        <p:blipFill>
          <a:blip r:embed="rId2"/>
          <a:stretch>
            <a:fillRect/>
          </a:stretch>
        </p:blipFill>
        <p:spPr>
          <a:xfrm>
            <a:off x="2652" y="-297"/>
            <a:ext cx="9138696" cy="6858594"/>
          </a:xfrm>
          <a:prstGeom prst="rect">
            <a:avLst/>
          </a:prstGeom>
        </p:spPr>
      </p:pic>
    </p:spTree>
    <p:extLst>
      <p:ext uri="{BB962C8B-B14F-4D97-AF65-F5344CB8AC3E}">
        <p14:creationId xmlns:p14="http://schemas.microsoft.com/office/powerpoint/2010/main" val="3947525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bg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pic>
        <p:nvPicPr>
          <p:cNvPr id="11" name="Picture 1" descr="Father'sDay-Theme-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250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pic>
        <p:nvPicPr>
          <p:cNvPr id="8" name="Picture 1" descr="Father'sDay-Theme-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9713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2858479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8117772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2157595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85948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7438496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71750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5338228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9280728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5911304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259068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2229465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10DC5FA0-3C19-423D-AA1C-712BD5CB8FFB}" type="datetimeFigureOut">
              <a:rPr lang="en-US" altLang="en-US"/>
              <a:pPr/>
              <a:t>4/18/2024</a:t>
            </a:fld>
            <a:endParaRPr lang="en-US"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lt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8D1103C-35B7-481D-8128-E128D79895F4}" type="slidenum">
              <a:rPr lang="en-US" altLang="en-US"/>
              <a:pPr/>
              <a:t>‹#›</a:t>
            </a:fld>
            <a:endParaRPr lang="en-US" altLang="en-US"/>
          </a:p>
        </p:txBody>
      </p:sp>
    </p:spTree>
    <p:extLst>
      <p:ext uri="{BB962C8B-B14F-4D97-AF65-F5344CB8AC3E}">
        <p14:creationId xmlns:p14="http://schemas.microsoft.com/office/powerpoint/2010/main" val="42294923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rgbClr val="006600"/>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rgbClr val="006600"/>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56" name="Group 55"/>
          <p:cNvGrpSpPr/>
          <p:nvPr userDrawn="1"/>
        </p:nvGrpSpPr>
        <p:grpSpPr>
          <a:xfrm>
            <a:off x="0" y="0"/>
            <a:ext cx="2520000" cy="6858000"/>
            <a:chOff x="0" y="0"/>
            <a:chExt cx="2520000" cy="6858000"/>
          </a:xfrm>
        </p:grpSpPr>
        <p:sp>
          <p:nvSpPr>
            <p:cNvPr id="55" name="Rectangle 54"/>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41"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6283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rgbClr val="006600"/>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rgbClr val="006600"/>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rgbClr val="006600"/>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grpSp>
        <p:nvGrpSpPr>
          <p:cNvPr id="83" name="Group 82"/>
          <p:cNvGrpSpPr/>
          <p:nvPr userDrawn="1"/>
        </p:nvGrpSpPr>
        <p:grpSpPr>
          <a:xfrm>
            <a:off x="0" y="0"/>
            <a:ext cx="2520000" cy="6858000"/>
            <a:chOff x="0" y="0"/>
            <a:chExt cx="2520000" cy="6858000"/>
          </a:xfrm>
        </p:grpSpPr>
        <p:sp>
          <p:nvSpPr>
            <p:cNvPr id="84" name="Rectangle 83"/>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656256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Blank Graphic Only">
    <p:spTree>
      <p:nvGrpSpPr>
        <p:cNvPr id="1" name=""/>
        <p:cNvGrpSpPr/>
        <p:nvPr/>
      </p:nvGrpSpPr>
      <p:grpSpPr>
        <a:xfrm>
          <a:off x="0" y="0"/>
          <a:ext cx="0" cy="0"/>
          <a:chOff x="0" y="0"/>
          <a:chExt cx="0" cy="0"/>
        </a:xfrm>
      </p:grpSpPr>
      <p:grpSp>
        <p:nvGrpSpPr>
          <p:cNvPr id="72" name="Group 71"/>
          <p:cNvGrpSpPr/>
          <p:nvPr userDrawn="1"/>
        </p:nvGrpSpPr>
        <p:grpSpPr>
          <a:xfrm>
            <a:off x="0" y="0"/>
            <a:ext cx="2520000" cy="6858000"/>
            <a:chOff x="0" y="0"/>
            <a:chExt cx="2520000" cy="6858000"/>
          </a:xfrm>
        </p:grpSpPr>
        <p:sp>
          <p:nvSpPr>
            <p:cNvPr id="73" name="Rectangle 72"/>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4"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893606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E3956D-8DC4-4A1A-870C-57B042E4C172}"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2189893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3956D-8DC4-4A1A-870C-57B042E4C172}"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87549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309750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E3956D-8DC4-4A1A-870C-57B042E4C172}"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16966427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E3956D-8DC4-4A1A-870C-57B042E4C172}"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22160557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E3956D-8DC4-4A1A-870C-57B042E4C172}" type="datetimeFigureOut">
              <a:rPr lang="en-AU" smtClean="0"/>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24450874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E3956D-8DC4-4A1A-870C-57B042E4C172}" type="datetimeFigureOut">
              <a:rPr lang="en-AU" smtClean="0"/>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31319225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3956D-8DC4-4A1A-870C-57B042E4C172}" type="datetimeFigureOut">
              <a:rPr lang="en-AU" smtClean="0"/>
              <a:t>18/04/2024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5927227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E3956D-8DC4-4A1A-870C-57B042E4C172}"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3446262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E3956D-8DC4-4A1A-870C-57B042E4C172}"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122101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3956D-8DC4-4A1A-870C-57B042E4C172}"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31455680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3956D-8DC4-4A1A-870C-57B042E4C172}"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11870813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2" name="Group 1"/>
          <p:cNvGrpSpPr/>
          <p:nvPr userDrawn="1"/>
        </p:nvGrpSpPr>
        <p:grpSpPr>
          <a:xfrm>
            <a:off x="0" y="0"/>
            <a:ext cx="2520000" cy="6858000"/>
            <a:chOff x="0" y="0"/>
            <a:chExt cx="2520000" cy="6858000"/>
          </a:xfrm>
        </p:grpSpPr>
        <p:pic>
          <p:nvPicPr>
            <p:cNvPr id="1026" name="Picture 2" descr="G:\Year B - Mark\src_data\highres\OTime 015.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6413" t="7032" r="15699" b="19690"/>
            <a:stretch/>
          </p:blipFill>
          <p:spPr bwMode="auto">
            <a:xfrm>
              <a:off x="0" y="0"/>
              <a:ext cx="2520000" cy="3445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Year B - Mark\src_data\highres\OTime 016.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125" t="6048" r="53687" b="25457"/>
            <a:stretch/>
          </p:blipFill>
          <p:spPr bwMode="auto">
            <a:xfrm>
              <a:off x="0" y="3445984"/>
              <a:ext cx="2520000" cy="34120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8727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9429853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2" name="Group 1"/>
          <p:cNvGrpSpPr/>
          <p:nvPr userDrawn="1"/>
        </p:nvGrpSpPr>
        <p:grpSpPr>
          <a:xfrm>
            <a:off x="0" y="0"/>
            <a:ext cx="2520000" cy="6858000"/>
            <a:chOff x="0" y="0"/>
            <a:chExt cx="2520000" cy="6858000"/>
          </a:xfrm>
        </p:grpSpPr>
        <p:sp>
          <p:nvSpPr>
            <p:cNvPr id="24" name="Rectangle 23"/>
            <p:cNvSpPr/>
            <p:nvPr userDrawn="1"/>
          </p:nvSpPr>
          <p:spPr>
            <a:xfrm>
              <a:off x="0" y="0"/>
              <a:ext cx="25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8" name="Picture 4" descr="http://liturgyhelp.com.au/resource_file/graphics/icons/N02ORSUA_icon_large_co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12387"/>
              <a:ext cx="2520000" cy="50332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944534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bg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grpSp>
        <p:nvGrpSpPr>
          <p:cNvPr id="9" name="Group 8"/>
          <p:cNvGrpSpPr/>
          <p:nvPr userDrawn="1"/>
        </p:nvGrpSpPr>
        <p:grpSpPr>
          <a:xfrm>
            <a:off x="0" y="0"/>
            <a:ext cx="2520000" cy="6858000"/>
            <a:chOff x="0" y="0"/>
            <a:chExt cx="2520000" cy="6858000"/>
          </a:xfrm>
        </p:grpSpPr>
        <p:sp>
          <p:nvSpPr>
            <p:cNvPr id="11" name="Rectangle 10"/>
            <p:cNvSpPr/>
            <p:nvPr userDrawn="1"/>
          </p:nvSpPr>
          <p:spPr>
            <a:xfrm>
              <a:off x="0" y="0"/>
              <a:ext cx="25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4" descr="http://liturgyhelp.com.au/resource_file/graphics/icons/N02ORSUA_icon_large_co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12387"/>
              <a:ext cx="2520000" cy="50332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50852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5" name="Group 4"/>
          <p:cNvGrpSpPr/>
          <p:nvPr userDrawn="1"/>
        </p:nvGrpSpPr>
        <p:grpSpPr>
          <a:xfrm>
            <a:off x="0" y="0"/>
            <a:ext cx="2520000" cy="6858000"/>
            <a:chOff x="0" y="0"/>
            <a:chExt cx="2520000" cy="6858000"/>
          </a:xfrm>
        </p:grpSpPr>
        <p:sp>
          <p:nvSpPr>
            <p:cNvPr id="6" name="Rectangle 5"/>
            <p:cNvSpPr/>
            <p:nvPr userDrawn="1"/>
          </p:nvSpPr>
          <p:spPr>
            <a:xfrm>
              <a:off x="0" y="0"/>
              <a:ext cx="25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4" descr="http://liturgyhelp.com.au/resource_file/graphics/icons/N02ORSUA_icon_large_co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12387"/>
              <a:ext cx="2520000" cy="50332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54227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3144644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4484857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7090001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7093794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5419011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2902059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05721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577084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0006400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7833477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3148645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pic>
        <p:nvPicPr>
          <p:cNvPr id="5" name="Picture 3"/>
          <p:cNvPicPr>
            <a:picLocks noChangeArrowheads="1"/>
          </p:cNvPicPr>
          <p:nvPr userDrawn="1"/>
        </p:nvPicPr>
        <p:blipFill>
          <a:blip r:embed="rId2"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2330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pic>
        <p:nvPicPr>
          <p:cNvPr id="6" name="Picture 3"/>
          <p:cNvPicPr>
            <a:picLocks noChangeArrowheads="1"/>
          </p:cNvPicPr>
          <p:nvPr userDrawn="1"/>
        </p:nvPicPr>
        <p:blipFill>
          <a:blip r:embed="rId2"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027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pic>
        <p:nvPicPr>
          <p:cNvPr id="3" name="Picture 3"/>
          <p:cNvPicPr>
            <a:picLocks noChangeArrowheads="1"/>
          </p:cNvPicPr>
          <p:nvPr userDrawn="1"/>
        </p:nvPicPr>
        <p:blipFill>
          <a:blip r:embed="rId2"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4851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8918240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4301102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3879788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82435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6865254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799343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2796270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3747032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0509806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8153445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0215082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2700" b="1" i="0" cap="all" baseline="0">
                <a:solidFill>
                  <a:srgbClr val="006600"/>
                </a:solidFill>
                <a:latin typeface="Calibri" pitchFamily="34" charset="0"/>
              </a:defRPr>
            </a:lvl1pPr>
          </a:lstStyle>
          <a:p>
            <a:pPr lvl="0"/>
            <a:r>
              <a:rPr lang="en-US" sz="27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2400" baseline="0">
                <a:solidFill>
                  <a:srgbClr val="006600"/>
                </a:solidFill>
                <a:latin typeface="Calibri" pitchFamily="34" charset="0"/>
                <a:cs typeface="Calibri" pitchFamily="34" charset="0"/>
              </a:defRPr>
            </a:lvl1pPr>
            <a:lvl2pPr marL="0" indent="0">
              <a:buFont typeface="+mj-lt"/>
              <a:buNone/>
              <a:defRPr sz="2400"/>
            </a:lvl2pPr>
            <a:lvl3pPr marL="0" indent="0">
              <a:buFont typeface="+mj-lt"/>
              <a:buNone/>
              <a:defRPr sz="2400"/>
            </a:lvl3pPr>
            <a:lvl4pPr marL="0" indent="0">
              <a:buFont typeface="+mj-lt"/>
              <a:buNone/>
              <a:defRPr sz="2400"/>
            </a:lvl4pPr>
            <a:lvl5pPr marL="0" indent="0">
              <a:buFont typeface="+mj-lt"/>
              <a:buNone/>
              <a:defRPr sz="2400"/>
            </a:lvl5pPr>
          </a:lstStyle>
          <a:p>
            <a:pPr lvl="0"/>
            <a:r>
              <a:rPr lang="en-US" dirty="0">
                <a:latin typeface="Calibri" pitchFamily="34" charset="0"/>
                <a:cs typeface="Calibri" pitchFamily="34" charset="0"/>
              </a:rPr>
              <a:t>Enter Lyrics Here</a:t>
            </a:r>
            <a:endParaRPr lang="en-AU" dirty="0"/>
          </a:p>
        </p:txBody>
      </p:sp>
      <p:grpSp>
        <p:nvGrpSpPr>
          <p:cNvPr id="56" name="Group 55"/>
          <p:cNvGrpSpPr/>
          <p:nvPr userDrawn="1"/>
        </p:nvGrpSpPr>
        <p:grpSpPr>
          <a:xfrm>
            <a:off x="0" y="0"/>
            <a:ext cx="2520000" cy="6858000"/>
            <a:chOff x="0" y="0"/>
            <a:chExt cx="2520000" cy="6858000"/>
          </a:xfrm>
        </p:grpSpPr>
        <p:sp>
          <p:nvSpPr>
            <p:cNvPr id="55" name="Rectangle 54"/>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1041"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281403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2700" b="1" i="0" cap="all" baseline="0">
                <a:solidFill>
                  <a:srgbClr val="006600"/>
                </a:solidFill>
                <a:latin typeface="Calibri" pitchFamily="34" charset="0"/>
              </a:defRPr>
            </a:lvl1pPr>
          </a:lstStyle>
          <a:p>
            <a:pPr lvl="0"/>
            <a:r>
              <a:rPr lang="en-US" sz="27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2400" baseline="0">
                <a:solidFill>
                  <a:srgbClr val="006600"/>
                </a:solidFill>
                <a:latin typeface="Calibri" pitchFamily="34" charset="0"/>
                <a:cs typeface="Calibri" pitchFamily="34" charset="0"/>
              </a:defRPr>
            </a:lvl1pPr>
            <a:lvl2pPr marL="0" indent="0">
              <a:buFont typeface="+mj-lt"/>
              <a:buNone/>
              <a:defRPr sz="2400"/>
            </a:lvl2pPr>
            <a:lvl3pPr marL="0" indent="0">
              <a:buFont typeface="+mj-lt"/>
              <a:buNone/>
              <a:defRPr sz="2400"/>
            </a:lvl3pPr>
            <a:lvl4pPr marL="0" indent="0">
              <a:buFont typeface="+mj-lt"/>
              <a:buNone/>
              <a:defRPr sz="2400"/>
            </a:lvl4pPr>
            <a:lvl5pPr marL="0" indent="0">
              <a:buFont typeface="+mj-lt"/>
              <a:buNone/>
              <a:defRPr sz="24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800" y="6381330"/>
            <a:ext cx="6192813" cy="404665"/>
          </a:xfrm>
        </p:spPr>
        <p:txBody>
          <a:bodyPr>
            <a:noAutofit/>
          </a:bodyPr>
          <a:lstStyle>
            <a:lvl1pPr marL="0" marR="0" indent="0" algn="ctr" defTabSz="685800" rtl="0" eaLnBrk="1" fontAlgn="auto" latinLnBrk="0" hangingPunct="1">
              <a:lnSpc>
                <a:spcPct val="100000"/>
              </a:lnSpc>
              <a:spcBef>
                <a:spcPct val="20000"/>
              </a:spcBef>
              <a:spcAft>
                <a:spcPts val="0"/>
              </a:spcAft>
              <a:buClrTx/>
              <a:buSzTx/>
              <a:buFontTx/>
              <a:buNone/>
              <a:tabLst/>
              <a:defRPr sz="900" baseline="0">
                <a:solidFill>
                  <a:srgbClr val="006600"/>
                </a:solidFill>
              </a:defRPr>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dirty="0"/>
              <a:t>Composer: Enter Name Here</a:t>
            </a:r>
            <a:br>
              <a:rPr lang="en-US" dirty="0"/>
            </a:br>
            <a:r>
              <a:rPr lang="en-US" dirty="0"/>
              <a:t>Lyricist: Enter Name Here</a:t>
            </a:r>
          </a:p>
        </p:txBody>
      </p:sp>
      <p:grpSp>
        <p:nvGrpSpPr>
          <p:cNvPr id="83" name="Group 82"/>
          <p:cNvGrpSpPr/>
          <p:nvPr userDrawn="1"/>
        </p:nvGrpSpPr>
        <p:grpSpPr>
          <a:xfrm>
            <a:off x="0" y="0"/>
            <a:ext cx="2520000" cy="6858000"/>
            <a:chOff x="0" y="0"/>
            <a:chExt cx="2520000" cy="6858000"/>
          </a:xfrm>
        </p:grpSpPr>
        <p:sp>
          <p:nvSpPr>
            <p:cNvPr id="84" name="Rectangle 83"/>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8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300932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72" name="Group 71"/>
          <p:cNvGrpSpPr/>
          <p:nvPr userDrawn="1"/>
        </p:nvGrpSpPr>
        <p:grpSpPr>
          <a:xfrm>
            <a:off x="0" y="0"/>
            <a:ext cx="2520000" cy="6858000"/>
            <a:chOff x="0" y="0"/>
            <a:chExt cx="2520000" cy="6858000"/>
          </a:xfrm>
        </p:grpSpPr>
        <p:sp>
          <p:nvSpPr>
            <p:cNvPr id="73" name="Rectangle 72"/>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74"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845370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12031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18/04/2024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1772046370"/>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2" r:id="rId3"/>
    <p:sldLayoutId id="2147483649" r:id="rId4"/>
    <p:sldLayoutId id="2147483650" r:id="rId5"/>
    <p:sldLayoutId id="2147483651" r:id="rId6"/>
    <p:sldLayoutId id="2147483652" r:id="rId7"/>
    <p:sldLayoutId id="2147483653" r:id="rId8"/>
    <p:sldLayoutId id="2147483654"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18/04/2024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290701222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18/04/2024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1566875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18/04/2024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389943516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E3956D-8DC4-4A1A-870C-57B042E4C172}" type="datetimeFigureOut">
              <a:rPr lang="en-AU" smtClean="0"/>
              <a:t>18/04/2024</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83C52D-0F87-40E0-8C2D-83ABA68DA01A}" type="slidenum">
              <a:rPr lang="en-AU" smtClean="0"/>
              <a:t>‹#›</a:t>
            </a:fld>
            <a:endParaRPr lang="en-AU"/>
          </a:p>
        </p:txBody>
      </p:sp>
    </p:spTree>
    <p:extLst>
      <p:ext uri="{BB962C8B-B14F-4D97-AF65-F5344CB8AC3E}">
        <p14:creationId xmlns:p14="http://schemas.microsoft.com/office/powerpoint/2010/main" val="8224607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18/04/2024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212917780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18/04/2024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427337604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66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FA17ED-9365-44E2-B0A9-1F79163C7293}" type="datetimeFigureOut">
              <a:rPr lang="en-AU" smtClean="0"/>
              <a:pPr/>
              <a:t>18/04/2024</a:t>
            </a:fld>
            <a:endParaRPr lang="en-AU"/>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19804562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18/04/2024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281103797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866851" y="289219"/>
            <a:ext cx="6192688" cy="2123658"/>
          </a:xfrm>
          <a:prstGeom prst="rect">
            <a:avLst/>
          </a:prstGeom>
          <a:noFill/>
        </p:spPr>
        <p:txBody>
          <a:bodyPr wrap="square" rtlCol="0">
            <a:spAutoFit/>
          </a:bodyPr>
          <a:lstStyle/>
          <a:p>
            <a:pPr algn="ctr"/>
            <a:r>
              <a:rPr lang="en-AU" sz="4400" b="1" cap="all" dirty="0">
                <a:solidFill>
                  <a:schemeClr val="bg1"/>
                </a:solidFill>
                <a:latin typeface="Calibri" pitchFamily="34" charset="0"/>
              </a:rPr>
              <a:t>fourteenth Sunday in ordinary time</a:t>
            </a:r>
          </a:p>
          <a:p>
            <a:pPr algn="ctr"/>
            <a:r>
              <a:rPr lang="en-AU" sz="4000" dirty="0">
                <a:solidFill>
                  <a:schemeClr val="bg1"/>
                </a:solidFill>
                <a:latin typeface="Calibri" pitchFamily="34" charset="0"/>
              </a:rPr>
              <a:t>Sunday 7 July, 2024</a:t>
            </a:r>
            <a:endParaRPr lang="en-US" sz="3200" dirty="0">
              <a:solidFill>
                <a:schemeClr val="bg1"/>
              </a:solidFill>
              <a:latin typeface="Calibri" pitchFamily="34" charset="0"/>
            </a:endParaRPr>
          </a:p>
        </p:txBody>
      </p:sp>
      <p:sp>
        <p:nvSpPr>
          <p:cNvPr id="3" name="TextBox 2"/>
          <p:cNvSpPr txBox="1"/>
          <p:nvPr/>
        </p:nvSpPr>
        <p:spPr>
          <a:xfrm>
            <a:off x="2752555" y="2517431"/>
            <a:ext cx="6336704" cy="2308324"/>
          </a:xfrm>
          <a:prstGeom prst="rect">
            <a:avLst/>
          </a:prstGeom>
          <a:noFill/>
        </p:spPr>
        <p:txBody>
          <a:bodyPr wrap="square" rtlCol="0">
            <a:spAutoFit/>
          </a:bodyPr>
          <a:lstStyle/>
          <a:p>
            <a:pPr algn="ctr"/>
            <a:r>
              <a:rPr lang="en-AU" sz="3600" i="1" dirty="0">
                <a:solidFill>
                  <a:schemeClr val="bg1"/>
                </a:solidFill>
              </a:rPr>
              <a:t>Mary Immaculate Parish </a:t>
            </a:r>
            <a:br>
              <a:rPr lang="en-AU" sz="3600" i="1" dirty="0">
                <a:solidFill>
                  <a:schemeClr val="bg1"/>
                </a:solidFill>
              </a:rPr>
            </a:br>
            <a:r>
              <a:rPr lang="en-AU" sz="3600" i="1" dirty="0">
                <a:solidFill>
                  <a:schemeClr val="bg1"/>
                </a:solidFill>
              </a:rPr>
              <a:t>Quakers Hill-Schofields</a:t>
            </a:r>
            <a:br>
              <a:rPr lang="en-AU" sz="3600" i="1" dirty="0">
                <a:solidFill>
                  <a:schemeClr val="bg1"/>
                </a:solidFill>
              </a:rPr>
            </a:br>
            <a:r>
              <a:rPr lang="en-AU" sz="3600" i="1" dirty="0">
                <a:solidFill>
                  <a:schemeClr val="bg1"/>
                </a:solidFill>
              </a:rPr>
              <a:t>We welcome our parishioners and visitors to our Parish today.</a:t>
            </a:r>
            <a:endParaRPr lang="en-US" sz="3600" i="1" dirty="0">
              <a:solidFill>
                <a:schemeClr val="bg1"/>
              </a:solidFill>
            </a:endParaRPr>
          </a:p>
        </p:txBody>
      </p:sp>
      <p:sp>
        <p:nvSpPr>
          <p:cNvPr id="7" name="TextBox 6"/>
          <p:cNvSpPr txBox="1"/>
          <p:nvPr/>
        </p:nvSpPr>
        <p:spPr>
          <a:xfrm>
            <a:off x="2411760" y="4912192"/>
            <a:ext cx="6744943" cy="1200329"/>
          </a:xfrm>
          <a:prstGeom prst="rect">
            <a:avLst/>
          </a:prstGeom>
          <a:noFill/>
        </p:spPr>
        <p:txBody>
          <a:bodyPr wrap="square" rtlCol="0">
            <a:spAutoFit/>
          </a:bodyPr>
          <a:lstStyle/>
          <a:p>
            <a:pPr algn="ctr"/>
            <a:r>
              <a:rPr lang="en-AU" sz="3600" b="1" dirty="0">
                <a:solidFill>
                  <a:schemeClr val="accent6">
                    <a:lumMod val="75000"/>
                  </a:schemeClr>
                </a:solidFill>
              </a:rPr>
              <a:t>Aboriginal and Torres Strait Islander Sunday </a:t>
            </a:r>
          </a:p>
        </p:txBody>
      </p:sp>
      <p:sp>
        <p:nvSpPr>
          <p:cNvPr id="8" name="Rectangle 7"/>
          <p:cNvSpPr/>
          <p:nvPr/>
        </p:nvSpPr>
        <p:spPr>
          <a:xfrm>
            <a:off x="2201539" y="6146720"/>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Christian Copyright Licensing No. 219857</a:t>
            </a:r>
          </a:p>
          <a:p>
            <a:pPr lvl="0" algn="ctr"/>
            <a:r>
              <a:rPr lang="en-AU" sz="1400" dirty="0">
                <a:solidFill>
                  <a:schemeClr val="bg1"/>
                </a:solidFill>
              </a:rPr>
              <a:t>Graphics Used with Permission of </a:t>
            </a:r>
            <a:r>
              <a:rPr lang="en-AU" sz="1400" dirty="0" err="1">
                <a:solidFill>
                  <a:schemeClr val="bg1"/>
                </a:solidFill>
              </a:rPr>
              <a:t>Sr</a:t>
            </a:r>
            <a:r>
              <a:rPr lang="en-AU" sz="1400" dirty="0">
                <a:solidFill>
                  <a:schemeClr val="bg1"/>
                </a:solidFill>
              </a:rPr>
              <a:t> Susan Daily IBVM.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B2CF16-C1D2-7320-880B-2A8535EA5A63}"/>
              </a:ext>
            </a:extLst>
          </p:cNvPr>
          <p:cNvSpPr txBox="1"/>
          <p:nvPr/>
        </p:nvSpPr>
        <p:spPr>
          <a:xfrm>
            <a:off x="323528" y="1124744"/>
            <a:ext cx="8928992"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through my most grievous fault;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therefore I ask blessed </a:t>
            </a:r>
            <a:b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b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Mary ever-Virgin,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all the Angels and Saints,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and you, my brothers and sisters,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to pray for me to the Lord our God.</a:t>
            </a:r>
            <a:endParaRPr kumimoji="0" lang="en-AU"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4120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4249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PENITENTIAL ACT</a:t>
            </a:r>
          </a:p>
        </p:txBody>
      </p:sp>
      <p:sp>
        <p:nvSpPr>
          <p:cNvPr id="3" name="TextBox 2"/>
          <p:cNvSpPr txBox="1"/>
          <p:nvPr/>
        </p:nvSpPr>
        <p:spPr>
          <a:xfrm>
            <a:off x="251520" y="1484784"/>
            <a:ext cx="8136904" cy="36317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May almighty God have mercy </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on us,</a:t>
            </a:r>
            <a:endParaRPr kumimoji="0" lang="en-AU"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forgive us our sins,</a:t>
            </a:r>
            <a:endParaRPr kumimoji="0" lang="en-AU"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tab pos="898525" algn="l"/>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and bring us to everlasting life.</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GB" sz="4400" b="1" i="0" u="none" strike="noStrike" kern="1200" cap="none" spc="0" normalizeH="0" baseline="0" noProof="0" dirty="0">
                <a:ln>
                  <a:noFill/>
                </a:ln>
                <a:solidFill>
                  <a:prstClr val="white"/>
                </a:solidFill>
                <a:effectLst/>
                <a:uLnTx/>
                <a:uFillTx/>
                <a:latin typeface="Calibri"/>
                <a:ea typeface="+mn-ea"/>
                <a:cs typeface="+mn-cs"/>
              </a:rPr>
              <a:t>All: 	AMEN</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4476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4503D8-69C4-4741-AD4B-E76D33C143F9}"/>
              </a:ext>
            </a:extLst>
          </p:cNvPr>
          <p:cNvSpPr txBox="1"/>
          <p:nvPr/>
        </p:nvSpPr>
        <p:spPr>
          <a:xfrm>
            <a:off x="179512" y="0"/>
            <a:ext cx="87129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PENITENTIAL ACT </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Rectangle 2">
            <a:extLst>
              <a:ext uri="{FF2B5EF4-FFF2-40B4-BE49-F238E27FC236}">
                <a16:creationId xmlns:a16="http://schemas.microsoft.com/office/drawing/2014/main" id="{FD74A09C-17A1-481F-9F37-688141106AEB}"/>
              </a:ext>
            </a:extLst>
          </p:cNvPr>
          <p:cNvSpPr/>
          <p:nvPr/>
        </p:nvSpPr>
        <p:spPr>
          <a:xfrm>
            <a:off x="395536" y="913239"/>
            <a:ext cx="8712968"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Celebrant: Lord have mercy,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LORD, HAVE MERCY.</a:t>
            </a:r>
          </a:p>
        </p:txBody>
      </p:sp>
      <p:sp>
        <p:nvSpPr>
          <p:cNvPr id="4" name="Rectangle 3">
            <a:extLst>
              <a:ext uri="{FF2B5EF4-FFF2-40B4-BE49-F238E27FC236}">
                <a16:creationId xmlns:a16="http://schemas.microsoft.com/office/drawing/2014/main" id="{954BE6EE-C8FF-419F-952B-9F41CD79D81B}"/>
              </a:ext>
            </a:extLst>
          </p:cNvPr>
          <p:cNvSpPr/>
          <p:nvPr/>
        </p:nvSpPr>
        <p:spPr>
          <a:xfrm>
            <a:off x="431032" y="2747727"/>
            <a:ext cx="871296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Celebrant: Christ have mercy,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All: CHRIST, HAVE MERCY.</a:t>
            </a:r>
          </a:p>
        </p:txBody>
      </p:sp>
      <p:sp>
        <p:nvSpPr>
          <p:cNvPr id="5" name="Rectangle 4">
            <a:extLst>
              <a:ext uri="{FF2B5EF4-FFF2-40B4-BE49-F238E27FC236}">
                <a16:creationId xmlns:a16="http://schemas.microsoft.com/office/drawing/2014/main" id="{4B54A5F3-83A7-43B5-8ACC-08E7FADA5683}"/>
              </a:ext>
            </a:extLst>
          </p:cNvPr>
          <p:cNvSpPr/>
          <p:nvPr/>
        </p:nvSpPr>
        <p:spPr>
          <a:xfrm>
            <a:off x="467544" y="4725144"/>
            <a:ext cx="864096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Celebrant: Lord have mercy,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All: LORD, HAVE MERCY.</a:t>
            </a:r>
          </a:p>
        </p:txBody>
      </p:sp>
    </p:spTree>
    <p:extLst>
      <p:ext uri="{BB962C8B-B14F-4D97-AF65-F5344CB8AC3E}">
        <p14:creationId xmlns:p14="http://schemas.microsoft.com/office/powerpoint/2010/main" val="1662548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GLORIA</a:t>
            </a:r>
          </a:p>
        </p:txBody>
      </p:sp>
      <p:sp>
        <p:nvSpPr>
          <p:cNvPr id="3" name="TextBox 2"/>
          <p:cNvSpPr txBox="1"/>
          <p:nvPr/>
        </p:nvSpPr>
        <p:spPr>
          <a:xfrm>
            <a:off x="149816" y="908720"/>
            <a:ext cx="8964488"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Glory to God in the highest, and on earth peace to people of good will.</a:t>
            </a:r>
            <a:endParaRPr kumimoji="0" lang="en-US" sz="4400" b="1" i="0" u="none" strike="noStrike" kern="1200" cap="all"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praise you,</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bless you,</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adore you,</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glorify you,</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give you thanks for your </a:t>
            </a:r>
            <a:br>
              <a:rPr kumimoji="0" lang="en-US" sz="4400" b="1" i="0" u="none" strike="noStrike" kern="1200" cap="none" spc="0" normalizeH="0" baseline="0" noProof="0" dirty="0">
                <a:ln>
                  <a:noFill/>
                </a:ln>
                <a:solidFill>
                  <a:prstClr val="white"/>
                </a:solidFill>
                <a:effectLst/>
                <a:uLnTx/>
                <a:uFillTx/>
                <a:latin typeface="Calibri"/>
                <a:ea typeface="+mn-ea"/>
                <a:cs typeface="+mn-cs"/>
              </a:rPr>
            </a:br>
            <a:r>
              <a:rPr kumimoji="0" lang="en-US" sz="4400" b="1" i="0" u="none" strike="noStrike" kern="1200" cap="none" spc="0" normalizeH="0" baseline="0" noProof="0" dirty="0">
                <a:ln>
                  <a:noFill/>
                </a:ln>
                <a:solidFill>
                  <a:prstClr val="white"/>
                </a:solidFill>
                <a:effectLst/>
                <a:uLnTx/>
                <a:uFillTx/>
                <a:latin typeface="Calibri"/>
                <a:ea typeface="+mn-ea"/>
                <a:cs typeface="+mn-cs"/>
              </a:rPr>
              <a:t>great glory,</a:t>
            </a:r>
          </a:p>
        </p:txBody>
      </p:sp>
    </p:spTree>
    <p:extLst>
      <p:ext uri="{BB962C8B-B14F-4D97-AF65-F5344CB8AC3E}">
        <p14:creationId xmlns:p14="http://schemas.microsoft.com/office/powerpoint/2010/main" val="50075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8AE15C-0219-6A0E-B865-F6C12B59087A}"/>
              </a:ext>
            </a:extLst>
          </p:cNvPr>
          <p:cNvSpPr txBox="1"/>
          <p:nvPr/>
        </p:nvSpPr>
        <p:spPr>
          <a:xfrm>
            <a:off x="251520" y="404664"/>
            <a:ext cx="9001000" cy="68634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Lord God, heavenly King</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O God, almighty Father.</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Lord Jesus Christ, Only Begotten Son,</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Lord God, Lamb of God, </a:t>
            </a:r>
            <a:br>
              <a:rPr kumimoji="0" lang="en-US" sz="4400" b="1" i="0" u="none" strike="noStrike" kern="1200" cap="none" spc="0" normalizeH="0" baseline="0" noProof="0" dirty="0">
                <a:ln>
                  <a:noFill/>
                </a:ln>
                <a:solidFill>
                  <a:prstClr val="white"/>
                </a:solidFill>
                <a:effectLst/>
                <a:uLnTx/>
                <a:uFillTx/>
                <a:latin typeface="Calibri"/>
                <a:ea typeface="+mn-ea"/>
                <a:cs typeface="+mn-cs"/>
              </a:rPr>
            </a:br>
            <a:r>
              <a:rPr kumimoji="0" lang="en-US" sz="4400" b="1" i="0" u="none" strike="noStrike" kern="1200" cap="none" spc="0" normalizeH="0" baseline="0" noProof="0" dirty="0">
                <a:ln>
                  <a:noFill/>
                </a:ln>
                <a:solidFill>
                  <a:prstClr val="white"/>
                </a:solidFill>
                <a:effectLst/>
                <a:uLnTx/>
                <a:uFillTx/>
                <a:latin typeface="Calibri"/>
                <a:ea typeface="+mn-ea"/>
                <a:cs typeface="+mn-cs"/>
              </a:rPr>
              <a:t>Son of the Father,</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take away the sins of the world,</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have mercy on us;</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take away the sins of the world </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Receive our prayer;</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7682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51520" y="565200"/>
            <a:ext cx="8856672"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are seated at the right hand of the Father, have mercy on us.</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For you alone are the Holy One,</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alone are the Lord,</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alone are the Most High,</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Jesus Christ,</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with the Holy Spirit,</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in the glory of God the Father. Amen</a:t>
            </a:r>
          </a:p>
        </p:txBody>
      </p:sp>
      <p:sp>
        <p:nvSpPr>
          <p:cNvPr id="4" name="TextBox 3"/>
          <p:cNvSpPr txBox="1"/>
          <p:nvPr/>
        </p:nvSpPr>
        <p:spPr>
          <a:xfrm>
            <a:off x="287328" y="6427113"/>
            <a:ext cx="885667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380254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736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131840" y="1996186"/>
            <a:ext cx="5688632" cy="1446550"/>
          </a:xfrm>
          <a:prstGeom prst="rect">
            <a:avLst/>
          </a:prstGeom>
          <a:noFill/>
        </p:spPr>
        <p:txBody>
          <a:bodyPr wrap="square" rtlCol="0">
            <a:spAutoFit/>
          </a:bodyPr>
          <a:lstStyle/>
          <a:p>
            <a:pPr algn="ctr"/>
            <a:r>
              <a:rPr lang="en-AU" sz="4400" b="1" dirty="0">
                <a:solidFill>
                  <a:schemeClr val="bg1"/>
                </a:solidFill>
                <a:latin typeface="Calibri" pitchFamily="34" charset="0"/>
              </a:rPr>
              <a:t>FIRST READING</a:t>
            </a:r>
          </a:p>
          <a:p>
            <a:pPr algn="ctr"/>
            <a:r>
              <a:rPr lang="en-AU" sz="4400" b="1" dirty="0">
                <a:solidFill>
                  <a:schemeClr val="bg1"/>
                </a:solidFill>
                <a:latin typeface="Calibri" pitchFamily="34" charset="0"/>
              </a:rPr>
              <a:t>Ezekiel 2:2-5</a:t>
            </a:r>
          </a:p>
        </p:txBody>
      </p:sp>
    </p:spTree>
    <p:extLst>
      <p:ext uri="{BB962C8B-B14F-4D97-AF65-F5344CB8AC3E}">
        <p14:creationId xmlns:p14="http://schemas.microsoft.com/office/powerpoint/2010/main" val="2575721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188640"/>
            <a:ext cx="8856984" cy="4909036"/>
          </a:xfrm>
          <a:prstGeom prst="rect">
            <a:avLst/>
          </a:prstGeom>
          <a:noFill/>
        </p:spPr>
        <p:txBody>
          <a:bodyPr wrap="square" rtlCol="0">
            <a:spAutoFit/>
          </a:bodyPr>
          <a:lstStyle/>
          <a:p>
            <a:pPr algn="ctr"/>
            <a:r>
              <a:rPr lang="en-AU" sz="4500" b="1" dirty="0">
                <a:solidFill>
                  <a:schemeClr val="bg1"/>
                </a:solidFill>
                <a:latin typeface="Calibri" pitchFamily="34" charset="0"/>
              </a:rPr>
              <a:t>RESPONSORIAL PSALM</a:t>
            </a:r>
          </a:p>
          <a:p>
            <a:pPr algn="ctr"/>
            <a:r>
              <a:rPr lang="en-AU" sz="2800" b="1" dirty="0">
                <a:solidFill>
                  <a:schemeClr val="bg1"/>
                </a:solidFill>
                <a:latin typeface="Calibri" pitchFamily="34" charset="0"/>
              </a:rPr>
              <a:t>Ps 122</a:t>
            </a:r>
          </a:p>
          <a:p>
            <a:pPr algn="ctr"/>
            <a:endParaRPr lang="en-US" sz="6000" b="1" dirty="0">
              <a:solidFill>
                <a:schemeClr val="bg1"/>
              </a:solidFill>
            </a:endParaRPr>
          </a:p>
          <a:p>
            <a:pPr algn="ctr"/>
            <a:r>
              <a:rPr lang="en-US" sz="6000" b="1" dirty="0">
                <a:solidFill>
                  <a:schemeClr val="bg1"/>
                </a:solidFill>
              </a:rPr>
              <a:t>Our eyes are fixed </a:t>
            </a:r>
            <a:br>
              <a:rPr lang="en-US" sz="6000" b="1" dirty="0">
                <a:solidFill>
                  <a:schemeClr val="bg1"/>
                </a:solidFill>
              </a:rPr>
            </a:br>
            <a:r>
              <a:rPr lang="en-US" sz="6000" b="1" dirty="0">
                <a:solidFill>
                  <a:schemeClr val="bg1"/>
                </a:solidFill>
              </a:rPr>
              <a:t>on the Lord, </a:t>
            </a:r>
            <a:br>
              <a:rPr lang="en-US" sz="6000" b="1" dirty="0">
                <a:solidFill>
                  <a:schemeClr val="bg1"/>
                </a:solidFill>
              </a:rPr>
            </a:br>
            <a:r>
              <a:rPr lang="en-US" sz="6000" b="1" dirty="0">
                <a:solidFill>
                  <a:schemeClr val="bg1"/>
                </a:solidFill>
              </a:rPr>
              <a:t>pleading for his mercy.</a:t>
            </a:r>
          </a:p>
        </p:txBody>
      </p:sp>
    </p:spTree>
    <p:extLst>
      <p:ext uri="{BB962C8B-B14F-4D97-AF65-F5344CB8AC3E}">
        <p14:creationId xmlns:p14="http://schemas.microsoft.com/office/powerpoint/2010/main" val="3534440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915816" y="1990145"/>
            <a:ext cx="5976664" cy="1446550"/>
          </a:xfrm>
          <a:prstGeom prst="rect">
            <a:avLst/>
          </a:prstGeom>
          <a:noFill/>
        </p:spPr>
        <p:txBody>
          <a:bodyPr wrap="square" rtlCol="0">
            <a:spAutoFit/>
          </a:bodyPr>
          <a:lstStyle/>
          <a:p>
            <a:pPr algn="ctr"/>
            <a:r>
              <a:rPr lang="en-AU" sz="4400" b="1" dirty="0">
                <a:solidFill>
                  <a:schemeClr val="bg1"/>
                </a:solidFill>
                <a:latin typeface="Calibri" pitchFamily="34" charset="0"/>
              </a:rPr>
              <a:t>SECOND READING</a:t>
            </a:r>
          </a:p>
          <a:p>
            <a:pPr algn="ctr"/>
            <a:r>
              <a:rPr lang="en-AU" sz="4400" b="1" dirty="0">
                <a:solidFill>
                  <a:schemeClr val="bg1"/>
                </a:solidFill>
                <a:latin typeface="Calibri" pitchFamily="34" charset="0"/>
              </a:rPr>
              <a:t>2 Corinthians 12:7-10</a:t>
            </a:r>
          </a:p>
        </p:txBody>
      </p:sp>
    </p:spTree>
    <p:extLst>
      <p:ext uri="{BB962C8B-B14F-4D97-AF65-F5344CB8AC3E}">
        <p14:creationId xmlns:p14="http://schemas.microsoft.com/office/powerpoint/2010/main" val="26918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useBgFill="1">
        <p:nvSpPr>
          <p:cNvPr id="4" name="Rectangle 3"/>
          <p:cNvSpPr/>
          <p:nvPr/>
        </p:nvSpPr>
        <p:spPr>
          <a:xfrm>
            <a:off x="107504" y="44624"/>
            <a:ext cx="892899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Calibri"/>
                <a:ea typeface="+mn-ea"/>
                <a:cs typeface="+mn-cs"/>
              </a:rPr>
              <a:t>THIS WEEKENDS MASSES WILL BE OFFERED FOR  </a:t>
            </a:r>
          </a:p>
        </p:txBody>
      </p:sp>
      <p:sp>
        <p:nvSpPr>
          <p:cNvPr id="2" name="TextBox 1">
            <a:extLst>
              <a:ext uri="{FF2B5EF4-FFF2-40B4-BE49-F238E27FC236}">
                <a16:creationId xmlns:a16="http://schemas.microsoft.com/office/drawing/2014/main" id="{6102665A-BD36-BC71-D32E-EF8CA21F3303}"/>
              </a:ext>
            </a:extLst>
          </p:cNvPr>
          <p:cNvSpPr txBox="1"/>
          <p:nvPr/>
        </p:nvSpPr>
        <p:spPr>
          <a:xfrm>
            <a:off x="323528" y="444734"/>
            <a:ext cx="8820472" cy="8463855"/>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sng" strike="noStrike" kern="1200" cap="none" spc="0" normalizeH="0" baseline="0" noProof="0" dirty="0">
                <a:ln>
                  <a:noFill/>
                </a:ln>
                <a:solidFill>
                  <a:prstClr val="white"/>
                </a:solidFill>
                <a:effectLst/>
                <a:uLnTx/>
                <a:uFillTx/>
                <a:latin typeface="Calibri"/>
                <a:ea typeface="+mn-ea"/>
                <a:cs typeface="+mn-cs"/>
              </a:rPr>
              <a:t>Recent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sng" strike="noStrike" kern="1200" cap="none" spc="0" normalizeH="0" baseline="0" noProof="0" dirty="0">
                <a:ln>
                  <a:noFill/>
                </a:ln>
                <a:solidFill>
                  <a:prstClr val="white"/>
                </a:solidFill>
                <a:effectLst/>
                <a:uLnTx/>
                <a:uFillTx/>
                <a:latin typeface="Calibri"/>
                <a:ea typeface="+mn-ea"/>
                <a:cs typeface="+mn-cs"/>
              </a:rPr>
              <a:t>Anniversaries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 </a:t>
            </a:r>
          </a:p>
        </p:txBody>
      </p:sp>
      <p:pic>
        <p:nvPicPr>
          <p:cNvPr id="5" name="Picture 4" descr="A map of earthquake evacuation&#10;&#10;Description automatically generated with medium confidence">
            <a:extLst>
              <a:ext uri="{FF2B5EF4-FFF2-40B4-BE49-F238E27FC236}">
                <a16:creationId xmlns:a16="http://schemas.microsoft.com/office/drawing/2014/main" id="{F87B36F3-36AE-2A0D-BC9C-CE68C2AA9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017723"/>
            <a:ext cx="3953932" cy="2795653"/>
          </a:xfrm>
          <a:prstGeom prst="rect">
            <a:avLst/>
          </a:prstGeom>
        </p:spPr>
      </p:pic>
    </p:spTree>
    <p:extLst>
      <p:ext uri="{BB962C8B-B14F-4D97-AF65-F5344CB8AC3E}">
        <p14:creationId xmlns:p14="http://schemas.microsoft.com/office/powerpoint/2010/main" val="4023410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3528" y="260648"/>
            <a:ext cx="8640960" cy="6324808"/>
          </a:xfrm>
          <a:prstGeom prst="rect">
            <a:avLst/>
          </a:prstGeom>
          <a:noFill/>
        </p:spPr>
        <p:txBody>
          <a:bodyPr wrap="square" rtlCol="0">
            <a:spAutoFit/>
          </a:bodyPr>
          <a:lstStyle/>
          <a:p>
            <a:pPr algn="ctr"/>
            <a:r>
              <a:rPr lang="en-AU" sz="4500" b="1" dirty="0">
                <a:solidFill>
                  <a:schemeClr val="bg1"/>
                </a:solidFill>
                <a:latin typeface="Calibri" pitchFamily="34" charset="0"/>
              </a:rPr>
              <a:t>GOSPEL ACCLAMATION</a:t>
            </a:r>
          </a:p>
          <a:p>
            <a:pPr algn="ctr"/>
            <a:endParaRPr lang="en-US" sz="3600" b="1" dirty="0">
              <a:solidFill>
                <a:schemeClr val="bg1"/>
              </a:solidFill>
            </a:endParaRPr>
          </a:p>
          <a:p>
            <a:pPr algn="ctr"/>
            <a:r>
              <a:rPr lang="en-US" sz="5400" b="1" dirty="0">
                <a:solidFill>
                  <a:schemeClr val="bg1"/>
                </a:solidFill>
              </a:rPr>
              <a:t>Alleluia, alleluia!</a:t>
            </a:r>
          </a:p>
          <a:p>
            <a:pPr algn="ctr"/>
            <a:r>
              <a:rPr lang="en-US" sz="5400" b="1" dirty="0">
                <a:solidFill>
                  <a:schemeClr val="bg1"/>
                </a:solidFill>
              </a:rPr>
              <a:t>The Spirit of the Lord </a:t>
            </a:r>
            <a:br>
              <a:rPr lang="en-US" sz="5400" b="1" dirty="0">
                <a:solidFill>
                  <a:schemeClr val="bg1"/>
                </a:solidFill>
              </a:rPr>
            </a:br>
            <a:r>
              <a:rPr lang="en-US" sz="5400" b="1" dirty="0">
                <a:solidFill>
                  <a:schemeClr val="bg1"/>
                </a:solidFill>
              </a:rPr>
              <a:t>is upon me; </a:t>
            </a:r>
            <a:br>
              <a:rPr lang="en-US" sz="5400" b="1" dirty="0">
                <a:solidFill>
                  <a:schemeClr val="bg1"/>
                </a:solidFill>
              </a:rPr>
            </a:br>
            <a:r>
              <a:rPr lang="en-US" sz="5400" b="1" dirty="0">
                <a:solidFill>
                  <a:schemeClr val="bg1"/>
                </a:solidFill>
              </a:rPr>
              <a:t>he sent me to bring </a:t>
            </a:r>
            <a:br>
              <a:rPr lang="en-US" sz="5400" b="1" dirty="0">
                <a:solidFill>
                  <a:schemeClr val="bg1"/>
                </a:solidFill>
              </a:rPr>
            </a:br>
            <a:r>
              <a:rPr lang="en-US" sz="5400" b="1" dirty="0">
                <a:solidFill>
                  <a:schemeClr val="bg1"/>
                </a:solidFill>
              </a:rPr>
              <a:t>Good News to the poor.</a:t>
            </a:r>
          </a:p>
          <a:p>
            <a:pPr algn="ctr"/>
            <a:r>
              <a:rPr lang="en-US" sz="5400" b="1" dirty="0">
                <a:solidFill>
                  <a:schemeClr val="bg1"/>
                </a:solidFill>
              </a:rPr>
              <a:t>Alleluia!</a:t>
            </a:r>
          </a:p>
        </p:txBody>
      </p:sp>
    </p:spTree>
    <p:extLst>
      <p:ext uri="{BB962C8B-B14F-4D97-AF65-F5344CB8AC3E}">
        <p14:creationId xmlns:p14="http://schemas.microsoft.com/office/powerpoint/2010/main" val="3122992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67544" y="836712"/>
            <a:ext cx="8676456" cy="4985980"/>
          </a:xfrm>
          <a:prstGeom prst="rect">
            <a:avLst/>
          </a:prstGeom>
          <a:noFill/>
        </p:spPr>
        <p:txBody>
          <a:bodyPr wrap="square" rtlCol="0">
            <a:spAutoFit/>
          </a:bodyPr>
          <a:lstStyle/>
          <a:p>
            <a:pPr algn="ctr"/>
            <a:r>
              <a:rPr lang="en-AU" sz="5400" b="1" dirty="0">
                <a:solidFill>
                  <a:schemeClr val="bg1"/>
                </a:solidFill>
                <a:latin typeface="Calibri" pitchFamily="34" charset="0"/>
              </a:rPr>
              <a:t>GOSPEL</a:t>
            </a:r>
          </a:p>
          <a:p>
            <a:r>
              <a:rPr lang="en-US" sz="4400" dirty="0">
                <a:solidFill>
                  <a:schemeClr val="bg1"/>
                </a:solidFill>
              </a:rPr>
              <a:t>The Lord be with you.</a:t>
            </a:r>
          </a:p>
          <a:p>
            <a:r>
              <a:rPr lang="en-US" sz="4400" b="1" dirty="0">
                <a:solidFill>
                  <a:schemeClr val="bg1"/>
                </a:solidFill>
              </a:rPr>
              <a:t>All: 	AND WITH YOUR SPIRIT.</a:t>
            </a:r>
          </a:p>
          <a:p>
            <a:endParaRPr lang="en-US" sz="4400" dirty="0">
              <a:solidFill>
                <a:schemeClr val="bg1"/>
              </a:solidFill>
            </a:endParaRPr>
          </a:p>
          <a:p>
            <a:r>
              <a:rPr lang="en-US" sz="4400" dirty="0">
                <a:solidFill>
                  <a:schemeClr val="bg1"/>
                </a:solidFill>
              </a:rPr>
              <a:t>A reading from the holy Gospel according to Mark.</a:t>
            </a:r>
          </a:p>
          <a:p>
            <a:r>
              <a:rPr lang="en-US" sz="4400" b="1" cap="all" dirty="0">
                <a:solidFill>
                  <a:schemeClr val="bg1"/>
                </a:solidFill>
              </a:rPr>
              <a:t>All: 	Glory to you, O Lord.</a:t>
            </a:r>
            <a:endParaRPr lang="en-US" sz="3600" dirty="0">
              <a:solidFill>
                <a:schemeClr val="bg1"/>
              </a:solidFill>
            </a:endParaRPr>
          </a:p>
        </p:txBody>
      </p:sp>
    </p:spTree>
    <p:extLst>
      <p:ext uri="{BB962C8B-B14F-4D97-AF65-F5344CB8AC3E}">
        <p14:creationId xmlns:p14="http://schemas.microsoft.com/office/powerpoint/2010/main" val="2568170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2267144"/>
            <a:ext cx="5688632" cy="1446550"/>
          </a:xfrm>
          <a:prstGeom prst="rect">
            <a:avLst/>
          </a:prstGeom>
          <a:noFill/>
        </p:spPr>
        <p:txBody>
          <a:bodyPr wrap="square" rtlCol="0">
            <a:spAutoFit/>
          </a:bodyPr>
          <a:lstStyle/>
          <a:p>
            <a:pPr algn="ctr"/>
            <a:r>
              <a:rPr lang="en-AU" sz="4400" b="1" dirty="0">
                <a:solidFill>
                  <a:schemeClr val="bg1"/>
                </a:solidFill>
                <a:latin typeface="Calibri" pitchFamily="34" charset="0"/>
              </a:rPr>
              <a:t>GOSPEL</a:t>
            </a:r>
          </a:p>
          <a:p>
            <a:pPr algn="ctr"/>
            <a:r>
              <a:rPr lang="en-US" sz="4400" b="1" dirty="0">
                <a:solidFill>
                  <a:schemeClr val="bg1"/>
                </a:solidFill>
              </a:rPr>
              <a:t>Mark 6:1-6</a:t>
            </a:r>
          </a:p>
        </p:txBody>
      </p:sp>
    </p:spTree>
    <p:extLst>
      <p:ext uri="{BB962C8B-B14F-4D97-AF65-F5344CB8AC3E}">
        <p14:creationId xmlns:p14="http://schemas.microsoft.com/office/powerpoint/2010/main" val="838244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257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189CF5-4084-4AA2-95CF-19287EDDB721}"/>
              </a:ext>
            </a:extLst>
          </p:cNvPr>
          <p:cNvSpPr txBox="1"/>
          <p:nvPr/>
        </p:nvSpPr>
        <p:spPr>
          <a:xfrm>
            <a:off x="467544" y="0"/>
            <a:ext cx="7290810" cy="584775"/>
          </a:xfrm>
          <a:prstGeom prst="rect">
            <a:avLst/>
          </a:prstGeom>
          <a:noFill/>
        </p:spPr>
        <p:txBody>
          <a:bodyPr wrap="square" rtlCol="0">
            <a:spAutoFit/>
          </a:bodyPr>
          <a:lstStyle/>
          <a:p>
            <a:pPr algn="ctr"/>
            <a:r>
              <a:rPr lang="en-AU" sz="3200" b="1" dirty="0">
                <a:solidFill>
                  <a:schemeClr val="bg1"/>
                </a:solidFill>
                <a:latin typeface="Calibri" pitchFamily="34" charset="0"/>
              </a:rPr>
              <a:t>NICENE CREED</a:t>
            </a:r>
          </a:p>
        </p:txBody>
      </p:sp>
      <p:sp>
        <p:nvSpPr>
          <p:cNvPr id="5" name="TextBox 4">
            <a:extLst>
              <a:ext uri="{FF2B5EF4-FFF2-40B4-BE49-F238E27FC236}">
                <a16:creationId xmlns:a16="http://schemas.microsoft.com/office/drawing/2014/main" id="{3F1FC876-950B-42DC-9576-8429CDDD2BF8}"/>
              </a:ext>
            </a:extLst>
          </p:cNvPr>
          <p:cNvSpPr txBox="1"/>
          <p:nvPr/>
        </p:nvSpPr>
        <p:spPr>
          <a:xfrm>
            <a:off x="170511" y="584775"/>
            <a:ext cx="8802978" cy="6186309"/>
          </a:xfrm>
          <a:prstGeom prst="rect">
            <a:avLst/>
          </a:prstGeom>
          <a:noFill/>
        </p:spPr>
        <p:txBody>
          <a:bodyPr wrap="square" rtlCol="0">
            <a:spAutoFit/>
          </a:bodyPr>
          <a:lstStyle/>
          <a:p>
            <a:pPr>
              <a:tabLst>
                <a:tab pos="673894" algn="l"/>
              </a:tabLst>
            </a:pPr>
            <a:r>
              <a:rPr lang="en-AU" sz="4400" b="1" dirty="0">
                <a:solidFill>
                  <a:schemeClr val="bg1"/>
                </a:solidFill>
              </a:rPr>
              <a:t>I believe in one God, the Father Almighty, </a:t>
            </a:r>
          </a:p>
          <a:p>
            <a:pPr>
              <a:tabLst>
                <a:tab pos="673894" algn="l"/>
              </a:tabLst>
            </a:pPr>
            <a:r>
              <a:rPr lang="en-AU" sz="4400" b="1" dirty="0">
                <a:solidFill>
                  <a:schemeClr val="bg1"/>
                </a:solidFill>
              </a:rPr>
              <a:t>Maker of heaven and earth, and of all things visible and invisible.</a:t>
            </a:r>
          </a:p>
          <a:p>
            <a:pPr>
              <a:tabLst>
                <a:tab pos="673894" algn="l"/>
              </a:tabLst>
            </a:pPr>
            <a:r>
              <a:rPr lang="en-AU" sz="4400" b="1" dirty="0">
                <a:solidFill>
                  <a:schemeClr val="bg1"/>
                </a:solidFill>
              </a:rPr>
              <a:t>I believe in one Lord Jesus Christ, the only begotten Son of God,</a:t>
            </a:r>
          </a:p>
          <a:p>
            <a:pPr>
              <a:tabLst>
                <a:tab pos="673894" algn="l"/>
              </a:tabLst>
            </a:pPr>
            <a:r>
              <a:rPr lang="en-AU" sz="4400" b="1" dirty="0">
                <a:solidFill>
                  <a:schemeClr val="bg1"/>
                </a:solidFill>
              </a:rPr>
              <a:t>Born of the Father before all ages.</a:t>
            </a:r>
          </a:p>
          <a:p>
            <a:pPr>
              <a:tabLst>
                <a:tab pos="673894" algn="l"/>
              </a:tabLst>
            </a:pPr>
            <a:r>
              <a:rPr lang="en-AU" sz="4400" b="1" dirty="0">
                <a:solidFill>
                  <a:schemeClr val="bg1"/>
                </a:solidFill>
              </a:rPr>
              <a:t>God from God, light from light, True God from true God begotten, </a:t>
            </a:r>
          </a:p>
        </p:txBody>
      </p:sp>
    </p:spTree>
    <p:extLst>
      <p:ext uri="{BB962C8B-B14F-4D97-AF65-F5344CB8AC3E}">
        <p14:creationId xmlns:p14="http://schemas.microsoft.com/office/powerpoint/2010/main" val="2556344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57EFE6-ED2C-6EE7-3314-8453CC8DB745}"/>
              </a:ext>
            </a:extLst>
          </p:cNvPr>
          <p:cNvSpPr txBox="1"/>
          <p:nvPr/>
        </p:nvSpPr>
        <p:spPr>
          <a:xfrm>
            <a:off x="251520" y="260648"/>
            <a:ext cx="9001000" cy="6186309"/>
          </a:xfrm>
          <a:prstGeom prst="rect">
            <a:avLst/>
          </a:prstGeom>
          <a:noFill/>
        </p:spPr>
        <p:txBody>
          <a:bodyPr wrap="square">
            <a:spAutoFit/>
          </a:bodyPr>
          <a:lstStyle/>
          <a:p>
            <a:r>
              <a:rPr lang="en-US" sz="4400" b="1" dirty="0">
                <a:solidFill>
                  <a:schemeClr val="bg1"/>
                </a:solidFill>
              </a:rPr>
              <a:t>not made, </a:t>
            </a:r>
          </a:p>
          <a:p>
            <a:r>
              <a:rPr lang="en-US" sz="4400" b="1" dirty="0">
                <a:solidFill>
                  <a:schemeClr val="bg1"/>
                </a:solidFill>
              </a:rPr>
              <a:t>consubstantial with the father;</a:t>
            </a:r>
          </a:p>
          <a:p>
            <a:r>
              <a:rPr lang="en-US" sz="4400" b="1" dirty="0">
                <a:solidFill>
                  <a:schemeClr val="bg1"/>
                </a:solidFill>
              </a:rPr>
              <a:t>through him all things were made.</a:t>
            </a:r>
          </a:p>
          <a:p>
            <a:r>
              <a:rPr lang="en-US" sz="4400" b="1" dirty="0">
                <a:solidFill>
                  <a:schemeClr val="bg1"/>
                </a:solidFill>
              </a:rPr>
              <a:t>For us men and for our salvation he came down from heaven,</a:t>
            </a:r>
          </a:p>
          <a:p>
            <a:r>
              <a:rPr lang="en-US" sz="4400" b="1" dirty="0">
                <a:solidFill>
                  <a:schemeClr val="bg1"/>
                </a:solidFill>
              </a:rPr>
              <a:t>and by the Holy Spirit was incarnate of the Virgin Mary, and became man.</a:t>
            </a:r>
          </a:p>
          <a:p>
            <a:r>
              <a:rPr lang="en-US" sz="4400" b="1" dirty="0">
                <a:solidFill>
                  <a:schemeClr val="bg1"/>
                </a:solidFill>
              </a:rPr>
              <a:t>For our sake he was crucified under Pontius Pilate,</a:t>
            </a:r>
          </a:p>
        </p:txBody>
      </p:sp>
    </p:spTree>
    <p:extLst>
      <p:ext uri="{BB962C8B-B14F-4D97-AF65-F5344CB8AC3E}">
        <p14:creationId xmlns:p14="http://schemas.microsoft.com/office/powerpoint/2010/main" val="2493615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AAFDF8-01B3-4AEA-80E6-14E518EDCD49}"/>
              </a:ext>
            </a:extLst>
          </p:cNvPr>
          <p:cNvSpPr txBox="1"/>
          <p:nvPr/>
        </p:nvSpPr>
        <p:spPr>
          <a:xfrm>
            <a:off x="395536" y="116632"/>
            <a:ext cx="7506834" cy="584775"/>
          </a:xfrm>
          <a:prstGeom prst="rect">
            <a:avLst/>
          </a:prstGeom>
          <a:noFill/>
        </p:spPr>
        <p:txBody>
          <a:bodyPr wrap="square" rtlCol="0">
            <a:spAutoFit/>
          </a:bodyPr>
          <a:lstStyle/>
          <a:p>
            <a:pPr algn="ctr"/>
            <a:r>
              <a:rPr lang="en-AU" sz="3200" b="1" dirty="0">
                <a:solidFill>
                  <a:schemeClr val="bg1"/>
                </a:solidFill>
                <a:latin typeface="Calibri" pitchFamily="34" charset="0"/>
              </a:rPr>
              <a:t>NICENE CREED</a:t>
            </a:r>
          </a:p>
        </p:txBody>
      </p:sp>
      <p:sp>
        <p:nvSpPr>
          <p:cNvPr id="5" name="TextBox 4">
            <a:extLst>
              <a:ext uri="{FF2B5EF4-FFF2-40B4-BE49-F238E27FC236}">
                <a16:creationId xmlns:a16="http://schemas.microsoft.com/office/drawing/2014/main" id="{C1F5C38A-B50C-4595-BB96-00030102D186}"/>
              </a:ext>
            </a:extLst>
          </p:cNvPr>
          <p:cNvSpPr txBox="1"/>
          <p:nvPr/>
        </p:nvSpPr>
        <p:spPr>
          <a:xfrm>
            <a:off x="251520" y="979468"/>
            <a:ext cx="8784976" cy="6863417"/>
          </a:xfrm>
          <a:prstGeom prst="rect">
            <a:avLst/>
          </a:prstGeom>
          <a:noFill/>
        </p:spPr>
        <p:txBody>
          <a:bodyPr wrap="square" rtlCol="0">
            <a:spAutoFit/>
          </a:bodyPr>
          <a:lstStyle/>
          <a:p>
            <a:pPr>
              <a:tabLst>
                <a:tab pos="673894" algn="l"/>
              </a:tabLst>
            </a:pPr>
            <a:r>
              <a:rPr lang="en-AU" sz="4400" b="1" dirty="0">
                <a:solidFill>
                  <a:schemeClr val="bg1"/>
                </a:solidFill>
              </a:rPr>
              <a:t>He suffered death and was buried,</a:t>
            </a:r>
          </a:p>
          <a:p>
            <a:pPr>
              <a:tabLst>
                <a:tab pos="673894" algn="l"/>
              </a:tabLst>
            </a:pPr>
            <a:r>
              <a:rPr lang="en-AU" sz="4400" b="1" dirty="0">
                <a:solidFill>
                  <a:schemeClr val="bg1"/>
                </a:solidFill>
              </a:rPr>
              <a:t>and rose again on the third day</a:t>
            </a:r>
          </a:p>
          <a:p>
            <a:pPr>
              <a:tabLst>
                <a:tab pos="673894" algn="l"/>
              </a:tabLst>
            </a:pPr>
            <a:r>
              <a:rPr lang="en-AU" sz="4400" b="1" dirty="0">
                <a:solidFill>
                  <a:schemeClr val="bg1"/>
                </a:solidFill>
              </a:rPr>
              <a:t>in accordance with the Scriptures</a:t>
            </a:r>
          </a:p>
          <a:p>
            <a:pPr>
              <a:tabLst>
                <a:tab pos="673894" algn="l"/>
              </a:tabLst>
            </a:pPr>
            <a:r>
              <a:rPr lang="en-US" sz="4400" b="1" dirty="0">
                <a:solidFill>
                  <a:schemeClr val="bg1"/>
                </a:solidFill>
              </a:rPr>
              <a:t>He ascended into heaven and is seated at the right hand of the Father.</a:t>
            </a:r>
          </a:p>
          <a:p>
            <a:pPr>
              <a:tabLst>
                <a:tab pos="673894" algn="l"/>
              </a:tabLst>
            </a:pPr>
            <a:r>
              <a:rPr lang="en-US" sz="4400" b="1" dirty="0">
                <a:solidFill>
                  <a:schemeClr val="bg1"/>
                </a:solidFill>
              </a:rPr>
              <a:t>He will come again in glory to judge the living and the dead</a:t>
            </a:r>
          </a:p>
          <a:p>
            <a:pPr>
              <a:tabLst>
                <a:tab pos="673894" algn="l"/>
              </a:tabLst>
            </a:pPr>
            <a:endParaRPr lang="en-AU" sz="4400" b="1" dirty="0">
              <a:solidFill>
                <a:schemeClr val="bg1"/>
              </a:solidFill>
            </a:endParaRPr>
          </a:p>
          <a:p>
            <a:pPr>
              <a:tabLst>
                <a:tab pos="673894" algn="l"/>
              </a:tabLst>
            </a:pPr>
            <a:endParaRPr lang="en-AU" sz="4400" b="1" dirty="0">
              <a:solidFill>
                <a:schemeClr val="bg1"/>
              </a:solidFill>
            </a:endParaRPr>
          </a:p>
        </p:txBody>
      </p:sp>
    </p:spTree>
    <p:extLst>
      <p:ext uri="{BB962C8B-B14F-4D97-AF65-F5344CB8AC3E}">
        <p14:creationId xmlns:p14="http://schemas.microsoft.com/office/powerpoint/2010/main" val="3916099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822F05-4D5F-403B-91C2-A6075E73F365}"/>
              </a:ext>
            </a:extLst>
          </p:cNvPr>
          <p:cNvSpPr txBox="1"/>
          <p:nvPr/>
        </p:nvSpPr>
        <p:spPr>
          <a:xfrm>
            <a:off x="467544" y="16840"/>
            <a:ext cx="7074786" cy="584775"/>
          </a:xfrm>
          <a:prstGeom prst="rect">
            <a:avLst/>
          </a:prstGeom>
          <a:noFill/>
        </p:spPr>
        <p:txBody>
          <a:bodyPr wrap="square" rtlCol="0">
            <a:spAutoFit/>
          </a:bodyPr>
          <a:lstStyle/>
          <a:p>
            <a:pPr algn="ctr"/>
            <a:r>
              <a:rPr lang="en-AU" sz="3200" b="1" dirty="0">
                <a:solidFill>
                  <a:schemeClr val="bg1"/>
                </a:solidFill>
                <a:latin typeface="Calibri" pitchFamily="34" charset="0"/>
              </a:rPr>
              <a:t>NICENE CREED</a:t>
            </a:r>
          </a:p>
        </p:txBody>
      </p:sp>
      <p:sp>
        <p:nvSpPr>
          <p:cNvPr id="3" name="Rectangle 2">
            <a:extLst>
              <a:ext uri="{FF2B5EF4-FFF2-40B4-BE49-F238E27FC236}">
                <a16:creationId xmlns:a16="http://schemas.microsoft.com/office/drawing/2014/main" id="{233B99F3-00B3-4D8E-A6C9-8B4DE3BAF994}"/>
              </a:ext>
            </a:extLst>
          </p:cNvPr>
          <p:cNvSpPr/>
          <p:nvPr/>
        </p:nvSpPr>
        <p:spPr>
          <a:xfrm>
            <a:off x="107504" y="764704"/>
            <a:ext cx="8820980" cy="6863417"/>
          </a:xfrm>
          <a:prstGeom prst="rect">
            <a:avLst/>
          </a:prstGeom>
        </p:spPr>
        <p:txBody>
          <a:bodyPr wrap="square">
            <a:spAutoFit/>
          </a:bodyPr>
          <a:lstStyle/>
          <a:p>
            <a:r>
              <a:rPr lang="en-AU" sz="4400" b="1" dirty="0">
                <a:solidFill>
                  <a:schemeClr val="bg1"/>
                </a:solidFill>
              </a:rPr>
              <a:t>And his kingdom will have no end.</a:t>
            </a:r>
          </a:p>
          <a:p>
            <a:r>
              <a:rPr lang="en-AU" sz="4400" b="1" dirty="0">
                <a:solidFill>
                  <a:schemeClr val="bg1"/>
                </a:solidFill>
              </a:rPr>
              <a:t>I believe in the Holy Spirit, The Lord, the giver of life,</a:t>
            </a:r>
          </a:p>
          <a:p>
            <a:r>
              <a:rPr lang="en-AU" sz="4400" b="1" dirty="0">
                <a:solidFill>
                  <a:schemeClr val="bg1"/>
                </a:solidFill>
              </a:rPr>
              <a:t>Who proceeds from the Father and the Son,</a:t>
            </a:r>
          </a:p>
          <a:p>
            <a:r>
              <a:rPr lang="en-AU" sz="4400" b="1" dirty="0">
                <a:solidFill>
                  <a:schemeClr val="bg1"/>
                </a:solidFill>
              </a:rPr>
              <a:t>Who with the Father and the Son is adored and glorified,</a:t>
            </a:r>
          </a:p>
          <a:p>
            <a:r>
              <a:rPr lang="en-US" sz="4400" b="1" dirty="0">
                <a:solidFill>
                  <a:schemeClr val="bg1"/>
                </a:solidFill>
              </a:rPr>
              <a:t>Who has spoken through the prophets.</a:t>
            </a:r>
          </a:p>
          <a:p>
            <a:endParaRPr lang="en-AU" sz="4400" b="1" dirty="0">
              <a:solidFill>
                <a:schemeClr val="bg1"/>
              </a:solidFill>
            </a:endParaRPr>
          </a:p>
        </p:txBody>
      </p:sp>
    </p:spTree>
    <p:extLst>
      <p:ext uri="{BB962C8B-B14F-4D97-AF65-F5344CB8AC3E}">
        <p14:creationId xmlns:p14="http://schemas.microsoft.com/office/powerpoint/2010/main" val="3679768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7D901E-9BB4-4C85-BBAE-2695B467BE4A}"/>
              </a:ext>
            </a:extLst>
          </p:cNvPr>
          <p:cNvSpPr txBox="1"/>
          <p:nvPr/>
        </p:nvSpPr>
        <p:spPr>
          <a:xfrm>
            <a:off x="179512" y="116632"/>
            <a:ext cx="7506834" cy="584775"/>
          </a:xfrm>
          <a:prstGeom prst="rect">
            <a:avLst/>
          </a:prstGeom>
          <a:noFill/>
        </p:spPr>
        <p:txBody>
          <a:bodyPr wrap="square" rtlCol="0">
            <a:spAutoFit/>
          </a:bodyPr>
          <a:lstStyle/>
          <a:p>
            <a:pPr algn="ctr"/>
            <a:r>
              <a:rPr lang="en-AU" sz="3200" b="1" dirty="0">
                <a:solidFill>
                  <a:schemeClr val="bg1"/>
                </a:solidFill>
                <a:latin typeface="Calibri" pitchFamily="34" charset="0"/>
              </a:rPr>
              <a:t>NICENE CREED</a:t>
            </a:r>
          </a:p>
        </p:txBody>
      </p:sp>
      <p:sp>
        <p:nvSpPr>
          <p:cNvPr id="3" name="Rectangle 2">
            <a:extLst>
              <a:ext uri="{FF2B5EF4-FFF2-40B4-BE49-F238E27FC236}">
                <a16:creationId xmlns:a16="http://schemas.microsoft.com/office/drawing/2014/main" id="{65CB4CA9-87DF-4D89-B3D5-0021D114851E}"/>
              </a:ext>
            </a:extLst>
          </p:cNvPr>
          <p:cNvSpPr/>
          <p:nvPr/>
        </p:nvSpPr>
        <p:spPr>
          <a:xfrm>
            <a:off x="323528" y="1225689"/>
            <a:ext cx="8550950" cy="5386090"/>
          </a:xfrm>
          <a:prstGeom prst="rect">
            <a:avLst/>
          </a:prstGeom>
        </p:spPr>
        <p:txBody>
          <a:bodyPr wrap="square">
            <a:spAutoFit/>
          </a:bodyPr>
          <a:lstStyle/>
          <a:p>
            <a:r>
              <a:rPr lang="en-AU" sz="4400" b="1" dirty="0">
                <a:solidFill>
                  <a:schemeClr val="bg1"/>
                </a:solidFill>
              </a:rPr>
              <a:t>I believe in one, holy, catholic and apostolic Church.</a:t>
            </a:r>
          </a:p>
          <a:p>
            <a:r>
              <a:rPr lang="en-AU" sz="4400" b="1" dirty="0">
                <a:solidFill>
                  <a:schemeClr val="bg1"/>
                </a:solidFill>
              </a:rPr>
              <a:t>I confess one Baptism for the forgiveness of sins and I look forward to the resurrection of the dead and the life of the world to come.     </a:t>
            </a:r>
          </a:p>
          <a:p>
            <a:pPr algn="r"/>
            <a:r>
              <a:rPr lang="en-AU" sz="3600" b="1" dirty="0">
                <a:solidFill>
                  <a:schemeClr val="bg1"/>
                </a:solidFill>
              </a:rPr>
              <a:t> </a:t>
            </a:r>
          </a:p>
        </p:txBody>
      </p:sp>
    </p:spTree>
    <p:extLst>
      <p:ext uri="{BB962C8B-B14F-4D97-AF65-F5344CB8AC3E}">
        <p14:creationId xmlns:p14="http://schemas.microsoft.com/office/powerpoint/2010/main" val="255444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771800" y="764704"/>
            <a:ext cx="6048672" cy="3970318"/>
          </a:xfrm>
          <a:prstGeom prst="rect">
            <a:avLst/>
          </a:prstGeom>
          <a:noFill/>
        </p:spPr>
        <p:txBody>
          <a:bodyPr wrap="square" rtlCol="0">
            <a:spAutoFit/>
          </a:bodyPr>
          <a:lstStyle/>
          <a:p>
            <a:pPr algn="ctr"/>
            <a:r>
              <a:rPr lang="en-US" sz="3600" b="1" dirty="0">
                <a:solidFill>
                  <a:schemeClr val="bg1"/>
                </a:solidFill>
                <a:latin typeface="Calibri" pitchFamily="34" charset="0"/>
              </a:rPr>
              <a:t>PRAYERS OF THE FAITHFUL</a:t>
            </a:r>
          </a:p>
          <a:p>
            <a:pPr algn="ctr"/>
            <a:endParaRPr lang="en-US" sz="3600" b="1" dirty="0">
              <a:solidFill>
                <a:schemeClr val="bg1"/>
              </a:solidFill>
              <a:latin typeface="Calibri" pitchFamily="34" charset="0"/>
            </a:endParaRPr>
          </a:p>
          <a:p>
            <a:pPr algn="ctr"/>
            <a:endParaRPr lang="en-US" sz="3600" b="1" dirty="0">
              <a:solidFill>
                <a:schemeClr val="bg1"/>
              </a:solidFill>
              <a:latin typeface="Calibri" pitchFamily="34" charset="0"/>
            </a:endParaRPr>
          </a:p>
          <a:p>
            <a:pPr algn="ctr"/>
            <a:r>
              <a:rPr lang="en-AU" sz="7200" b="1" dirty="0">
                <a:solidFill>
                  <a:schemeClr val="bg1"/>
                </a:solidFill>
                <a:latin typeface="Calibri" pitchFamily="34" charset="0"/>
              </a:rPr>
              <a:t>R — Lord, hear our prayer</a:t>
            </a:r>
            <a:r>
              <a:rPr lang="en-US" sz="7200" b="1" dirty="0">
                <a:solidFill>
                  <a:schemeClr val="bg1"/>
                </a:solidFill>
                <a:latin typeface="Calibri" pitchFamily="34" charset="0"/>
              </a:rPr>
              <a:t>.</a:t>
            </a:r>
            <a:endParaRPr lang="en-AU" sz="7200" b="1" dirty="0">
              <a:solidFill>
                <a:schemeClr val="bg1"/>
              </a:solidFill>
              <a:latin typeface="Calibri" pitchFamily="34" charset="0"/>
            </a:endParaRPr>
          </a:p>
        </p:txBody>
      </p:sp>
    </p:spTree>
    <p:extLst>
      <p:ext uri="{BB962C8B-B14F-4D97-AF65-F5344CB8AC3E}">
        <p14:creationId xmlns:p14="http://schemas.microsoft.com/office/powerpoint/2010/main" val="285137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360576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43508" y="5226"/>
            <a:ext cx="9000492" cy="523220"/>
          </a:xfrm>
          <a:prstGeom prst="rect">
            <a:avLst/>
          </a:prstGeom>
          <a:noFill/>
        </p:spPr>
        <p:txBody>
          <a:bodyPr wrap="square" rtlCol="0">
            <a:spAutoFit/>
          </a:bodyPr>
          <a:lstStyle/>
          <a:p>
            <a:pPr algn="ctr"/>
            <a:r>
              <a:rPr lang="en-US" sz="2800" b="1" u="sng" dirty="0">
                <a:solidFill>
                  <a:schemeClr val="bg1"/>
                </a:solidFill>
                <a:latin typeface="Calibri" pitchFamily="34" charset="0"/>
              </a:rPr>
              <a:t>ABORIGINAL &amp; TORRES STRAIT ISLANDER PRAYER. </a:t>
            </a:r>
            <a:endParaRPr lang="en-AU" sz="2800" b="1" u="sng" dirty="0">
              <a:solidFill>
                <a:schemeClr val="bg1"/>
              </a:solidFill>
              <a:latin typeface="Calibri" pitchFamily="34" charset="0"/>
            </a:endParaRPr>
          </a:p>
        </p:txBody>
      </p:sp>
      <p:sp>
        <p:nvSpPr>
          <p:cNvPr id="3" name="TextBox 2"/>
          <p:cNvSpPr txBox="1"/>
          <p:nvPr/>
        </p:nvSpPr>
        <p:spPr>
          <a:xfrm>
            <a:off x="143508" y="651557"/>
            <a:ext cx="8856984" cy="5139869"/>
          </a:xfrm>
          <a:prstGeom prst="rect">
            <a:avLst/>
          </a:prstGeom>
          <a:noFill/>
        </p:spPr>
        <p:txBody>
          <a:bodyPr wrap="square" rtlCol="0">
            <a:spAutoFit/>
          </a:bodyPr>
          <a:lstStyle/>
          <a:p>
            <a:pPr algn="just"/>
            <a:endParaRPr lang="en-AU"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AU" sz="4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God of all creation, as we journey together in this Great Southern Land, we pray for healing, forgiveness and unity, creating a path of good will, with justice and compassion. </a:t>
            </a:r>
          </a:p>
        </p:txBody>
      </p:sp>
    </p:spTree>
    <p:extLst>
      <p:ext uri="{BB962C8B-B14F-4D97-AF65-F5344CB8AC3E}">
        <p14:creationId xmlns:p14="http://schemas.microsoft.com/office/powerpoint/2010/main" val="3195358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D12767-FDBF-BF6E-223B-92AE890ECF23}"/>
              </a:ext>
            </a:extLst>
          </p:cNvPr>
          <p:cNvSpPr txBox="1"/>
          <p:nvPr/>
        </p:nvSpPr>
        <p:spPr>
          <a:xfrm>
            <a:off x="215516" y="1124744"/>
            <a:ext cx="8712968" cy="5262979"/>
          </a:xfrm>
          <a:prstGeom prst="rect">
            <a:avLst/>
          </a:prstGeom>
          <a:noFill/>
        </p:spPr>
        <p:txBody>
          <a:bodyPr wrap="square">
            <a:spAutoFit/>
          </a:bodyPr>
          <a:lstStyle/>
          <a:p>
            <a:pPr algn="just"/>
            <a:r>
              <a:rPr lang="en-AU" sz="4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Jesus, through the power of your love, you have given us the courage, wisdom and strength to share our gifts and talents in humility. </a:t>
            </a:r>
          </a:p>
          <a:p>
            <a:pPr algn="just"/>
            <a:r>
              <a:rPr lang="en-US" sz="4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 peace and understanding we reconcile with each other. </a:t>
            </a:r>
          </a:p>
        </p:txBody>
      </p:sp>
      <p:sp>
        <p:nvSpPr>
          <p:cNvPr id="4" name="TextBox 3">
            <a:extLst>
              <a:ext uri="{FF2B5EF4-FFF2-40B4-BE49-F238E27FC236}">
                <a16:creationId xmlns:a16="http://schemas.microsoft.com/office/drawing/2014/main" id="{3B976D10-4F01-7DFA-6008-200F3FDB9658}"/>
              </a:ext>
            </a:extLst>
          </p:cNvPr>
          <p:cNvSpPr txBox="1"/>
          <p:nvPr/>
        </p:nvSpPr>
        <p:spPr>
          <a:xfrm>
            <a:off x="143508" y="5226"/>
            <a:ext cx="9000492" cy="523220"/>
          </a:xfrm>
          <a:prstGeom prst="rect">
            <a:avLst/>
          </a:prstGeom>
          <a:noFill/>
        </p:spPr>
        <p:txBody>
          <a:bodyPr wrap="square" rtlCol="0">
            <a:spAutoFit/>
          </a:bodyPr>
          <a:lstStyle/>
          <a:p>
            <a:pPr algn="ctr"/>
            <a:r>
              <a:rPr lang="en-US" sz="2800" b="1" u="sng" dirty="0">
                <a:solidFill>
                  <a:schemeClr val="bg1"/>
                </a:solidFill>
                <a:latin typeface="Calibri" pitchFamily="34" charset="0"/>
              </a:rPr>
              <a:t>ABORIGINAL &amp; TORRES STRAIT ISLANDER PRAYER. </a:t>
            </a:r>
            <a:endParaRPr lang="en-AU" sz="2800" b="1" u="sng" dirty="0">
              <a:solidFill>
                <a:schemeClr val="bg1"/>
              </a:solidFill>
              <a:latin typeface="Calibri" pitchFamily="34" charset="0"/>
            </a:endParaRPr>
          </a:p>
        </p:txBody>
      </p:sp>
    </p:spTree>
    <p:extLst>
      <p:ext uri="{BB962C8B-B14F-4D97-AF65-F5344CB8AC3E}">
        <p14:creationId xmlns:p14="http://schemas.microsoft.com/office/powerpoint/2010/main" val="23066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27592" y="1484784"/>
            <a:ext cx="8928992" cy="4524315"/>
          </a:xfrm>
          <a:prstGeom prst="rect">
            <a:avLst/>
          </a:prstGeom>
          <a:noFill/>
        </p:spPr>
        <p:txBody>
          <a:bodyPr wrap="square" rtlCol="0">
            <a:spAutoFit/>
          </a:bodyPr>
          <a:lstStyle/>
          <a:p>
            <a:r>
              <a:rPr lang="en-US" sz="4800" b="1" dirty="0">
                <a:solidFill>
                  <a:schemeClr val="bg1"/>
                </a:solidFill>
                <a:latin typeface="Calibri" pitchFamily="34" charset="0"/>
              </a:rPr>
              <a:t>Creator Spirit, we come together in prayer and thanksgiving for the many blessings we have received. Allow your Spirit to wash over us and give us strength to walk together as one.</a:t>
            </a:r>
          </a:p>
        </p:txBody>
      </p:sp>
      <p:sp>
        <p:nvSpPr>
          <p:cNvPr id="2" name="TextBox 1">
            <a:extLst>
              <a:ext uri="{FF2B5EF4-FFF2-40B4-BE49-F238E27FC236}">
                <a16:creationId xmlns:a16="http://schemas.microsoft.com/office/drawing/2014/main" id="{5083C841-FEC2-FB89-7106-A99BD8611544}"/>
              </a:ext>
            </a:extLst>
          </p:cNvPr>
          <p:cNvSpPr txBox="1"/>
          <p:nvPr/>
        </p:nvSpPr>
        <p:spPr>
          <a:xfrm>
            <a:off x="143508" y="5226"/>
            <a:ext cx="9000492" cy="523220"/>
          </a:xfrm>
          <a:prstGeom prst="rect">
            <a:avLst/>
          </a:prstGeom>
          <a:noFill/>
        </p:spPr>
        <p:txBody>
          <a:bodyPr wrap="square" rtlCol="0">
            <a:spAutoFit/>
          </a:bodyPr>
          <a:lstStyle/>
          <a:p>
            <a:pPr algn="ctr"/>
            <a:r>
              <a:rPr lang="en-US" sz="2800" b="1" u="sng" dirty="0">
                <a:solidFill>
                  <a:schemeClr val="bg1"/>
                </a:solidFill>
                <a:latin typeface="Calibri" pitchFamily="34" charset="0"/>
              </a:rPr>
              <a:t>ABORIGINAL &amp; TORRES STRAIT ISLANDER PRAYER. </a:t>
            </a:r>
            <a:endParaRPr lang="en-AU" sz="2800" b="1" u="sng" dirty="0">
              <a:solidFill>
                <a:schemeClr val="bg1"/>
              </a:solidFill>
              <a:latin typeface="Calibri" pitchFamily="34" charset="0"/>
            </a:endParaRPr>
          </a:p>
        </p:txBody>
      </p:sp>
    </p:spTree>
    <p:extLst>
      <p:ext uri="{BB962C8B-B14F-4D97-AF65-F5344CB8AC3E}">
        <p14:creationId xmlns:p14="http://schemas.microsoft.com/office/powerpoint/2010/main" val="3987515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752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2"/>
            <a:ext cx="9144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1440" y="2099371"/>
            <a:ext cx="8961120" cy="449353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6600" b="1" i="0" u="none" strike="noStrike" kern="1200" cap="none" spc="0" normalizeH="0" baseline="0" noProof="0" dirty="0">
                <a:ln>
                  <a:noFill/>
                </a:ln>
                <a:solidFill>
                  <a:srgbClr val="002060"/>
                </a:solidFill>
                <a:effectLst/>
                <a:uLnTx/>
                <a:uFillTx/>
                <a:latin typeface="Calibri"/>
                <a:ea typeface="+mn-ea"/>
                <a:cs typeface="+mn-cs"/>
              </a:rPr>
              <a:t>OUR FIRST COLLECTION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supports priests currently serving in the Parramatta diocese as well as those who are retired or sick.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dirty="0">
                <a:ln>
                  <a:noFill/>
                </a:ln>
                <a:solidFill>
                  <a:srgbClr val="FF0000"/>
                </a:solidFill>
                <a:effectLst/>
                <a:uLnTx/>
                <a:uFillTx/>
                <a:latin typeface="Calibri"/>
                <a:ea typeface="+mn-ea"/>
                <a:cs typeface="+mn-cs"/>
              </a:rPr>
              <a:t>OUR SECOND COLLECTION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SUPPORTS OUR ON GOING OVERHEADS 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DAY TO DAY EXPENSES OF OUR PARISH…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016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9512" y="180000"/>
            <a:ext cx="8748488" cy="648000"/>
          </a:xfrm>
        </p:spPr>
        <p:txBody>
          <a:bodyPr/>
          <a:lstStyle/>
          <a:p>
            <a:endParaRPr lang="en-AU" dirty="0"/>
          </a:p>
        </p:txBody>
      </p:sp>
      <p:sp>
        <p:nvSpPr>
          <p:cNvPr id="3" name="Text Placeholder 2"/>
          <p:cNvSpPr>
            <a:spLocks noGrp="1"/>
          </p:cNvSpPr>
          <p:nvPr>
            <p:ph type="body" sz="quarter" idx="14"/>
          </p:nvPr>
        </p:nvSpPr>
        <p:spPr>
          <a:xfrm>
            <a:off x="179512" y="1052736"/>
            <a:ext cx="8712288" cy="4752528"/>
          </a:xfrm>
        </p:spPr>
        <p:txBody>
          <a:bodyPr/>
          <a:lstStyle/>
          <a:p>
            <a:endParaRPr lang="en-AU" dirty="0"/>
          </a:p>
        </p:txBody>
      </p:sp>
      <p:sp>
        <p:nvSpPr>
          <p:cNvPr id="4" name="Text Placeholder 3"/>
          <p:cNvSpPr>
            <a:spLocks noGrp="1"/>
          </p:cNvSpPr>
          <p:nvPr>
            <p:ph type="body" sz="quarter" idx="15"/>
          </p:nvPr>
        </p:nvSpPr>
        <p:spPr>
          <a:xfrm>
            <a:off x="179512" y="5877272"/>
            <a:ext cx="8785101"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796636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9512" y="180000"/>
            <a:ext cx="8748488" cy="648000"/>
          </a:xfrm>
        </p:spPr>
        <p:txBody>
          <a:bodyPr/>
          <a:lstStyle/>
          <a:p>
            <a:endParaRPr lang="en-AU" dirty="0"/>
          </a:p>
        </p:txBody>
      </p:sp>
      <p:sp>
        <p:nvSpPr>
          <p:cNvPr id="3" name="Text Placeholder 2"/>
          <p:cNvSpPr>
            <a:spLocks noGrp="1"/>
          </p:cNvSpPr>
          <p:nvPr>
            <p:ph type="body" sz="quarter" idx="14"/>
          </p:nvPr>
        </p:nvSpPr>
        <p:spPr>
          <a:xfrm>
            <a:off x="179512" y="1052736"/>
            <a:ext cx="8712288" cy="4752528"/>
          </a:xfrm>
        </p:spPr>
        <p:txBody>
          <a:bodyPr/>
          <a:lstStyle/>
          <a:p>
            <a:endParaRPr lang="en-AU" dirty="0"/>
          </a:p>
        </p:txBody>
      </p:sp>
      <p:sp>
        <p:nvSpPr>
          <p:cNvPr id="4" name="Text Placeholder 3"/>
          <p:cNvSpPr>
            <a:spLocks noGrp="1"/>
          </p:cNvSpPr>
          <p:nvPr>
            <p:ph type="body" sz="quarter" idx="15"/>
          </p:nvPr>
        </p:nvSpPr>
        <p:spPr>
          <a:xfrm>
            <a:off x="179512" y="5877272"/>
            <a:ext cx="8785101"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766481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9512" y="180000"/>
            <a:ext cx="8748488" cy="648000"/>
          </a:xfrm>
        </p:spPr>
        <p:txBody>
          <a:bodyPr/>
          <a:lstStyle/>
          <a:p>
            <a:endParaRPr lang="en-AU" dirty="0"/>
          </a:p>
        </p:txBody>
      </p:sp>
      <p:sp>
        <p:nvSpPr>
          <p:cNvPr id="3" name="Text Placeholder 2"/>
          <p:cNvSpPr>
            <a:spLocks noGrp="1"/>
          </p:cNvSpPr>
          <p:nvPr>
            <p:ph type="body" sz="quarter" idx="14"/>
          </p:nvPr>
        </p:nvSpPr>
        <p:spPr>
          <a:xfrm>
            <a:off x="179512" y="1052736"/>
            <a:ext cx="8712288" cy="4752528"/>
          </a:xfrm>
        </p:spPr>
        <p:txBody>
          <a:bodyPr/>
          <a:lstStyle/>
          <a:p>
            <a:endParaRPr lang="en-AU" dirty="0"/>
          </a:p>
        </p:txBody>
      </p:sp>
      <p:sp>
        <p:nvSpPr>
          <p:cNvPr id="4" name="Text Placeholder 3"/>
          <p:cNvSpPr>
            <a:spLocks noGrp="1"/>
          </p:cNvSpPr>
          <p:nvPr>
            <p:ph type="body" sz="quarter" idx="15"/>
          </p:nvPr>
        </p:nvSpPr>
        <p:spPr>
          <a:xfrm>
            <a:off x="179512" y="5877272"/>
            <a:ext cx="8785101"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2631764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9512" y="180000"/>
            <a:ext cx="8748488" cy="648000"/>
          </a:xfrm>
        </p:spPr>
        <p:txBody>
          <a:bodyPr/>
          <a:lstStyle/>
          <a:p>
            <a:endParaRPr lang="en-AU" dirty="0"/>
          </a:p>
        </p:txBody>
      </p:sp>
      <p:sp>
        <p:nvSpPr>
          <p:cNvPr id="3" name="Text Placeholder 2"/>
          <p:cNvSpPr>
            <a:spLocks noGrp="1"/>
          </p:cNvSpPr>
          <p:nvPr>
            <p:ph type="body" sz="quarter" idx="14"/>
          </p:nvPr>
        </p:nvSpPr>
        <p:spPr>
          <a:xfrm>
            <a:off x="179512" y="1052736"/>
            <a:ext cx="8712288" cy="4752528"/>
          </a:xfrm>
        </p:spPr>
        <p:txBody>
          <a:bodyPr/>
          <a:lstStyle/>
          <a:p>
            <a:endParaRPr lang="en-AU" dirty="0"/>
          </a:p>
        </p:txBody>
      </p:sp>
      <p:sp>
        <p:nvSpPr>
          <p:cNvPr id="4" name="Text Placeholder 3"/>
          <p:cNvSpPr>
            <a:spLocks noGrp="1"/>
          </p:cNvSpPr>
          <p:nvPr>
            <p:ph type="body" sz="quarter" idx="15"/>
          </p:nvPr>
        </p:nvSpPr>
        <p:spPr>
          <a:xfrm>
            <a:off x="179512" y="5877272"/>
            <a:ext cx="8785101"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2603201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85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028988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0"/>
            <a:ext cx="56886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LITURGY OF THE EUCHARIST</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4" name="TextBox 3"/>
          <p:cNvSpPr txBox="1"/>
          <p:nvPr/>
        </p:nvSpPr>
        <p:spPr>
          <a:xfrm>
            <a:off x="251520" y="691200"/>
            <a:ext cx="8856696" cy="68634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Pray, brethren (brothers and sisters) …</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All:	May the Lord accept the sacrifice 			at your hands, for the praise and 			glory of his name, for our good 			    and the good of all his holy    </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       Church.</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All: 	AMEN</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48606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67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3528" y="0"/>
            <a:ext cx="85689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SANCTUS</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323528" y="1012954"/>
            <a:ext cx="8424936"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Holy, Holy, Holy Lord God of hosts.</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Heaven and earth are full of your glory.</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Hosanna in the highest.</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Blessed is he who comes</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In the name of the Lord.</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Hosanna in the highest.</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179512" y="6427113"/>
            <a:ext cx="896448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3878650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77"/>
            <a:ext cx="9144000" cy="6884377"/>
          </a:xfrm>
          <a:prstGeom prst="rect">
            <a:avLst/>
          </a:prstGeom>
        </p:spPr>
      </p:pic>
    </p:spTree>
    <p:extLst>
      <p:ext uri="{BB962C8B-B14F-4D97-AF65-F5344CB8AC3E}">
        <p14:creationId xmlns:p14="http://schemas.microsoft.com/office/powerpoint/2010/main" val="1691426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MYSTERY OF FAITH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srgbClr val="FFC000"/>
                </a:solidFill>
                <a:effectLst/>
                <a:uLnTx/>
                <a:uFillTx/>
                <a:latin typeface="Calibri" pitchFamily="34" charset="0"/>
                <a:ea typeface="+mn-ea"/>
                <a:cs typeface="+mn-cs"/>
              </a:rPr>
              <a:t>(Option 1)</a:t>
            </a:r>
            <a:endParaRPr kumimoji="0" lang="en-US" sz="3600" b="0" i="0" u="none" strike="noStrike" kern="1200" cap="none" spc="0" normalizeH="0" baseline="0" noProof="0" dirty="0">
              <a:ln>
                <a:noFill/>
              </a:ln>
              <a:solidFill>
                <a:srgbClr val="FFC000"/>
              </a:solidFill>
              <a:effectLst/>
              <a:uLnTx/>
              <a:uFillTx/>
              <a:latin typeface="Calibri" pitchFamily="34" charset="0"/>
              <a:ea typeface="+mn-ea"/>
              <a:cs typeface="+mn-cs"/>
            </a:endParaRPr>
          </a:p>
        </p:txBody>
      </p:sp>
      <p:sp>
        <p:nvSpPr>
          <p:cNvPr id="3" name="TextBox 2"/>
          <p:cNvSpPr txBox="1"/>
          <p:nvPr/>
        </p:nvSpPr>
        <p:spPr>
          <a:xfrm>
            <a:off x="323528" y="1988840"/>
            <a:ext cx="856895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We proclaim your Death, O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and profess your Resurrection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until you come again.</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67544" y="6427113"/>
            <a:ext cx="86764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667561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MYSTERY OF FAITH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srgbClr val="0070C0"/>
                </a:solidFill>
                <a:effectLst/>
                <a:uLnTx/>
                <a:uFillTx/>
                <a:latin typeface="Calibri" pitchFamily="34" charset="0"/>
                <a:ea typeface="+mn-ea"/>
                <a:cs typeface="+mn-cs"/>
              </a:rPr>
              <a:t>(Option 2)</a:t>
            </a:r>
            <a:endParaRPr kumimoji="0" lang="en-US" sz="3600" b="0" i="0" u="none" strike="noStrike" kern="1200" cap="none" spc="0" normalizeH="0" baseline="0" noProof="0" dirty="0">
              <a:ln>
                <a:noFill/>
              </a:ln>
              <a:solidFill>
                <a:srgbClr val="0070C0"/>
              </a:solidFill>
              <a:effectLst/>
              <a:uLnTx/>
              <a:uFillTx/>
              <a:latin typeface="Calibri" pitchFamily="34" charset="0"/>
              <a:ea typeface="+mn-ea"/>
              <a:cs typeface="+mn-cs"/>
            </a:endParaRPr>
          </a:p>
        </p:txBody>
      </p:sp>
      <p:sp>
        <p:nvSpPr>
          <p:cNvPr id="3" name="TextBox 2"/>
          <p:cNvSpPr txBox="1"/>
          <p:nvPr/>
        </p:nvSpPr>
        <p:spPr>
          <a:xfrm>
            <a:off x="179512" y="1772816"/>
            <a:ext cx="8712968"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When we eat this Bread </a:t>
            </a:r>
            <a:br>
              <a:rPr kumimoji="0" lang="en-AU" sz="4800" b="1" i="0" u="none" strike="noStrike" kern="1200" cap="none" spc="0" normalizeH="0" baseline="0" noProof="0" dirty="0">
                <a:ln>
                  <a:noFill/>
                </a:ln>
                <a:solidFill>
                  <a:prstClr val="white"/>
                </a:solidFill>
                <a:effectLst/>
                <a:uLnTx/>
                <a:uFillTx/>
                <a:latin typeface="Calibri"/>
                <a:ea typeface="+mn-ea"/>
                <a:cs typeface="+mn-cs"/>
              </a:rPr>
            </a:br>
            <a:r>
              <a:rPr kumimoji="0" lang="en-AU" sz="4800" b="1" i="0" u="none" strike="noStrike" kern="1200" cap="none" spc="0" normalizeH="0" baseline="0" noProof="0" dirty="0">
                <a:ln>
                  <a:noFill/>
                </a:ln>
                <a:solidFill>
                  <a:prstClr val="white"/>
                </a:solidFill>
                <a:effectLst/>
                <a:uLnTx/>
                <a:uFillTx/>
                <a:latin typeface="Calibri"/>
                <a:ea typeface="+mn-ea"/>
                <a:cs typeface="+mn-cs"/>
              </a:rPr>
              <a:t>and drink this Cup,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we proclaim your Death, O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until you come again.</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2627784" y="6427113"/>
            <a:ext cx="651621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3939271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MYSTERY OF FAITH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srgbClr val="7030A0"/>
                </a:solidFill>
                <a:effectLst/>
                <a:uLnTx/>
                <a:uFillTx/>
                <a:latin typeface="Calibri" pitchFamily="34" charset="0"/>
                <a:ea typeface="+mn-ea"/>
                <a:cs typeface="+mn-cs"/>
              </a:rPr>
              <a:t>(Option 3)</a:t>
            </a:r>
            <a:endParaRPr kumimoji="0" lang="en-US" sz="3600" b="0" i="0" u="none" strike="noStrike" kern="1200" cap="none" spc="0" normalizeH="0" baseline="0" noProof="0" dirty="0">
              <a:ln>
                <a:noFill/>
              </a:ln>
              <a:solidFill>
                <a:srgbClr val="7030A0"/>
              </a:solidFill>
              <a:effectLst/>
              <a:uLnTx/>
              <a:uFillTx/>
              <a:latin typeface="Calibri" pitchFamily="34" charset="0"/>
              <a:ea typeface="+mn-ea"/>
              <a:cs typeface="+mn-cs"/>
            </a:endParaRPr>
          </a:p>
        </p:txBody>
      </p:sp>
      <p:sp>
        <p:nvSpPr>
          <p:cNvPr id="3" name="TextBox 2"/>
          <p:cNvSpPr txBox="1"/>
          <p:nvPr/>
        </p:nvSpPr>
        <p:spPr>
          <a:xfrm>
            <a:off x="467544" y="1916832"/>
            <a:ext cx="842493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Save us, Saviour of the world,</a:t>
            </a:r>
            <a:br>
              <a:rPr kumimoji="0" lang="en-AU" sz="4800" b="1" i="0" u="none" strike="noStrike" kern="1200" cap="none" spc="0" normalizeH="0" baseline="0" noProof="0" dirty="0">
                <a:ln>
                  <a:noFill/>
                </a:ln>
                <a:solidFill>
                  <a:prstClr val="white"/>
                </a:solidFill>
                <a:effectLst/>
                <a:uLnTx/>
                <a:uFillTx/>
                <a:latin typeface="Calibri"/>
                <a:ea typeface="+mn-ea"/>
                <a:cs typeface="+mn-cs"/>
              </a:rPr>
            </a:br>
            <a:r>
              <a:rPr kumimoji="0" lang="en-AU" sz="4800" b="1" i="0" u="none" strike="noStrike" kern="1200" cap="none" spc="0" normalizeH="0" baseline="0" noProof="0" dirty="0">
                <a:ln>
                  <a:noFill/>
                </a:ln>
                <a:solidFill>
                  <a:prstClr val="white"/>
                </a:solidFill>
                <a:effectLst/>
                <a:uLnTx/>
                <a:uFillTx/>
                <a:latin typeface="Calibri"/>
                <a:ea typeface="+mn-ea"/>
                <a:cs typeface="+mn-cs"/>
              </a:rPr>
              <a:t>for by your Cross and Resurrection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you have set us free.</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2627784" y="6427113"/>
            <a:ext cx="651621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3582638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978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3528" y="116632"/>
            <a:ext cx="8496944"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Through him, and with him, </a:t>
            </a:r>
            <a:br>
              <a:rPr kumimoji="0" lang="en-AU" sz="4400" b="0" i="0" u="none" strike="noStrike" kern="1200" cap="none" spc="0" normalizeH="0" baseline="0" noProof="0" dirty="0">
                <a:ln>
                  <a:noFill/>
                </a:ln>
                <a:solidFill>
                  <a:prstClr val="white"/>
                </a:solidFill>
                <a:effectLst/>
                <a:uLnTx/>
                <a:uFillTx/>
                <a:latin typeface="Calibri"/>
                <a:ea typeface="+mn-ea"/>
                <a:cs typeface="+mn-cs"/>
              </a:rPr>
            </a:br>
            <a:r>
              <a:rPr kumimoji="0" lang="en-AU" sz="4400" b="0" i="0" u="none" strike="noStrike" kern="1200" cap="none" spc="0" normalizeH="0" baseline="0" noProof="0" dirty="0">
                <a:ln>
                  <a:noFill/>
                </a:ln>
                <a:solidFill>
                  <a:prstClr val="white"/>
                </a:solidFill>
                <a:effectLst/>
                <a:uLnTx/>
                <a:uFillTx/>
                <a:latin typeface="Calibri"/>
                <a:ea typeface="+mn-ea"/>
                <a:cs typeface="+mn-cs"/>
              </a:rPr>
              <a:t>and in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O God, almighty Father, </a:t>
            </a:r>
            <a:br>
              <a:rPr kumimoji="0" lang="en-AU" sz="4400" b="0" i="0" u="none" strike="noStrike" kern="1200" cap="none" spc="0" normalizeH="0" baseline="0" noProof="0" dirty="0">
                <a:ln>
                  <a:noFill/>
                </a:ln>
                <a:solidFill>
                  <a:prstClr val="white"/>
                </a:solidFill>
                <a:effectLst/>
                <a:uLnTx/>
                <a:uFillTx/>
                <a:latin typeface="Calibri"/>
                <a:ea typeface="+mn-ea"/>
                <a:cs typeface="+mn-cs"/>
              </a:rPr>
            </a:br>
            <a:r>
              <a:rPr kumimoji="0" lang="en-AU" sz="4400" b="0" i="0" u="none" strike="noStrike" kern="1200" cap="none" spc="0" normalizeH="0" baseline="0" noProof="0" dirty="0">
                <a:ln>
                  <a:noFill/>
                </a:ln>
                <a:solidFill>
                  <a:prstClr val="white"/>
                </a:solidFill>
                <a:effectLst/>
                <a:uLnTx/>
                <a:uFillTx/>
                <a:latin typeface="Calibri"/>
                <a:ea typeface="+mn-ea"/>
                <a:cs typeface="+mn-cs"/>
              </a:rPr>
              <a:t>in the unity of the Holy Spirit,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all glory and honour is yours,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for ever and ever.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AMEN</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p:cNvSpPr txBox="1"/>
          <p:nvPr/>
        </p:nvSpPr>
        <p:spPr>
          <a:xfrm>
            <a:off x="179512" y="6427113"/>
            <a:ext cx="896448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413102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616"/>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THE LORD’S PRAYER</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Rectangle 2">
            <a:extLst>
              <a:ext uri="{FF2B5EF4-FFF2-40B4-BE49-F238E27FC236}">
                <a16:creationId xmlns:a16="http://schemas.microsoft.com/office/drawing/2014/main" id="{E50E606D-8E2A-4040-95FC-74FCC4E15B32}"/>
              </a:ext>
            </a:extLst>
          </p:cNvPr>
          <p:cNvSpPr/>
          <p:nvPr/>
        </p:nvSpPr>
        <p:spPr>
          <a:xfrm>
            <a:off x="107504" y="548680"/>
            <a:ext cx="9302535"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Our Father, Who art in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Hallowed be Thy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Thy kingdom 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Thy will be done,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on earth as it is in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Give us this day our daily bread,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and forgive us our trespasses,</a:t>
            </a:r>
          </a:p>
        </p:txBody>
      </p:sp>
    </p:spTree>
    <p:extLst>
      <p:ext uri="{BB962C8B-B14F-4D97-AF65-F5344CB8AC3E}">
        <p14:creationId xmlns:p14="http://schemas.microsoft.com/office/powerpoint/2010/main" val="294045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4219226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616"/>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THE LORD’S PRAYER</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Rectangle 2">
            <a:extLst>
              <a:ext uri="{FF2B5EF4-FFF2-40B4-BE49-F238E27FC236}">
                <a16:creationId xmlns:a16="http://schemas.microsoft.com/office/drawing/2014/main" id="{E50E606D-8E2A-4040-95FC-74FCC4E15B32}"/>
              </a:ext>
            </a:extLst>
          </p:cNvPr>
          <p:cNvSpPr/>
          <p:nvPr/>
        </p:nvSpPr>
        <p:spPr>
          <a:xfrm>
            <a:off x="179512" y="1700808"/>
            <a:ext cx="9302535"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as we forgive those who trespass against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and lead us not into temptation,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but deliver us from evil. </a:t>
            </a:r>
          </a:p>
        </p:txBody>
      </p:sp>
    </p:spTree>
    <p:extLst>
      <p:ext uri="{BB962C8B-B14F-4D97-AF65-F5344CB8AC3E}">
        <p14:creationId xmlns:p14="http://schemas.microsoft.com/office/powerpoint/2010/main" val="39286368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BB7A47-678B-48ED-AFE3-8CC8D4A987F2}"/>
              </a:ext>
            </a:extLst>
          </p:cNvPr>
          <p:cNvSpPr/>
          <p:nvPr/>
        </p:nvSpPr>
        <p:spPr>
          <a:xfrm>
            <a:off x="251520" y="548680"/>
            <a:ext cx="9060584"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Celebrant: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Deliver us, Lord, we pray…</a:t>
            </a:r>
          </a:p>
        </p:txBody>
      </p:sp>
      <p:sp>
        <p:nvSpPr>
          <p:cNvPr id="3" name="Rectangle 2">
            <a:extLst>
              <a:ext uri="{FF2B5EF4-FFF2-40B4-BE49-F238E27FC236}">
                <a16:creationId xmlns:a16="http://schemas.microsoft.com/office/drawing/2014/main" id="{A17271CE-F5FC-496C-BC1B-F3E26BE700DE}"/>
              </a:ext>
            </a:extLst>
          </p:cNvPr>
          <p:cNvSpPr/>
          <p:nvPr/>
        </p:nvSpPr>
        <p:spPr>
          <a:xfrm>
            <a:off x="395536" y="2780928"/>
            <a:ext cx="8899603"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For the kingdom, the power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and the glory are yours, now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and for ever.</a:t>
            </a:r>
          </a:p>
        </p:txBody>
      </p:sp>
    </p:spTree>
    <p:extLst>
      <p:ext uri="{BB962C8B-B14F-4D97-AF65-F5344CB8AC3E}">
        <p14:creationId xmlns:p14="http://schemas.microsoft.com/office/powerpoint/2010/main" val="2715282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966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SIGN OF PEACE</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251520" y="1905506"/>
            <a:ext cx="864096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The peace of the Lord be with you always.</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AND WITH YOUR SPIRIT.</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Let us offer each other the sign of peace.</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29394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BREAKING OF THE BREAD</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215516" y="646331"/>
            <a:ext cx="8712968"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Lamb of God, you take away the sins of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Have mercy on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Lamb of God, you take away the sins of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Have mercy on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2627784" y="6427113"/>
            <a:ext cx="651621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430516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8256" y="0"/>
            <a:ext cx="89107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BREAKING OF THE BREAD</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4" name="TextBox 3"/>
          <p:cNvSpPr txBox="1"/>
          <p:nvPr/>
        </p:nvSpPr>
        <p:spPr>
          <a:xfrm>
            <a:off x="2627784" y="6427113"/>
            <a:ext cx="651621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
        <p:nvSpPr>
          <p:cNvPr id="8" name="TextBox 7">
            <a:extLst>
              <a:ext uri="{FF2B5EF4-FFF2-40B4-BE49-F238E27FC236}">
                <a16:creationId xmlns:a16="http://schemas.microsoft.com/office/drawing/2014/main" id="{44BB785E-3FAC-E65A-F0E6-EDBB28ACB7E4}"/>
              </a:ext>
            </a:extLst>
          </p:cNvPr>
          <p:cNvSpPr txBox="1"/>
          <p:nvPr/>
        </p:nvSpPr>
        <p:spPr>
          <a:xfrm>
            <a:off x="341784" y="1340768"/>
            <a:ext cx="891073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Lamb of God, you take away the sins of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Grant us peace.</a:t>
            </a:r>
          </a:p>
        </p:txBody>
      </p:sp>
    </p:spTree>
    <p:extLst>
      <p:ext uri="{BB962C8B-B14F-4D97-AF65-F5344CB8AC3E}">
        <p14:creationId xmlns:p14="http://schemas.microsoft.com/office/powerpoint/2010/main" val="27904445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COMMUNION</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251520" y="1412776"/>
            <a:ext cx="864096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Behold the Lamb of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Behold him who takes away the sins of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Blessed are those who are called to the supper of the Lamb.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63878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COMMUNION</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251520" y="620688"/>
            <a:ext cx="864096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All:	</a:t>
            </a:r>
            <a:r>
              <a:rPr kumimoji="0" lang="en-US" sz="4400" b="1" i="0" u="none" strike="noStrike" kern="1200" cap="all" spc="0" normalizeH="0" baseline="0" noProof="0" dirty="0">
                <a:ln>
                  <a:noFill/>
                </a:ln>
                <a:solidFill>
                  <a:prstClr val="white"/>
                </a:solidFill>
                <a:effectLst/>
                <a:uLnTx/>
                <a:uFillTx/>
                <a:latin typeface="Calibri"/>
                <a:ea typeface="+mn-ea"/>
                <a:cs typeface="+mn-cs"/>
              </a:rPr>
              <a:t>Lord, I am not worthy that 	you should enter under 	my roof,</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all" spc="0" normalizeH="0" baseline="0" noProof="0" dirty="0">
                <a:ln>
                  <a:noFill/>
                </a:ln>
                <a:solidFill>
                  <a:prstClr val="white"/>
                </a:solidFill>
                <a:effectLst/>
                <a:uLnTx/>
                <a:uFillTx/>
                <a:latin typeface="Calibri"/>
                <a:ea typeface="+mn-ea"/>
                <a:cs typeface="+mn-cs"/>
              </a:rPr>
              <a:t>	but only say the word</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all" spc="0" normalizeH="0" baseline="0" noProof="0" dirty="0">
                <a:ln>
                  <a:noFill/>
                </a:ln>
                <a:solidFill>
                  <a:prstClr val="white"/>
                </a:solidFill>
                <a:effectLst/>
                <a:uLnTx/>
                <a:uFillTx/>
                <a:latin typeface="Calibri"/>
                <a:ea typeface="+mn-ea"/>
                <a:cs typeface="+mn-cs"/>
              </a:rPr>
              <a:t>	and my soul shall be 	healed.</a:t>
            </a:r>
            <a:endParaRPr kumimoji="0" lang="en-US" sz="4400" b="1" i="0" u="none" strike="noStrike" kern="1200" cap="all"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0247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292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2112754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2707322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23154981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4859046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3757783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2"/>
            <a:ext cx="9144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1440" y="2099371"/>
            <a:ext cx="8961120" cy="449353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6600" b="1" i="0" u="none" strike="noStrike" kern="1200" cap="none" spc="0" normalizeH="0" baseline="0" noProof="0" dirty="0">
                <a:ln>
                  <a:noFill/>
                </a:ln>
                <a:solidFill>
                  <a:srgbClr val="002060"/>
                </a:solidFill>
                <a:effectLst/>
                <a:uLnTx/>
                <a:uFillTx/>
                <a:latin typeface="Calibri"/>
                <a:ea typeface="+mn-ea"/>
                <a:cs typeface="+mn-cs"/>
              </a:rPr>
              <a:t>OUR FIRST COLLECTION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supports priests currently serving in the Parramatta diocese as well as those who are retired or sick.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dirty="0">
                <a:ln>
                  <a:noFill/>
                </a:ln>
                <a:solidFill>
                  <a:srgbClr val="FF0000"/>
                </a:solidFill>
                <a:effectLst/>
                <a:uLnTx/>
                <a:uFillTx/>
                <a:latin typeface="Calibri"/>
                <a:ea typeface="+mn-ea"/>
                <a:cs typeface="+mn-cs"/>
              </a:rPr>
              <a:t>OUR SECOND COLLECTION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SUPPORTS OUR ON GOING OVERHEADS 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DAY TO DAY EXPENSES OF OUR PARISH…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51045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2385555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8505505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9494013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6679478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7538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CONCLUDING RITE</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395536" y="1412776"/>
            <a:ext cx="8496944"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The Lord be with you.</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AND WITH YOUR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Go ................</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THANKS BE TO GOD</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9217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INTRODUCTORY RITES</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611560" y="1196752"/>
            <a:ext cx="7992888"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itchFamily="34" charset="0"/>
                <a:ea typeface="+mn-ea"/>
                <a:cs typeface="+mn-cs"/>
              </a:rPr>
              <a:t>In the name of the Father,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itchFamily="34" charset="0"/>
                <a:ea typeface="+mn-ea"/>
                <a:cs typeface="+mn-cs"/>
              </a:rPr>
              <a:t>and of the Son,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itchFamily="34" charset="0"/>
                <a:ea typeface="+mn-ea"/>
                <a:cs typeface="+mn-cs"/>
              </a:rPr>
              <a:t>and of the Holy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800" b="0"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pitchFamily="34" charset="0"/>
                <a:ea typeface="+mn-ea"/>
                <a:cs typeface="+mn-cs"/>
              </a:rPr>
              <a:t>All: 	AMEN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800" b="1"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pitchFamily="34" charset="0"/>
                <a:ea typeface="+mn-ea"/>
                <a:cs typeface="+mn-cs"/>
              </a:rPr>
              <a:t>All:	AND WITH YOUR SPIRIT.</a:t>
            </a:r>
          </a:p>
        </p:txBody>
      </p:sp>
    </p:spTree>
    <p:extLst>
      <p:ext uri="{BB962C8B-B14F-4D97-AF65-F5344CB8AC3E}">
        <p14:creationId xmlns:p14="http://schemas.microsoft.com/office/powerpoint/2010/main" val="15616603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3998290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28957985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23042015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5542775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5"/>
          <p:cNvSpPr txBox="1"/>
          <p:nvPr/>
        </p:nvSpPr>
        <p:spPr>
          <a:xfrm>
            <a:off x="2987824" y="1196752"/>
            <a:ext cx="5688632" cy="36933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6000" b="1" cap="all" dirty="0">
                <a:solidFill>
                  <a:schemeClr val="bg1"/>
                </a:solidFill>
                <a:latin typeface="Calibri" pitchFamily="34" charset="0"/>
              </a:rPr>
              <a:t>fourteenth Sunday in ordinary</a:t>
            </a:r>
            <a:r>
              <a:rPr lang="en-AU" sz="5400" b="1" cap="all" dirty="0">
                <a:solidFill>
                  <a:schemeClr val="bg1"/>
                </a:solidFill>
                <a:latin typeface="Calibri" pitchFamily="34" charset="0"/>
              </a:rPr>
              <a:t> </a:t>
            </a:r>
            <a:r>
              <a:rPr lang="en-AU" sz="6000" b="1" cap="all" dirty="0">
                <a:solidFill>
                  <a:schemeClr val="bg1"/>
                </a:solidFill>
                <a:latin typeface="Calibri" pitchFamily="34" charset="0"/>
              </a:rPr>
              <a:t>time</a:t>
            </a:r>
          </a:p>
          <a:p>
            <a:pPr algn="ctr"/>
            <a:r>
              <a:rPr lang="en-AU" sz="5400" dirty="0">
                <a:solidFill>
                  <a:schemeClr val="bg1"/>
                </a:solidFill>
                <a:latin typeface="Calibri" pitchFamily="34" charset="0"/>
              </a:rPr>
              <a:t>Sunday 7 July, 2024</a:t>
            </a:r>
            <a:endParaRPr lang="en-US" sz="4800" dirty="0">
              <a:solidFill>
                <a:schemeClr val="bg1"/>
              </a:solidFill>
              <a:latin typeface="Calibri" pitchFamily="34" charset="0"/>
            </a:endParaRPr>
          </a:p>
        </p:txBody>
      </p:sp>
      <p:sp>
        <p:nvSpPr>
          <p:cNvPr id="5" name="Rectangle 4"/>
          <p:cNvSpPr/>
          <p:nvPr/>
        </p:nvSpPr>
        <p:spPr>
          <a:xfrm>
            <a:off x="2286000" y="6119336"/>
            <a:ext cx="6858000" cy="954107"/>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Christian Copyright Licensing No. 21987</a:t>
            </a:r>
          </a:p>
          <a:p>
            <a:pPr lvl="0" algn="ctr"/>
            <a:r>
              <a:rPr lang="en-AU" sz="1400" dirty="0">
                <a:solidFill>
                  <a:schemeClr val="bg1"/>
                </a:solidFill>
              </a:rPr>
              <a:t>Graphics Used with Permission of </a:t>
            </a:r>
            <a:r>
              <a:rPr lang="en-AU" sz="1400" dirty="0" err="1">
                <a:solidFill>
                  <a:schemeClr val="bg1"/>
                </a:solidFill>
              </a:rPr>
              <a:t>Sr</a:t>
            </a:r>
            <a:r>
              <a:rPr lang="en-AU" sz="1400" dirty="0">
                <a:solidFill>
                  <a:schemeClr val="bg1"/>
                </a:solidFill>
              </a:rPr>
              <a:t> Susan Daily IBVM.</a:t>
            </a:r>
          </a:p>
          <a:p>
            <a:pPr algn="ctr"/>
            <a:endParaRPr lang="en-US" sz="1400" dirty="0">
              <a:solidFill>
                <a:schemeClr val="bg1"/>
              </a:solidFill>
            </a:endParaRPr>
          </a:p>
        </p:txBody>
      </p:sp>
    </p:spTree>
    <p:extLst>
      <p:ext uri="{BB962C8B-B14F-4D97-AF65-F5344CB8AC3E}">
        <p14:creationId xmlns:p14="http://schemas.microsoft.com/office/powerpoint/2010/main" val="234884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10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PENITENTIAL ACT</a:t>
            </a:r>
          </a:p>
        </p:txBody>
      </p:sp>
      <p:sp>
        <p:nvSpPr>
          <p:cNvPr id="3" name="TextBox 2"/>
          <p:cNvSpPr txBox="1"/>
          <p:nvPr/>
        </p:nvSpPr>
        <p:spPr>
          <a:xfrm>
            <a:off x="179512" y="1196752"/>
            <a:ext cx="8568952"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I confess to almighty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and to you, my brothers and sisters,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that I have greatly sinned,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in my thoughts and in my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in what I have done and what I have failed to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through my fault, through my fault,  </a:t>
            </a:r>
          </a:p>
        </p:txBody>
      </p:sp>
    </p:spTree>
    <p:extLst>
      <p:ext uri="{BB962C8B-B14F-4D97-AF65-F5344CB8AC3E}">
        <p14:creationId xmlns:p14="http://schemas.microsoft.com/office/powerpoint/2010/main" val="3937607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2387</TotalTime>
  <Words>2582</Words>
  <Application>Microsoft Office PowerPoint</Application>
  <PresentationFormat>On-screen Show (4:3)</PresentationFormat>
  <Paragraphs>343</Paragraphs>
  <Slides>74</Slides>
  <Notes>0</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74</vt:i4>
      </vt:variant>
    </vt:vector>
  </HeadingPairs>
  <TitlesOfParts>
    <vt:vector size="87" baseType="lpstr">
      <vt:lpstr>Aptos</vt:lpstr>
      <vt:lpstr>Aptos Display</vt:lpstr>
      <vt:lpstr>Arial</vt:lpstr>
      <vt:lpstr>Calibri</vt:lpstr>
      <vt:lpstr>Office Theme</vt:lpstr>
      <vt:lpstr>1_Office Theme</vt:lpstr>
      <vt:lpstr>3_Office Theme</vt:lpstr>
      <vt:lpstr>2_Office Theme</vt:lpstr>
      <vt:lpstr>4_Office Theme</vt:lpstr>
      <vt:lpstr>5_Office Theme</vt:lpstr>
      <vt:lpstr>6_Office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Claudine</dc:creator>
  <cp:lastModifiedBy>Quakers Hill Parish</cp:lastModifiedBy>
  <cp:revision>173</cp:revision>
  <dcterms:created xsi:type="dcterms:W3CDTF">2011-11-21T04:52:32Z</dcterms:created>
  <dcterms:modified xsi:type="dcterms:W3CDTF">2024-04-18T03:25:35Z</dcterms:modified>
</cp:coreProperties>
</file>