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8" r:id="rId3"/>
    <p:sldMasterId id="2147483692" r:id="rId4"/>
  </p:sldMasterIdLst>
  <p:sldIdLst>
    <p:sldId id="323" r:id="rId5"/>
    <p:sldId id="257" r:id="rId6"/>
    <p:sldId id="326" r:id="rId7"/>
    <p:sldId id="325" r:id="rId8"/>
    <p:sldId id="324" r:id="rId9"/>
    <p:sldId id="318" r:id="rId10"/>
    <p:sldId id="261" r:id="rId11"/>
    <p:sldId id="262" r:id="rId12"/>
    <p:sldId id="263" r:id="rId13"/>
    <p:sldId id="321" r:id="rId14"/>
    <p:sldId id="322" r:id="rId15"/>
    <p:sldId id="31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39" r:id="rId27"/>
    <p:sldId id="340" r:id="rId28"/>
    <p:sldId id="356" r:id="rId29"/>
    <p:sldId id="360" r:id="rId30"/>
    <p:sldId id="359" r:id="rId31"/>
    <p:sldId id="358" r:id="rId32"/>
    <p:sldId id="357" r:id="rId33"/>
    <p:sldId id="366" r:id="rId34"/>
    <p:sldId id="287" r:id="rId35"/>
    <p:sldId id="367" r:id="rId36"/>
    <p:sldId id="289" r:id="rId37"/>
    <p:sldId id="368" r:id="rId38"/>
    <p:sldId id="291" r:id="rId39"/>
    <p:sldId id="292" r:id="rId40"/>
    <p:sldId id="293" r:id="rId41"/>
    <p:sldId id="369" r:id="rId42"/>
    <p:sldId id="294" r:id="rId43"/>
    <p:sldId id="298" r:id="rId44"/>
    <p:sldId id="371" r:id="rId45"/>
    <p:sldId id="370" r:id="rId46"/>
    <p:sldId id="295" r:id="rId47"/>
    <p:sldId id="296" r:id="rId48"/>
    <p:sldId id="297" r:id="rId49"/>
    <p:sldId id="372" r:id="rId50"/>
    <p:sldId id="379" r:id="rId51"/>
    <p:sldId id="378" r:id="rId52"/>
    <p:sldId id="377" r:id="rId53"/>
    <p:sldId id="376" r:id="rId54"/>
    <p:sldId id="380" r:id="rId55"/>
    <p:sldId id="375" r:id="rId56"/>
    <p:sldId id="374" r:id="rId57"/>
    <p:sldId id="373" r:id="rId58"/>
    <p:sldId id="327" r:id="rId59"/>
    <p:sldId id="310" r:id="rId60"/>
    <p:sldId id="384" r:id="rId61"/>
    <p:sldId id="383" r:id="rId62"/>
    <p:sldId id="382" r:id="rId63"/>
    <p:sldId id="381" r:id="rId64"/>
    <p:sldId id="315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4"/>
    <a:srgbClr val="FFFF00"/>
    <a:srgbClr val="FFFF66"/>
    <a:srgbClr val="FFFFCC"/>
    <a:srgbClr val="FFFFFF"/>
    <a:srgbClr val="FFFF99"/>
    <a:srgbClr val="FF9900"/>
    <a:srgbClr val="003300"/>
    <a:srgbClr val="66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AD8EB-67C3-4BAC-8169-C13B224C67B4}" v="38" dt="2023-11-02T03:54:27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F0BAD8EB-67C3-4BAC-8169-C13B224C67B4}"/>
    <pc:docChg chg="custSel addSld delSld modSld sldOrd">
      <pc:chgData name="Quakers Hill Parish" userId="654315b0-35d7-4124-99ab-33b305b33ffd" providerId="ADAL" clId="{F0BAD8EB-67C3-4BAC-8169-C13B224C67B4}" dt="2023-11-02T03:54:27.645" v="112"/>
      <pc:docMkLst>
        <pc:docMk/>
      </pc:docMkLst>
      <pc:sldChg chg="addSp modSp mod">
        <pc:chgData name="Quakers Hill Parish" userId="654315b0-35d7-4124-99ab-33b305b33ffd" providerId="ADAL" clId="{F0BAD8EB-67C3-4BAC-8169-C13B224C67B4}" dt="2023-11-02T03:39:43.888" v="28" actId="14100"/>
        <pc:sldMkLst>
          <pc:docMk/>
          <pc:sldMk cId="119157939" sldId="257"/>
        </pc:sldMkLst>
        <pc:spChg chg="mod">
          <ac:chgData name="Quakers Hill Parish" userId="654315b0-35d7-4124-99ab-33b305b33ffd" providerId="ADAL" clId="{F0BAD8EB-67C3-4BAC-8169-C13B224C67B4}" dt="2023-11-02T03:39:35.639" v="25" actId="14100"/>
          <ac:spMkLst>
            <pc:docMk/>
            <pc:sldMk cId="119157939" sldId="25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BAD8EB-67C3-4BAC-8169-C13B224C67B4}" dt="2023-11-02T03:39:38.359" v="26" actId="14100"/>
          <ac:spMkLst>
            <pc:docMk/>
            <pc:sldMk cId="119157939" sldId="257"/>
            <ac:spMk id="3" creationId="{00000000-0000-0000-0000-000000000000}"/>
          </ac:spMkLst>
        </pc:spChg>
        <pc:spChg chg="add mod">
          <ac:chgData name="Quakers Hill Parish" userId="654315b0-35d7-4124-99ab-33b305b33ffd" providerId="ADAL" clId="{F0BAD8EB-67C3-4BAC-8169-C13B224C67B4}" dt="2023-11-02T03:39:43.888" v="28" actId="14100"/>
          <ac:spMkLst>
            <pc:docMk/>
            <pc:sldMk cId="119157939" sldId="257"/>
            <ac:spMk id="4" creationId="{9511E163-ABD2-3322-87AF-75CFFD4A98B3}"/>
          </ac:spMkLst>
        </pc:spChg>
      </pc:sldChg>
      <pc:sldChg chg="del">
        <pc:chgData name="Quakers Hill Parish" userId="654315b0-35d7-4124-99ab-33b305b33ffd" providerId="ADAL" clId="{F0BAD8EB-67C3-4BAC-8169-C13B224C67B4}" dt="2023-11-02T03:39:47.478" v="29" actId="47"/>
        <pc:sldMkLst>
          <pc:docMk/>
          <pc:sldMk cId="3761904239" sldId="258"/>
        </pc:sldMkLst>
      </pc:sldChg>
      <pc:sldChg chg="del">
        <pc:chgData name="Quakers Hill Parish" userId="654315b0-35d7-4124-99ab-33b305b33ffd" providerId="ADAL" clId="{F0BAD8EB-67C3-4BAC-8169-C13B224C67B4}" dt="2023-11-02T03:39:47.872" v="30" actId="47"/>
        <pc:sldMkLst>
          <pc:docMk/>
          <pc:sldMk cId="4135391041" sldId="259"/>
        </pc:sldMkLst>
      </pc:sldChg>
      <pc:sldChg chg="del">
        <pc:chgData name="Quakers Hill Parish" userId="654315b0-35d7-4124-99ab-33b305b33ffd" providerId="ADAL" clId="{F0BAD8EB-67C3-4BAC-8169-C13B224C67B4}" dt="2023-11-02T03:39:48.220" v="31" actId="47"/>
        <pc:sldMkLst>
          <pc:docMk/>
          <pc:sldMk cId="2035447454" sldId="260"/>
        </pc:sldMkLst>
      </pc:sldChg>
      <pc:sldChg chg="ord">
        <pc:chgData name="Quakers Hill Parish" userId="654315b0-35d7-4124-99ab-33b305b33ffd" providerId="ADAL" clId="{F0BAD8EB-67C3-4BAC-8169-C13B224C67B4}" dt="2023-11-02T03:45:27.420" v="40"/>
        <pc:sldMkLst>
          <pc:docMk/>
          <pc:sldMk cId="1561660390" sldId="261"/>
        </pc:sldMkLst>
      </pc:sldChg>
      <pc:sldChg chg="modSp mod">
        <pc:chgData name="Quakers Hill Parish" userId="654315b0-35d7-4124-99ab-33b305b33ffd" providerId="ADAL" clId="{F0BAD8EB-67C3-4BAC-8169-C13B224C67B4}" dt="2023-11-02T03:44:36.437" v="32" actId="6549"/>
        <pc:sldMkLst>
          <pc:docMk/>
          <pc:sldMk cId="3937607769" sldId="262"/>
        </pc:sldMkLst>
        <pc:spChg chg="mod">
          <ac:chgData name="Quakers Hill Parish" userId="654315b0-35d7-4124-99ab-33b305b33ffd" providerId="ADAL" clId="{F0BAD8EB-67C3-4BAC-8169-C13B224C67B4}" dt="2023-11-02T03:44:36.437" v="32" actId="6549"/>
          <ac:spMkLst>
            <pc:docMk/>
            <pc:sldMk cId="3937607769" sldId="262"/>
            <ac:spMk id="2" creationId="{00000000-0000-0000-0000-000000000000}"/>
          </ac:spMkLst>
        </pc:spChg>
      </pc:sldChg>
      <pc:sldChg chg="modSp mod">
        <pc:chgData name="Quakers Hill Parish" userId="654315b0-35d7-4124-99ab-33b305b33ffd" providerId="ADAL" clId="{F0BAD8EB-67C3-4BAC-8169-C13B224C67B4}" dt="2023-11-02T03:44:41.949" v="33" actId="6549"/>
        <pc:sldMkLst>
          <pc:docMk/>
          <pc:sldMk cId="3544767924" sldId="263"/>
        </pc:sldMkLst>
        <pc:spChg chg="mod">
          <ac:chgData name="Quakers Hill Parish" userId="654315b0-35d7-4124-99ab-33b305b33ffd" providerId="ADAL" clId="{F0BAD8EB-67C3-4BAC-8169-C13B224C67B4}" dt="2023-11-02T03:44:41.949" v="33" actId="6549"/>
          <ac:spMkLst>
            <pc:docMk/>
            <pc:sldMk cId="3544767924" sldId="263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F0BAD8EB-67C3-4BAC-8169-C13B224C67B4}" dt="2023-11-02T03:44:44.880" v="34" actId="47"/>
        <pc:sldMkLst>
          <pc:docMk/>
          <pc:sldMk cId="2717523881" sldId="264"/>
        </pc:sldMkLst>
      </pc:sldChg>
      <pc:sldChg chg="del">
        <pc:chgData name="Quakers Hill Parish" userId="654315b0-35d7-4124-99ab-33b305b33ffd" providerId="ADAL" clId="{F0BAD8EB-67C3-4BAC-8169-C13B224C67B4}" dt="2023-11-02T03:44:46.125" v="35" actId="47"/>
        <pc:sldMkLst>
          <pc:docMk/>
          <pc:sldMk cId="1116155743" sldId="265"/>
        </pc:sldMkLst>
      </pc:sldChg>
      <pc:sldChg chg="del">
        <pc:chgData name="Quakers Hill Parish" userId="654315b0-35d7-4124-99ab-33b305b33ffd" providerId="ADAL" clId="{F0BAD8EB-67C3-4BAC-8169-C13B224C67B4}" dt="2023-11-02T03:44:48.630" v="36" actId="47"/>
        <pc:sldMkLst>
          <pc:docMk/>
          <pc:sldMk cId="786798960" sldId="266"/>
        </pc:sldMkLst>
      </pc:sldChg>
      <pc:sldChg chg="del">
        <pc:chgData name="Quakers Hill Parish" userId="654315b0-35d7-4124-99ab-33b305b33ffd" providerId="ADAL" clId="{F0BAD8EB-67C3-4BAC-8169-C13B224C67B4}" dt="2023-11-02T03:44:50.096" v="37" actId="47"/>
        <pc:sldMkLst>
          <pc:docMk/>
          <pc:sldMk cId="2711387325" sldId="267"/>
        </pc:sldMkLst>
      </pc:sldChg>
      <pc:sldChg chg="del">
        <pc:chgData name="Quakers Hill Parish" userId="654315b0-35d7-4124-99ab-33b305b33ffd" providerId="ADAL" clId="{F0BAD8EB-67C3-4BAC-8169-C13B224C67B4}" dt="2023-11-02T03:44:50.899" v="38" actId="47"/>
        <pc:sldMkLst>
          <pc:docMk/>
          <pc:sldMk cId="527158564" sldId="268"/>
        </pc:sldMkLst>
      </pc:sldChg>
      <pc:sldChg chg="modSp mod">
        <pc:chgData name="Quakers Hill Parish" userId="654315b0-35d7-4124-99ab-33b305b33ffd" providerId="ADAL" clId="{F0BAD8EB-67C3-4BAC-8169-C13B224C67B4}" dt="2023-11-02T03:45:54.665" v="41" actId="6549"/>
        <pc:sldMkLst>
          <pc:docMk/>
          <pc:sldMk cId="2575721258" sldId="271"/>
        </pc:sldMkLst>
        <pc:spChg chg="mod">
          <ac:chgData name="Quakers Hill Parish" userId="654315b0-35d7-4124-99ab-33b305b33ffd" providerId="ADAL" clId="{F0BAD8EB-67C3-4BAC-8169-C13B224C67B4}" dt="2023-11-02T03:45:54.665" v="41" actId="6549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">
        <pc:chgData name="Quakers Hill Parish" userId="654315b0-35d7-4124-99ab-33b305b33ffd" providerId="ADAL" clId="{F0BAD8EB-67C3-4BAC-8169-C13B224C67B4}" dt="2023-11-02T03:46:11.571" v="49" actId="404"/>
        <pc:sldMkLst>
          <pc:docMk/>
          <pc:sldMk cId="3534440998" sldId="272"/>
        </pc:sldMkLst>
        <pc:spChg chg="mod">
          <ac:chgData name="Quakers Hill Parish" userId="654315b0-35d7-4124-99ab-33b305b33ffd" providerId="ADAL" clId="{F0BAD8EB-67C3-4BAC-8169-C13B224C67B4}" dt="2023-11-02T03:46:11.571" v="49" actId="404"/>
          <ac:spMkLst>
            <pc:docMk/>
            <pc:sldMk cId="3534440998" sldId="272"/>
            <ac:spMk id="2" creationId="{00000000-0000-0000-0000-000000000000}"/>
          </ac:spMkLst>
        </pc:spChg>
      </pc:sldChg>
      <pc:sldChg chg="delSp modSp mod">
        <pc:chgData name="Quakers Hill Parish" userId="654315b0-35d7-4124-99ab-33b305b33ffd" providerId="ADAL" clId="{F0BAD8EB-67C3-4BAC-8169-C13B224C67B4}" dt="2023-11-02T03:46:42.868" v="66" actId="20577"/>
        <pc:sldMkLst>
          <pc:docMk/>
          <pc:sldMk cId="269181385" sldId="273"/>
        </pc:sldMkLst>
        <pc:spChg chg="mod">
          <ac:chgData name="Quakers Hill Parish" userId="654315b0-35d7-4124-99ab-33b305b33ffd" providerId="ADAL" clId="{F0BAD8EB-67C3-4BAC-8169-C13B224C67B4}" dt="2023-11-02T03:46:42.868" v="66" actId="20577"/>
          <ac:spMkLst>
            <pc:docMk/>
            <pc:sldMk cId="269181385" sldId="273"/>
            <ac:spMk id="2" creationId="{00000000-0000-0000-0000-000000000000}"/>
          </ac:spMkLst>
        </pc:spChg>
        <pc:spChg chg="del">
          <ac:chgData name="Quakers Hill Parish" userId="654315b0-35d7-4124-99ab-33b305b33ffd" providerId="ADAL" clId="{F0BAD8EB-67C3-4BAC-8169-C13B224C67B4}" dt="2023-11-02T03:46:22.404" v="51" actId="478"/>
          <ac:spMkLst>
            <pc:docMk/>
            <pc:sldMk cId="269181385" sldId="273"/>
            <ac:spMk id="3" creationId="{00000000-0000-0000-0000-000000000000}"/>
          </ac:spMkLst>
        </pc:spChg>
        <pc:spChg chg="del">
          <ac:chgData name="Quakers Hill Parish" userId="654315b0-35d7-4124-99ab-33b305b33ffd" providerId="ADAL" clId="{F0BAD8EB-67C3-4BAC-8169-C13B224C67B4}" dt="2023-11-02T03:46:20.468" v="50" actId="478"/>
          <ac:spMkLst>
            <pc:docMk/>
            <pc:sldMk cId="269181385" sldId="273"/>
            <ac:spMk id="4" creationId="{00000000-0000-0000-0000-000000000000}"/>
          </ac:spMkLst>
        </pc:spChg>
      </pc:sldChg>
      <pc:sldChg chg="modSp mod">
        <pc:chgData name="Quakers Hill Parish" userId="654315b0-35d7-4124-99ab-33b305b33ffd" providerId="ADAL" clId="{F0BAD8EB-67C3-4BAC-8169-C13B224C67B4}" dt="2023-11-02T03:47:39.627" v="70" actId="403"/>
        <pc:sldMkLst>
          <pc:docMk/>
          <pc:sldMk cId="3122992743" sldId="274"/>
        </pc:sldMkLst>
        <pc:spChg chg="mod">
          <ac:chgData name="Quakers Hill Parish" userId="654315b0-35d7-4124-99ab-33b305b33ffd" providerId="ADAL" clId="{F0BAD8EB-67C3-4BAC-8169-C13B224C67B4}" dt="2023-11-02T03:47:39.627" v="70" actId="403"/>
          <ac:spMkLst>
            <pc:docMk/>
            <pc:sldMk cId="3122992743" sldId="274"/>
            <ac:spMk id="2" creationId="{00000000-0000-0000-0000-000000000000}"/>
          </ac:spMkLst>
        </pc:spChg>
      </pc:sldChg>
      <pc:sldChg chg="modSp mod">
        <pc:chgData name="Quakers Hill Parish" userId="654315b0-35d7-4124-99ab-33b305b33ffd" providerId="ADAL" clId="{F0BAD8EB-67C3-4BAC-8169-C13B224C67B4}" dt="2023-11-02T03:47:54.421" v="71" actId="6549"/>
        <pc:sldMkLst>
          <pc:docMk/>
          <pc:sldMk cId="838244830" sldId="276"/>
        </pc:sldMkLst>
        <pc:spChg chg="mod">
          <ac:chgData name="Quakers Hill Parish" userId="654315b0-35d7-4124-99ab-33b305b33ffd" providerId="ADAL" clId="{F0BAD8EB-67C3-4BAC-8169-C13B224C67B4}" dt="2023-11-02T03:47:54.421" v="71" actId="6549"/>
          <ac:spMkLst>
            <pc:docMk/>
            <pc:sldMk cId="838244830" sldId="276"/>
            <ac:spMk id="2" creationId="{00000000-0000-0000-0000-000000000000}"/>
          </ac:spMkLst>
        </pc:spChg>
      </pc:sldChg>
      <pc:sldChg chg="addSp delSp modSp mod">
        <pc:chgData name="Quakers Hill Parish" userId="654315b0-35d7-4124-99ab-33b305b33ffd" providerId="ADAL" clId="{F0BAD8EB-67C3-4BAC-8169-C13B224C67B4}" dt="2023-11-02T03:48:19.933" v="73"/>
        <pc:sldMkLst>
          <pc:docMk/>
          <pc:sldMk cId="2851375833" sldId="280"/>
        </pc:sldMkLst>
        <pc:spChg chg="del">
          <ac:chgData name="Quakers Hill Parish" userId="654315b0-35d7-4124-99ab-33b305b33ffd" providerId="ADAL" clId="{F0BAD8EB-67C3-4BAC-8169-C13B224C67B4}" dt="2023-11-02T03:48:18.234" v="72" actId="478"/>
          <ac:spMkLst>
            <pc:docMk/>
            <pc:sldMk cId="2851375833" sldId="280"/>
            <ac:spMk id="2" creationId="{00000000-0000-0000-0000-000000000000}"/>
          </ac:spMkLst>
        </pc:spChg>
        <pc:spChg chg="add mod">
          <ac:chgData name="Quakers Hill Parish" userId="654315b0-35d7-4124-99ab-33b305b33ffd" providerId="ADAL" clId="{F0BAD8EB-67C3-4BAC-8169-C13B224C67B4}" dt="2023-11-02T03:48:19.933" v="73"/>
          <ac:spMkLst>
            <pc:docMk/>
            <pc:sldMk cId="2851375833" sldId="280"/>
            <ac:spMk id="3" creationId="{83856471-3929-FAF5-20C2-32E8C257838E}"/>
          </ac:spMkLst>
        </pc:spChg>
      </pc:sldChg>
      <pc:sldChg chg="del">
        <pc:chgData name="Quakers Hill Parish" userId="654315b0-35d7-4124-99ab-33b305b33ffd" providerId="ADAL" clId="{F0BAD8EB-67C3-4BAC-8169-C13B224C67B4}" dt="2023-11-02T03:49:04.620" v="74" actId="47"/>
        <pc:sldMkLst>
          <pc:docMk/>
          <pc:sldMk cId="2833989080" sldId="281"/>
        </pc:sldMkLst>
      </pc:sldChg>
      <pc:sldChg chg="del">
        <pc:chgData name="Quakers Hill Parish" userId="654315b0-35d7-4124-99ab-33b305b33ffd" providerId="ADAL" clId="{F0BAD8EB-67C3-4BAC-8169-C13B224C67B4}" dt="2023-11-02T03:49:06.181" v="75" actId="47"/>
        <pc:sldMkLst>
          <pc:docMk/>
          <pc:sldMk cId="2423490275" sldId="282"/>
        </pc:sldMkLst>
      </pc:sldChg>
      <pc:sldChg chg="del">
        <pc:chgData name="Quakers Hill Parish" userId="654315b0-35d7-4124-99ab-33b305b33ffd" providerId="ADAL" clId="{F0BAD8EB-67C3-4BAC-8169-C13B224C67B4}" dt="2023-11-02T03:49:06.593" v="76" actId="47"/>
        <pc:sldMkLst>
          <pc:docMk/>
          <pc:sldMk cId="2841052566" sldId="283"/>
        </pc:sldMkLst>
      </pc:sldChg>
      <pc:sldChg chg="del">
        <pc:chgData name="Quakers Hill Parish" userId="654315b0-35d7-4124-99ab-33b305b33ffd" providerId="ADAL" clId="{F0BAD8EB-67C3-4BAC-8169-C13B224C67B4}" dt="2023-11-02T03:49:07.158" v="77" actId="47"/>
        <pc:sldMkLst>
          <pc:docMk/>
          <pc:sldMk cId="2834666054" sldId="284"/>
        </pc:sldMkLst>
      </pc:sldChg>
      <pc:sldChg chg="del">
        <pc:chgData name="Quakers Hill Parish" userId="654315b0-35d7-4124-99ab-33b305b33ffd" providerId="ADAL" clId="{F0BAD8EB-67C3-4BAC-8169-C13B224C67B4}" dt="2023-11-02T03:49:07.537" v="78" actId="47"/>
        <pc:sldMkLst>
          <pc:docMk/>
          <pc:sldMk cId="1592875835" sldId="285"/>
        </pc:sldMkLst>
      </pc:sldChg>
      <pc:sldChg chg="del">
        <pc:chgData name="Quakers Hill Parish" userId="654315b0-35d7-4124-99ab-33b305b33ffd" providerId="ADAL" clId="{F0BAD8EB-67C3-4BAC-8169-C13B224C67B4}" dt="2023-11-02T03:49:08.464" v="79" actId="47"/>
        <pc:sldMkLst>
          <pc:docMk/>
          <pc:sldMk cId="3134058394" sldId="286"/>
        </pc:sldMkLst>
      </pc:sldChg>
      <pc:sldChg chg="del">
        <pc:chgData name="Quakers Hill Parish" userId="654315b0-35d7-4124-99ab-33b305b33ffd" providerId="ADAL" clId="{F0BAD8EB-67C3-4BAC-8169-C13B224C67B4}" dt="2023-11-02T03:49:49.619" v="80" actId="47"/>
        <pc:sldMkLst>
          <pc:docMk/>
          <pc:sldMk cId="3642027255" sldId="288"/>
        </pc:sldMkLst>
      </pc:sldChg>
      <pc:sldChg chg="del">
        <pc:chgData name="Quakers Hill Parish" userId="654315b0-35d7-4124-99ab-33b305b33ffd" providerId="ADAL" clId="{F0BAD8EB-67C3-4BAC-8169-C13B224C67B4}" dt="2023-11-02T03:50:02.893" v="81" actId="47"/>
        <pc:sldMkLst>
          <pc:docMk/>
          <pc:sldMk cId="4094742330" sldId="290"/>
        </pc:sldMkLst>
      </pc:sldChg>
      <pc:sldChg chg="addSp modSp">
        <pc:chgData name="Quakers Hill Parish" userId="654315b0-35d7-4124-99ab-33b305b33ffd" providerId="ADAL" clId="{F0BAD8EB-67C3-4BAC-8169-C13B224C67B4}" dt="2023-11-02T03:52:00.029" v="87"/>
        <pc:sldMkLst>
          <pc:docMk/>
          <pc:sldMk cId="2940456509" sldId="298"/>
        </pc:sldMkLst>
        <pc:spChg chg="add mod">
          <ac:chgData name="Quakers Hill Parish" userId="654315b0-35d7-4124-99ab-33b305b33ffd" providerId="ADAL" clId="{F0BAD8EB-67C3-4BAC-8169-C13B224C67B4}" dt="2023-11-02T03:52:00.029" v="87"/>
          <ac:spMkLst>
            <pc:docMk/>
            <pc:sldMk cId="2940456509" sldId="298"/>
            <ac:spMk id="3" creationId="{9A61A28E-C876-7BCF-DFBD-148E877C2791}"/>
          </ac:spMkLst>
        </pc:spChg>
      </pc:sldChg>
      <pc:sldChg chg="del">
        <pc:chgData name="Quakers Hill Parish" userId="654315b0-35d7-4124-99ab-33b305b33ffd" providerId="ADAL" clId="{F0BAD8EB-67C3-4BAC-8169-C13B224C67B4}" dt="2023-11-02T03:52:59.771" v="94" actId="47"/>
        <pc:sldMkLst>
          <pc:docMk/>
          <pc:sldMk cId="2747956116" sldId="299"/>
        </pc:sldMkLst>
      </pc:sldChg>
      <pc:sldChg chg="del">
        <pc:chgData name="Quakers Hill Parish" userId="654315b0-35d7-4124-99ab-33b305b33ffd" providerId="ADAL" clId="{F0BAD8EB-67C3-4BAC-8169-C13B224C67B4}" dt="2023-11-02T03:53:09.811" v="95" actId="47"/>
        <pc:sldMkLst>
          <pc:docMk/>
          <pc:sldMk cId="1757311157" sldId="300"/>
        </pc:sldMkLst>
      </pc:sldChg>
      <pc:sldChg chg="del">
        <pc:chgData name="Quakers Hill Parish" userId="654315b0-35d7-4124-99ab-33b305b33ffd" providerId="ADAL" clId="{F0BAD8EB-67C3-4BAC-8169-C13B224C67B4}" dt="2023-11-02T03:53:10.016" v="96" actId="47"/>
        <pc:sldMkLst>
          <pc:docMk/>
          <pc:sldMk cId="81285170" sldId="301"/>
        </pc:sldMkLst>
      </pc:sldChg>
      <pc:sldChg chg="del">
        <pc:chgData name="Quakers Hill Parish" userId="654315b0-35d7-4124-99ab-33b305b33ffd" providerId="ADAL" clId="{F0BAD8EB-67C3-4BAC-8169-C13B224C67B4}" dt="2023-11-02T03:53:10.253" v="97" actId="47"/>
        <pc:sldMkLst>
          <pc:docMk/>
          <pc:sldMk cId="128551891" sldId="302"/>
        </pc:sldMkLst>
      </pc:sldChg>
      <pc:sldChg chg="del">
        <pc:chgData name="Quakers Hill Parish" userId="654315b0-35d7-4124-99ab-33b305b33ffd" providerId="ADAL" clId="{F0BAD8EB-67C3-4BAC-8169-C13B224C67B4}" dt="2023-11-02T03:53:10.520" v="98" actId="47"/>
        <pc:sldMkLst>
          <pc:docMk/>
          <pc:sldMk cId="293360567" sldId="303"/>
        </pc:sldMkLst>
      </pc:sldChg>
      <pc:sldChg chg="del">
        <pc:chgData name="Quakers Hill Parish" userId="654315b0-35d7-4124-99ab-33b305b33ffd" providerId="ADAL" clId="{F0BAD8EB-67C3-4BAC-8169-C13B224C67B4}" dt="2023-11-02T03:53:11.891" v="99" actId="47"/>
        <pc:sldMkLst>
          <pc:docMk/>
          <pc:sldMk cId="1146615853" sldId="304"/>
        </pc:sldMkLst>
      </pc:sldChg>
      <pc:sldChg chg="del">
        <pc:chgData name="Quakers Hill Parish" userId="654315b0-35d7-4124-99ab-33b305b33ffd" providerId="ADAL" clId="{F0BAD8EB-67C3-4BAC-8169-C13B224C67B4}" dt="2023-11-02T03:53:12.756" v="100" actId="47"/>
        <pc:sldMkLst>
          <pc:docMk/>
          <pc:sldMk cId="2209216465" sldId="305"/>
        </pc:sldMkLst>
      </pc:sldChg>
      <pc:sldChg chg="del">
        <pc:chgData name="Quakers Hill Parish" userId="654315b0-35d7-4124-99ab-33b305b33ffd" providerId="ADAL" clId="{F0BAD8EB-67C3-4BAC-8169-C13B224C67B4}" dt="2023-11-02T03:53:12.992" v="101" actId="47"/>
        <pc:sldMkLst>
          <pc:docMk/>
          <pc:sldMk cId="1318778342" sldId="306"/>
        </pc:sldMkLst>
      </pc:sldChg>
      <pc:sldChg chg="del">
        <pc:chgData name="Quakers Hill Parish" userId="654315b0-35d7-4124-99ab-33b305b33ffd" providerId="ADAL" clId="{F0BAD8EB-67C3-4BAC-8169-C13B224C67B4}" dt="2023-11-02T03:53:13.307" v="102" actId="47"/>
        <pc:sldMkLst>
          <pc:docMk/>
          <pc:sldMk cId="2426220544" sldId="307"/>
        </pc:sldMkLst>
      </pc:sldChg>
      <pc:sldChg chg="del">
        <pc:chgData name="Quakers Hill Parish" userId="654315b0-35d7-4124-99ab-33b305b33ffd" providerId="ADAL" clId="{F0BAD8EB-67C3-4BAC-8169-C13B224C67B4}" dt="2023-11-02T03:53:13.890" v="103" actId="47"/>
        <pc:sldMkLst>
          <pc:docMk/>
          <pc:sldMk cId="941898298" sldId="308"/>
        </pc:sldMkLst>
      </pc:sldChg>
      <pc:sldChg chg="del">
        <pc:chgData name="Quakers Hill Parish" userId="654315b0-35d7-4124-99ab-33b305b33ffd" providerId="ADAL" clId="{F0BAD8EB-67C3-4BAC-8169-C13B224C67B4}" dt="2023-11-02T03:53:15.734" v="104" actId="47"/>
        <pc:sldMkLst>
          <pc:docMk/>
          <pc:sldMk cId="633745522" sldId="309"/>
        </pc:sldMkLst>
      </pc:sldChg>
      <pc:sldChg chg="del">
        <pc:chgData name="Quakers Hill Parish" userId="654315b0-35d7-4124-99ab-33b305b33ffd" providerId="ADAL" clId="{F0BAD8EB-67C3-4BAC-8169-C13B224C67B4}" dt="2023-11-02T03:53:51.279" v="105" actId="47"/>
        <pc:sldMkLst>
          <pc:docMk/>
          <pc:sldMk cId="4046970816" sldId="311"/>
        </pc:sldMkLst>
      </pc:sldChg>
      <pc:sldChg chg="del">
        <pc:chgData name="Quakers Hill Parish" userId="654315b0-35d7-4124-99ab-33b305b33ffd" providerId="ADAL" clId="{F0BAD8EB-67C3-4BAC-8169-C13B224C67B4}" dt="2023-11-02T03:53:51.499" v="106" actId="47"/>
        <pc:sldMkLst>
          <pc:docMk/>
          <pc:sldMk cId="3733276636" sldId="312"/>
        </pc:sldMkLst>
      </pc:sldChg>
      <pc:sldChg chg="del">
        <pc:chgData name="Quakers Hill Parish" userId="654315b0-35d7-4124-99ab-33b305b33ffd" providerId="ADAL" clId="{F0BAD8EB-67C3-4BAC-8169-C13B224C67B4}" dt="2023-11-02T03:53:51.704" v="107" actId="47"/>
        <pc:sldMkLst>
          <pc:docMk/>
          <pc:sldMk cId="2769983135" sldId="313"/>
        </pc:sldMkLst>
      </pc:sldChg>
      <pc:sldChg chg="del">
        <pc:chgData name="Quakers Hill Parish" userId="654315b0-35d7-4124-99ab-33b305b33ffd" providerId="ADAL" clId="{F0BAD8EB-67C3-4BAC-8169-C13B224C67B4}" dt="2023-11-02T03:53:51.939" v="108" actId="47"/>
        <pc:sldMkLst>
          <pc:docMk/>
          <pc:sldMk cId="173074212" sldId="314"/>
        </pc:sldMkLst>
      </pc:sldChg>
      <pc:sldChg chg="addSp delSp modSp mod">
        <pc:chgData name="Quakers Hill Parish" userId="654315b0-35d7-4124-99ab-33b305b33ffd" providerId="ADAL" clId="{F0BAD8EB-67C3-4BAC-8169-C13B224C67B4}" dt="2023-11-02T03:54:27.645" v="112"/>
        <pc:sldMkLst>
          <pc:docMk/>
          <pc:sldMk cId="2348843878" sldId="315"/>
        </pc:sldMkLst>
        <pc:spChg chg="add mod">
          <ac:chgData name="Quakers Hill Parish" userId="654315b0-35d7-4124-99ab-33b305b33ffd" providerId="ADAL" clId="{F0BAD8EB-67C3-4BAC-8169-C13B224C67B4}" dt="2023-11-02T03:54:27.645" v="112"/>
          <ac:spMkLst>
            <pc:docMk/>
            <pc:sldMk cId="2348843878" sldId="315"/>
            <ac:spMk id="2" creationId="{E745CA9D-9E43-2030-6B84-193FD34BFF47}"/>
          </ac:spMkLst>
        </pc:spChg>
        <pc:spChg chg="del">
          <ac:chgData name="Quakers Hill Parish" userId="654315b0-35d7-4124-99ab-33b305b33ffd" providerId="ADAL" clId="{F0BAD8EB-67C3-4BAC-8169-C13B224C67B4}" dt="2023-11-02T03:54:19.608" v="111" actId="478"/>
          <ac:spMkLst>
            <pc:docMk/>
            <pc:sldMk cId="2348843878" sldId="315"/>
            <ac:spMk id="4" creationId="{00000000-0000-0000-0000-000000000000}"/>
          </ac:spMkLst>
        </pc:spChg>
        <pc:spChg chg="mod">
          <ac:chgData name="Quakers Hill Parish" userId="654315b0-35d7-4124-99ab-33b305b33ffd" providerId="ADAL" clId="{F0BAD8EB-67C3-4BAC-8169-C13B224C67B4}" dt="2023-11-02T03:54:16.619" v="110" actId="6549"/>
          <ac:spMkLst>
            <pc:docMk/>
            <pc:sldMk cId="2348843878" sldId="315"/>
            <ac:spMk id="7" creationId="{00000000-0000-0000-0000-000000000000}"/>
          </ac:spMkLst>
        </pc:spChg>
      </pc:sldChg>
      <pc:sldChg chg="del">
        <pc:chgData name="Quakers Hill Parish" userId="654315b0-35d7-4124-99ab-33b305b33ffd" providerId="ADAL" clId="{F0BAD8EB-67C3-4BAC-8169-C13B224C67B4}" dt="2023-11-02T03:52:09.247" v="88" actId="47"/>
        <pc:sldMkLst>
          <pc:docMk/>
          <pc:sldMk cId="1030805934" sldId="317"/>
        </pc:sldMkLst>
      </pc:sldChg>
      <pc:sldChg chg="del">
        <pc:chgData name="Quakers Hill Parish" userId="654315b0-35d7-4124-99ab-33b305b33ffd" providerId="ADAL" clId="{F0BAD8EB-67C3-4BAC-8169-C13B224C67B4}" dt="2023-11-02T03:51:34.690" v="86" actId="47"/>
        <pc:sldMkLst>
          <pc:docMk/>
          <pc:sldMk cId="1513624366" sldId="319"/>
        </pc:sldMkLst>
      </pc:sldChg>
      <pc:sldChg chg="addSp delSp modSp mod">
        <pc:chgData name="Quakers Hill Parish" userId="654315b0-35d7-4124-99ab-33b305b33ffd" providerId="ADAL" clId="{F0BAD8EB-67C3-4BAC-8169-C13B224C67B4}" dt="2023-11-02T03:39:22.273" v="23"/>
        <pc:sldMkLst>
          <pc:docMk/>
          <pc:sldMk cId="0" sldId="323"/>
        </pc:sldMkLst>
        <pc:spChg chg="del">
          <ac:chgData name="Quakers Hill Parish" userId="654315b0-35d7-4124-99ab-33b305b33ffd" providerId="ADAL" clId="{F0BAD8EB-67C3-4BAC-8169-C13B224C67B4}" dt="2023-11-02T03:39:15.566" v="22" actId="478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0BAD8EB-67C3-4BAC-8169-C13B224C67B4}" dt="2023-11-02T03:38:46.481" v="13" actId="20577"/>
          <ac:spMkLst>
            <pc:docMk/>
            <pc:sldMk cId="0" sldId="32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0BAD8EB-67C3-4BAC-8169-C13B224C67B4}" dt="2023-11-02T03:38:50.626" v="21" actId="20577"/>
          <ac:spMkLst>
            <pc:docMk/>
            <pc:sldMk cId="0" sldId="323"/>
            <ac:spMk id="4" creationId="{00000000-0000-0000-0000-000000000000}"/>
          </ac:spMkLst>
        </pc:spChg>
        <pc:spChg chg="add mod">
          <ac:chgData name="Quakers Hill Parish" userId="654315b0-35d7-4124-99ab-33b305b33ffd" providerId="ADAL" clId="{F0BAD8EB-67C3-4BAC-8169-C13B224C67B4}" dt="2023-11-02T03:39:22.273" v="23"/>
          <ac:spMkLst>
            <pc:docMk/>
            <pc:sldMk cId="0" sldId="323"/>
            <ac:spMk id="5" creationId="{83982E10-ED56-5CE8-8693-20F544B27D01}"/>
          </ac:spMkLst>
        </pc:spChg>
      </pc:sldChg>
      <pc:sldChg chg="delSp modSp mod">
        <pc:chgData name="Quakers Hill Parish" userId="654315b0-35d7-4124-99ab-33b305b33ffd" providerId="ADAL" clId="{F0BAD8EB-67C3-4BAC-8169-C13B224C67B4}" dt="2023-11-02T03:50:14.801" v="85" actId="14100"/>
        <pc:sldMkLst>
          <pc:docMk/>
          <pc:sldMk cId="3711903725" sldId="368"/>
        </pc:sldMkLst>
        <pc:spChg chg="del">
          <ac:chgData name="Quakers Hill Parish" userId="654315b0-35d7-4124-99ab-33b305b33ffd" providerId="ADAL" clId="{F0BAD8EB-67C3-4BAC-8169-C13B224C67B4}" dt="2023-11-02T03:50:09.371" v="82" actId="478"/>
          <ac:spMkLst>
            <pc:docMk/>
            <pc:sldMk cId="3711903725" sldId="368"/>
            <ac:spMk id="4" creationId="{00000000-0000-0000-0000-000000000000}"/>
          </ac:spMkLst>
        </pc:spChg>
        <pc:picChg chg="mod">
          <ac:chgData name="Quakers Hill Parish" userId="654315b0-35d7-4124-99ab-33b305b33ffd" providerId="ADAL" clId="{F0BAD8EB-67C3-4BAC-8169-C13B224C67B4}" dt="2023-11-02T03:50:14.801" v="85" actId="14100"/>
          <ac:picMkLst>
            <pc:docMk/>
            <pc:sldMk cId="3711903725" sldId="368"/>
            <ac:picMk id="3" creationId="{00000000-0000-0000-0000-000000000000}"/>
          </ac:picMkLst>
        </pc:picChg>
      </pc:sldChg>
      <pc:sldChg chg="addSp modSp new ord">
        <pc:chgData name="Quakers Hill Parish" userId="654315b0-35d7-4124-99ab-33b305b33ffd" providerId="ADAL" clId="{F0BAD8EB-67C3-4BAC-8169-C13B224C67B4}" dt="2023-11-02T03:52:44.741" v="93"/>
        <pc:sldMkLst>
          <pc:docMk/>
          <pc:sldMk cId="3457939115" sldId="371"/>
        </pc:sldMkLst>
        <pc:spChg chg="add mod">
          <ac:chgData name="Quakers Hill Parish" userId="654315b0-35d7-4124-99ab-33b305b33ffd" providerId="ADAL" clId="{F0BAD8EB-67C3-4BAC-8169-C13B224C67B4}" dt="2023-11-02T03:52:38.522" v="92"/>
          <ac:spMkLst>
            <pc:docMk/>
            <pc:sldMk cId="3457939115" sldId="371"/>
            <ac:spMk id="2" creationId="{16B19982-88FF-93B5-F1C7-6A4F6C9451B0}"/>
          </ac:spMkLst>
        </pc:spChg>
        <pc:spChg chg="add mod">
          <ac:chgData name="Quakers Hill Parish" userId="654315b0-35d7-4124-99ab-33b305b33ffd" providerId="ADAL" clId="{F0BAD8EB-67C3-4BAC-8169-C13B224C67B4}" dt="2023-11-02T03:52:44.741" v="93"/>
          <ac:spMkLst>
            <pc:docMk/>
            <pc:sldMk cId="3457939115" sldId="371"/>
            <ac:spMk id="3" creationId="{CF04C918-83D8-AC61-F611-037506CD687D}"/>
          </ac:spMkLst>
        </pc:spChg>
      </pc:sldChg>
      <pc:sldChg chg="del">
        <pc:chgData name="Quakers Hill Parish" userId="654315b0-35d7-4124-99ab-33b305b33ffd" providerId="ADAL" clId="{F0BAD8EB-67C3-4BAC-8169-C13B224C67B4}" dt="2023-11-02T03:53:56.867" v="109" actId="47"/>
        <pc:sldMkLst>
          <pc:docMk/>
          <pc:sldMk cId="2289209035" sldId="3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27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7" name="Picture 12" descr="D:\Documents\Parish Secretary\Clip Art - Susan Daily\src_data\highres\031 After Easter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8" t="15728" r="26794" b="9526"/>
            <a:stretch/>
          </p:blipFill>
          <p:spPr bwMode="auto">
            <a:xfrm>
              <a:off x="0" y="381675"/>
              <a:ext cx="2520000" cy="2831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D:\Documents\Parish Secretary\Clip Art - Susan Daily\src_data\highres\031 After Easter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8" t="15728" r="26794" b="9526"/>
            <a:stretch/>
          </p:blipFill>
          <p:spPr bwMode="auto">
            <a:xfrm>
              <a:off x="0" y="3622035"/>
              <a:ext cx="2520000" cy="2831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41" t="22523" r="6023" b="11298"/>
            <a:stretch/>
          </p:blipFill>
          <p:spPr bwMode="auto">
            <a:xfrm>
              <a:off x="0" y="361174"/>
              <a:ext cx="2520000" cy="3067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41" t="22523" r="6023" b="11298"/>
            <a:stretch/>
          </p:blipFill>
          <p:spPr bwMode="auto">
            <a:xfrm>
              <a:off x="0" y="3429000"/>
              <a:ext cx="2520000" cy="3067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350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41" t="22523" r="6023" b="11298"/>
            <a:stretch/>
          </p:blipFill>
          <p:spPr bwMode="auto">
            <a:xfrm>
              <a:off x="0" y="361174"/>
              <a:ext cx="2520000" cy="3067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41" t="22523" r="6023" b="11298"/>
            <a:stretch/>
          </p:blipFill>
          <p:spPr bwMode="auto">
            <a:xfrm>
              <a:off x="0" y="3429000"/>
              <a:ext cx="2520000" cy="3067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7828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41" t="22523" r="6023" b="11298"/>
            <a:stretch/>
          </p:blipFill>
          <p:spPr bwMode="auto">
            <a:xfrm>
              <a:off x="0" y="361174"/>
              <a:ext cx="2520000" cy="3067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41" t="22523" r="6023" b="11298"/>
            <a:stretch/>
          </p:blipFill>
          <p:spPr bwMode="auto">
            <a:xfrm>
              <a:off x="0" y="3429000"/>
              <a:ext cx="2520000" cy="3067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780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351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948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18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27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7" name="Picture 12" descr="D:\Documents\Parish Secretary\Clip Art - Susan Daily\src_data\highres\031 After Easter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8" t="15728" r="26794" b="9526"/>
            <a:stretch/>
          </p:blipFill>
          <p:spPr bwMode="auto">
            <a:xfrm>
              <a:off x="0" y="381675"/>
              <a:ext cx="2520000" cy="2831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D:\Documents\Parish Secretary\Clip Art - Susan Daily\src_data\highres\031 After Easter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8" t="15728" r="26794" b="9526"/>
            <a:stretch/>
          </p:blipFill>
          <p:spPr bwMode="auto">
            <a:xfrm>
              <a:off x="0" y="3622035"/>
              <a:ext cx="2520000" cy="2831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47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1091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932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8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309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4649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238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11/2/2023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726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3504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513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27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2" name="Picture 12" descr="D:\Documents\Parish Secretary\Clip Art - Susan Daily\src_data\highres\031 After Easter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8" t="15728" r="26794" b="9526"/>
            <a:stretch/>
          </p:blipFill>
          <p:spPr bwMode="auto">
            <a:xfrm>
              <a:off x="0" y="381675"/>
              <a:ext cx="2520000" cy="2831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D:\Documents\Parish Secretary\Clip Art - Susan Daily\src_data\highres\031 After Easter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8" t="15728" r="26794" b="9526"/>
            <a:stretch/>
          </p:blipFill>
          <p:spPr bwMode="auto">
            <a:xfrm>
              <a:off x="0" y="3622035"/>
              <a:ext cx="2520000" cy="2831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7255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330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9859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6968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663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737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0928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1196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4996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543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314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31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1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423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491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295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85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9774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390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7124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919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3199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67625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0288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812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11/2/2023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53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938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0881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464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754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506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53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6304" y="332656"/>
            <a:ext cx="61926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cap="all" dirty="0">
                <a:latin typeface="Calibri" pitchFamily="34" charset="0"/>
              </a:rPr>
              <a:t>The ascension </a:t>
            </a:r>
          </a:p>
          <a:p>
            <a:pPr algn="ctr"/>
            <a:r>
              <a:rPr lang="en-AU" sz="4500" b="1" cap="all" dirty="0">
                <a:latin typeface="Calibri" pitchFamily="34" charset="0"/>
              </a:rPr>
              <a:t>of the lord</a:t>
            </a:r>
          </a:p>
          <a:p>
            <a:pPr algn="ctr"/>
            <a:r>
              <a:rPr lang="en-AU" sz="4000" dirty="0">
                <a:latin typeface="Calibri" pitchFamily="34" charset="0"/>
              </a:rPr>
              <a:t>Sunday 12 May, 2024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6304" y="2951073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/>
              <a:t>Mary Immaculate Parish </a:t>
            </a:r>
            <a:br>
              <a:rPr lang="en-AU" sz="3200" i="1" dirty="0"/>
            </a:br>
            <a:r>
              <a:rPr lang="en-AU" sz="3200" i="1" dirty="0"/>
              <a:t>Quakers Hill-Schofields</a:t>
            </a:r>
            <a:br>
              <a:rPr lang="en-AU" sz="3200" i="1" dirty="0"/>
            </a:br>
            <a:r>
              <a:rPr lang="en-AU" sz="3200" i="1" dirty="0"/>
              <a:t>We welcome our parishioners and any visitors to our Parish today.</a:t>
            </a:r>
            <a:endParaRPr lang="en-US" sz="32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982E10-ED56-5CE8-8693-20F544B27D01}"/>
              </a:ext>
            </a:extLst>
          </p:cNvPr>
          <p:cNvSpPr/>
          <p:nvPr/>
        </p:nvSpPr>
        <p:spPr>
          <a:xfrm>
            <a:off x="239452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8312" y="563969"/>
            <a:ext cx="6516216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100" b="1" dirty="0"/>
              <a:t>Glory to God in the highest, and on earth peace to people of good will.</a:t>
            </a:r>
            <a:endParaRPr lang="en-US" sz="3100" b="1" cap="all" dirty="0"/>
          </a:p>
          <a:p>
            <a:pPr>
              <a:tabLst>
                <a:tab pos="898525" algn="l"/>
              </a:tabLst>
            </a:pPr>
            <a:r>
              <a:rPr lang="en-US" sz="3100" b="1" dirty="0"/>
              <a:t>We praise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bless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adore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glorify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give you thanks for your </a:t>
            </a:r>
            <a:br>
              <a:rPr lang="en-US" sz="3100" b="1" dirty="0"/>
            </a:br>
            <a:r>
              <a:rPr lang="en-US" sz="3100" b="1" dirty="0"/>
              <a:t>great glory,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God, heavenly King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O God, almighty Father.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Jesus Christ, Only Begotten Son,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God, Lamb of God, </a:t>
            </a:r>
            <a:br>
              <a:rPr lang="en-US" sz="3100" b="1" dirty="0"/>
            </a:br>
            <a:r>
              <a:rPr lang="en-US" sz="3100" b="1" dirty="0"/>
              <a:t>Son of the Father,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8000" y="565200"/>
            <a:ext cx="63001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100" b="1" dirty="0"/>
              <a:t>you take away the sins of the world,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have mercy on us;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take away the sins of the world,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receive our prayer;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are seated at the right hand of the Father, have mercy on us.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For you alone are the Holy One,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alone are the Lord,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alone are the Most High,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Jesus Christ,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with the Holy Spirit,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99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1990145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FIRST READING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Acts 1: 1-11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60648"/>
            <a:ext cx="5688632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Ps 46: 2-3 6-9</a:t>
            </a:r>
          </a:p>
          <a:p>
            <a:pPr algn="ctr"/>
            <a:endParaRPr lang="en-AU" sz="2800" b="1" dirty="0">
              <a:latin typeface="Calibri" pitchFamily="34" charset="0"/>
            </a:endParaRPr>
          </a:p>
          <a:p>
            <a:pPr algn="ctr"/>
            <a:r>
              <a:rPr lang="en-US" sz="5400" b="1" dirty="0"/>
              <a:t>God mounts his throne to shouts of joy: </a:t>
            </a:r>
          </a:p>
          <a:p>
            <a:pPr algn="ctr"/>
            <a:r>
              <a:rPr lang="en-US" sz="5400" b="1" dirty="0"/>
              <a:t>a blare of trumpets for the Lord.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Ephesians 1:17-23</a:t>
            </a:r>
          </a:p>
          <a:p>
            <a:pPr algn="ctr"/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60648"/>
            <a:ext cx="5688632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 ACCLAMATION</a:t>
            </a:r>
          </a:p>
          <a:p>
            <a:pPr algn="ctr"/>
            <a:endParaRPr lang="en-US" sz="3600" b="1" dirty="0"/>
          </a:p>
          <a:p>
            <a:pPr algn="ctr"/>
            <a:r>
              <a:rPr lang="en-US" sz="4400" b="1" dirty="0"/>
              <a:t>Alleluia, alleluia!</a:t>
            </a:r>
          </a:p>
          <a:p>
            <a:pPr algn="ctr"/>
            <a:r>
              <a:rPr lang="en-US" sz="4400" b="1" dirty="0"/>
              <a:t>Go and teach all people </a:t>
            </a:r>
          </a:p>
          <a:p>
            <a:pPr algn="ctr"/>
            <a:r>
              <a:rPr lang="en-US" sz="4400" b="1" dirty="0"/>
              <a:t>my gospel. </a:t>
            </a:r>
          </a:p>
          <a:p>
            <a:pPr algn="ctr"/>
            <a:r>
              <a:rPr lang="en-US" sz="4400" b="1" dirty="0"/>
              <a:t>I am with you always, until the end of the world.</a:t>
            </a:r>
          </a:p>
          <a:p>
            <a:pPr algn="ctr"/>
            <a:r>
              <a:rPr lang="en-US" sz="4400" b="1" dirty="0"/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374592"/>
            <a:ext cx="594015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</a:t>
            </a:r>
          </a:p>
          <a:p>
            <a:r>
              <a:rPr lang="en-US" sz="3600" dirty="0"/>
              <a:t>The Lord be with you.</a:t>
            </a:r>
          </a:p>
          <a:p>
            <a:r>
              <a:rPr lang="en-US" sz="3600" b="1" dirty="0"/>
              <a:t>All: 	AND WITH YOUR SPIRIT.</a:t>
            </a:r>
          </a:p>
          <a:p>
            <a:endParaRPr lang="en-US" sz="3600" dirty="0"/>
          </a:p>
          <a:p>
            <a:r>
              <a:rPr lang="en-US" sz="3600" dirty="0"/>
              <a:t>A reading from the holy Gospel according to Mark.</a:t>
            </a:r>
          </a:p>
          <a:p>
            <a:r>
              <a:rPr lang="en-US" sz="3600" b="1" cap="all" dirty="0"/>
              <a:t>All: 	Glory to you, O Lord.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990145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</a:t>
            </a:r>
          </a:p>
          <a:p>
            <a:pPr algn="ctr"/>
            <a:r>
              <a:rPr lang="en-US" sz="2800" b="1" dirty="0"/>
              <a:t>Mark 16: 15-20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88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180000"/>
            <a:ext cx="8532464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36" y="1052736"/>
            <a:ext cx="8496264" cy="4248472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11E163-ABD2-3322-87AF-75CFFD4A98B3}"/>
              </a:ext>
            </a:extLst>
          </p:cNvPr>
          <p:cNvSpPr/>
          <p:nvPr/>
        </p:nvSpPr>
        <p:spPr>
          <a:xfrm>
            <a:off x="323528" y="6119336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119157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APOSTLES’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b="1" dirty="0"/>
              <a:t>I believe in God, 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Father almighty,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Creator of heaven and earth,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in Jesus Christ, his only Son,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our Lord, who was conceived by the Holy Spirit, </a:t>
            </a:r>
            <a:br>
              <a:rPr lang="en-US" sz="3200" b="1" dirty="0"/>
            </a:br>
            <a:r>
              <a:rPr lang="en-US" sz="3200" b="1" dirty="0"/>
              <a:t>born of the Virgin Mary, </a:t>
            </a:r>
            <a:br>
              <a:rPr lang="en-US" sz="3200" b="1" dirty="0"/>
            </a:br>
            <a:r>
              <a:rPr lang="en-US" sz="3200" b="1" dirty="0"/>
              <a:t>suffered under Pontius Pilate, </a:t>
            </a:r>
            <a:br>
              <a:rPr lang="en-US" sz="3200" b="1" dirty="0"/>
            </a:br>
            <a:r>
              <a:rPr lang="en-US" sz="3200" b="1" dirty="0"/>
              <a:t>was crucified, died and was buried;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he descended into hell;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on the third day he rose again from the dead;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APOSTLES’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b="1" dirty="0"/>
              <a:t>he ascended into heaven,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is seated at the right hand of God the Father almighty;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from there he will come to judge 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living and the dead.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I believe in the Holy Spirit,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holy Catholic Church,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communion of saints,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forgiveness of sins,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resurrection of the body,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856471-3929-FAF5-20C2-32E8C257838E}"/>
              </a:ext>
            </a:extLst>
          </p:cNvPr>
          <p:cNvSpPr txBox="1"/>
          <p:nvPr/>
        </p:nvSpPr>
        <p:spPr>
          <a:xfrm>
            <a:off x="3131840" y="188640"/>
            <a:ext cx="56886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Calibri" pitchFamily="34" charset="0"/>
              </a:rPr>
              <a:t>PRAYERS OF THE FAITHFUL</a:t>
            </a:r>
          </a:p>
          <a:p>
            <a:pPr algn="ctr"/>
            <a:endParaRPr lang="en-US" sz="3600" b="1" dirty="0">
              <a:latin typeface="Calibri" pitchFamily="34" charset="0"/>
            </a:endParaRPr>
          </a:p>
          <a:p>
            <a:pPr algn="ctr"/>
            <a:endParaRPr lang="en-US" sz="4400" b="1" dirty="0">
              <a:latin typeface="Calibri" pitchFamily="34" charset="0"/>
            </a:endParaRPr>
          </a:p>
          <a:p>
            <a:pPr algn="ctr"/>
            <a:endParaRPr lang="en-US" sz="4400" b="1" dirty="0">
              <a:latin typeface="Calibri" pitchFamily="34" charset="0"/>
            </a:endParaRPr>
          </a:p>
          <a:p>
            <a:pPr algn="ctr"/>
            <a:r>
              <a:rPr lang="en-US" sz="7200" b="1" dirty="0">
                <a:latin typeface="Calibri" pitchFamily="34" charset="0"/>
              </a:rPr>
              <a:t>R - </a:t>
            </a:r>
            <a:r>
              <a:rPr lang="en-AU" sz="7200" b="1" dirty="0">
                <a:latin typeface="Calibri" pitchFamily="34" charset="0"/>
              </a:rPr>
              <a:t>Lord, hear our prayer. </a:t>
            </a:r>
          </a:p>
        </p:txBody>
      </p:sp>
    </p:spTree>
    <p:extLst>
      <p:ext uri="{BB962C8B-B14F-4D97-AF65-F5344CB8AC3E}">
        <p14:creationId xmlns:p14="http://schemas.microsoft.com/office/powerpoint/2010/main" val="2851375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0A71E-E024-C406-C753-2D3FF277D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4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Together we now pray our Parish Community prayer.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God, our Father, bless this parish Mary Immaculate so that we may love you more.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Help the parents to be good examples to the children and our youth to grow in love and strength as good Christians.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51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4CE7F6-C03B-FCAD-5A6B-6DFAC0A598BD}"/>
              </a:ext>
            </a:extLst>
          </p:cNvPr>
          <p:cNvSpPr txBox="1"/>
          <p:nvPr/>
        </p:nvSpPr>
        <p:spPr>
          <a:xfrm>
            <a:off x="0" y="620688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Encircle our families with your loving care. To the sick grant health, to the aged bring serenity and to those in sorrow joy.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157605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530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868951"/>
            <a:ext cx="900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(Please Insert Details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491910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868951"/>
            <a:ext cx="900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(Please Insert Details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4237451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868951"/>
            <a:ext cx="900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(Please Insert Details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060290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868951"/>
            <a:ext cx="900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(Please Insert Details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185694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180000"/>
            <a:ext cx="8532464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36" y="1052736"/>
            <a:ext cx="8496264" cy="4248472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11E163-ABD2-3322-87AF-75CFFD4A98B3}"/>
              </a:ext>
            </a:extLst>
          </p:cNvPr>
          <p:cNvSpPr/>
          <p:nvPr/>
        </p:nvSpPr>
        <p:spPr>
          <a:xfrm>
            <a:off x="323528" y="6119336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455229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808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LITURGY OF THE EUCHARIST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2000" y="691200"/>
            <a:ext cx="63362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Pray, brethren (brothers and sisters) …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	May the Lord accept the sacrifice 			at your hands, for the praise and 			glory of his name, for our good 			and the good of all his holy Church.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400" b="1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AMEN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The Lord be with you.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AND WITH YOUR SPIRIT.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Lift up your hearts.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WE LIFT THEM UP TO THE LORD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Let us give thanks to the Lord our God.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IT IS RIGHT AND JUST.</a:t>
            </a: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915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SANCTUS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Holy, Holy, Holy Lord God of hosts.</a:t>
            </a:r>
            <a:endParaRPr lang="en-US" sz="3200" b="1" dirty="0"/>
          </a:p>
          <a:p>
            <a:r>
              <a:rPr lang="en-AU" sz="3200" b="1" dirty="0"/>
              <a:t>Heaven and earth are full of your glory.</a:t>
            </a:r>
            <a:endParaRPr lang="en-US" sz="3200" b="1" dirty="0"/>
          </a:p>
          <a:p>
            <a:r>
              <a:rPr lang="en-AU" sz="3200" b="1" dirty="0"/>
              <a:t>Hosanna in the highest.</a:t>
            </a:r>
            <a:endParaRPr lang="en-US" sz="3200" b="1" dirty="0"/>
          </a:p>
          <a:p>
            <a:r>
              <a:rPr lang="en-AU" sz="3200" b="1" dirty="0"/>
              <a:t>Blessed is he who comes</a:t>
            </a:r>
            <a:endParaRPr lang="en-US" sz="3200" b="1" dirty="0"/>
          </a:p>
          <a:p>
            <a:r>
              <a:rPr lang="en-AU" sz="3200" b="1" dirty="0"/>
              <a:t>In the name of the Lord.</a:t>
            </a:r>
            <a:endParaRPr lang="en-US" sz="3200" b="1" dirty="0"/>
          </a:p>
          <a:p>
            <a:r>
              <a:rPr lang="en-AU" sz="3200" b="1" dirty="0"/>
              <a:t>Hosanna in the highest.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8" y="0"/>
            <a:ext cx="9178288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03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  <a:latin typeface="Calibri" pitchFamily="34" charset="0"/>
              </a:rPr>
              <a:t>(Option 1)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64417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We proclaim your Death, O Lord,</a:t>
            </a:r>
          </a:p>
          <a:p>
            <a:r>
              <a:rPr lang="en-AU" sz="3200" b="1" dirty="0">
                <a:effectLst/>
              </a:rPr>
              <a:t>and profess your Resurrection </a:t>
            </a:r>
          </a:p>
          <a:p>
            <a:r>
              <a:rPr lang="en-AU" sz="3200" b="1" dirty="0">
                <a:effectLst/>
              </a:rPr>
              <a:t>until you come again.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(Option 2)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428726"/>
            <a:ext cx="61206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100" b="1" dirty="0"/>
              <a:t>When we eat this Bread </a:t>
            </a:r>
            <a:br>
              <a:rPr lang="en-AU" sz="3100" b="1" dirty="0"/>
            </a:br>
            <a:r>
              <a:rPr lang="en-AU" sz="3100" b="1" dirty="0"/>
              <a:t>and drink this Cup,</a:t>
            </a:r>
          </a:p>
          <a:p>
            <a:r>
              <a:rPr lang="en-AU" sz="3100" b="1" dirty="0">
                <a:effectLst/>
              </a:rPr>
              <a:t>we proclaim your Death, O Lord,</a:t>
            </a:r>
          </a:p>
          <a:p>
            <a:r>
              <a:rPr lang="en-AU" sz="3100" b="1" dirty="0"/>
              <a:t>until you come again.</a:t>
            </a:r>
            <a:endParaRPr lang="en-US" sz="31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(Option 3)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64417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Save us, Saviour of the world,</a:t>
            </a:r>
            <a:br>
              <a:rPr lang="en-AU" sz="3200" b="1" dirty="0"/>
            </a:br>
            <a:r>
              <a:rPr lang="en-AU" sz="3200" b="1" dirty="0"/>
              <a:t>for by your Cross and Resurrection</a:t>
            </a:r>
          </a:p>
          <a:p>
            <a:r>
              <a:rPr lang="en-AU" sz="3200" b="1" dirty="0">
                <a:effectLst/>
              </a:rPr>
              <a:t>you have set us free.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468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505397"/>
            <a:ext cx="61206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dirty="0"/>
          </a:p>
          <a:p>
            <a:r>
              <a:rPr lang="en-AU" sz="3200" dirty="0"/>
              <a:t>Through him, and with him, </a:t>
            </a:r>
            <a:br>
              <a:rPr lang="en-AU" sz="3200" dirty="0"/>
            </a:br>
            <a:r>
              <a:rPr lang="en-AU" sz="3200" dirty="0"/>
              <a:t>and in him,</a:t>
            </a:r>
          </a:p>
          <a:p>
            <a:r>
              <a:rPr lang="en-AU" sz="3200" dirty="0">
                <a:effectLst/>
              </a:rPr>
              <a:t>O God, almighty Father, </a:t>
            </a:r>
            <a:br>
              <a:rPr lang="en-AU" sz="3200" dirty="0">
                <a:effectLst/>
              </a:rPr>
            </a:br>
            <a:r>
              <a:rPr lang="en-AU" sz="3200" dirty="0">
                <a:effectLst/>
              </a:rPr>
              <a:t>in the unity of the Holy Spirit,</a:t>
            </a:r>
          </a:p>
          <a:p>
            <a:r>
              <a:rPr lang="en-AU" sz="3200" dirty="0"/>
              <a:t>all glory and honour is yours,</a:t>
            </a:r>
          </a:p>
          <a:p>
            <a:r>
              <a:rPr lang="en-AU" sz="3200" dirty="0"/>
              <a:t>for ever and ever.</a:t>
            </a:r>
          </a:p>
          <a:p>
            <a:endParaRPr lang="en-AU" sz="1000" b="1" dirty="0">
              <a:effectLst/>
            </a:endParaRPr>
          </a:p>
          <a:p>
            <a:r>
              <a:rPr lang="en-AU" sz="3200" b="1" dirty="0">
                <a:effectLst/>
              </a:rPr>
              <a:t>All:	AMEN</a:t>
            </a:r>
            <a:endParaRPr lang="en-US" sz="3200" b="1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180000"/>
            <a:ext cx="8532464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36" y="1052736"/>
            <a:ext cx="8496264" cy="4248472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11E163-ABD2-3322-87AF-75CFFD4A98B3}"/>
              </a:ext>
            </a:extLst>
          </p:cNvPr>
          <p:cNvSpPr/>
          <p:nvPr/>
        </p:nvSpPr>
        <p:spPr>
          <a:xfrm>
            <a:off x="323528" y="6119336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4219597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THE LORD’S PRAYER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61A28E-C876-7BCF-DFBD-148E877C2791}"/>
              </a:ext>
            </a:extLst>
          </p:cNvPr>
          <p:cNvSpPr/>
          <p:nvPr/>
        </p:nvSpPr>
        <p:spPr>
          <a:xfrm>
            <a:off x="2619164" y="671691"/>
            <a:ext cx="6858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>
                <a:solidFill>
                  <a:prstClr val="black"/>
                </a:solidFill>
              </a:rPr>
              <a:t>Our Father, Who art in heaven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Hallowed be Thy Name;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Thy kingdom come,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Thy will be done,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on earth as it is in heaven.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Give us this day our daily bread,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and forgive us our trespasses,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as we forgive those who trespass against us;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and lead us not into temptation,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19982-88FF-93B5-F1C7-6A4F6C9451B0}"/>
              </a:ext>
            </a:extLst>
          </p:cNvPr>
          <p:cNvSpPr/>
          <p:nvPr/>
        </p:nvSpPr>
        <p:spPr>
          <a:xfrm>
            <a:off x="2699792" y="76470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Celebrant: </a:t>
            </a:r>
          </a:p>
          <a:p>
            <a:pPr lvl="0"/>
            <a:r>
              <a:rPr lang="en-AU" sz="4000" b="1" dirty="0"/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04C918-83D8-AC61-F611-037506CD687D}"/>
              </a:ext>
            </a:extLst>
          </p:cNvPr>
          <p:cNvSpPr/>
          <p:nvPr/>
        </p:nvSpPr>
        <p:spPr>
          <a:xfrm>
            <a:off x="2699792" y="2996952"/>
            <a:ext cx="6597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All: </a:t>
            </a:r>
          </a:p>
          <a:p>
            <a:pPr lvl="0"/>
            <a:r>
              <a:rPr lang="en-AU" sz="4000" b="1" dirty="0"/>
              <a:t>For the kingdom, the power and the glory are yours, now and for ever.</a:t>
            </a:r>
          </a:p>
        </p:txBody>
      </p:sp>
    </p:spTree>
    <p:extLst>
      <p:ext uri="{BB962C8B-B14F-4D97-AF65-F5344CB8AC3E}">
        <p14:creationId xmlns:p14="http://schemas.microsoft.com/office/powerpoint/2010/main" val="3457939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263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SIGN OF PEACE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905506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The peace of the Lord be with you always.</a:t>
            </a:r>
            <a:endParaRPr lang="en-US" sz="3200" dirty="0"/>
          </a:p>
          <a:p>
            <a:r>
              <a:rPr lang="en-AU" sz="3200" b="1" dirty="0"/>
              <a:t>All:	AND WITH YOUR SPIRIT.</a:t>
            </a:r>
            <a:endParaRPr lang="en-US" sz="3200" dirty="0"/>
          </a:p>
          <a:p>
            <a:endParaRPr lang="en-AU" sz="3200" dirty="0"/>
          </a:p>
          <a:p>
            <a:r>
              <a:rPr lang="en-AU" sz="3200" dirty="0"/>
              <a:t>Let us offer each other the sign of peace.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BREAKING OF THE BREAD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944136"/>
            <a:ext cx="61206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Have mercy on us. </a:t>
            </a:r>
          </a:p>
          <a:p>
            <a:endParaRPr lang="en-AU" sz="2000" b="1" dirty="0"/>
          </a:p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Have mercy on us. </a:t>
            </a:r>
          </a:p>
          <a:p>
            <a:endParaRPr lang="en-US" sz="2000" b="1" dirty="0"/>
          </a:p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Grant us peace.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COMMUNION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620688"/>
            <a:ext cx="612068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Behold the Lamb of God,</a:t>
            </a:r>
          </a:p>
          <a:p>
            <a:r>
              <a:rPr lang="en-US" sz="3200" dirty="0"/>
              <a:t>Behold him who takes away the sins of the world.</a:t>
            </a:r>
          </a:p>
          <a:p>
            <a:r>
              <a:rPr lang="en-US" sz="3200" dirty="0"/>
              <a:t>Blessed are those who are called to the supper of the Lamb.</a:t>
            </a:r>
          </a:p>
          <a:p>
            <a:endParaRPr lang="en-US" sz="1000" b="1" dirty="0"/>
          </a:p>
          <a:p>
            <a:r>
              <a:rPr lang="en-US" sz="3200" b="1" dirty="0"/>
              <a:t>All:	</a:t>
            </a:r>
            <a:r>
              <a:rPr lang="en-US" sz="3200" b="1" cap="all" dirty="0"/>
              <a:t>Lord, </a:t>
            </a:r>
            <a:br>
              <a:rPr lang="en-US" sz="3200" b="1" cap="all" dirty="0"/>
            </a:br>
            <a:r>
              <a:rPr lang="en-US" sz="3200" b="1" cap="all" dirty="0"/>
              <a:t>	I am not worthy that 	you should enter under 	my roof,</a:t>
            </a:r>
            <a:endParaRPr lang="en-US" sz="3200" dirty="0"/>
          </a:p>
          <a:p>
            <a:r>
              <a:rPr lang="en-AU" sz="3200" b="1" cap="all" dirty="0"/>
              <a:t>	but only say the word</a:t>
            </a:r>
            <a:endParaRPr lang="en-US" sz="3200" dirty="0"/>
          </a:p>
          <a:p>
            <a:r>
              <a:rPr lang="en-AU" sz="3200" b="1" cap="all" dirty="0"/>
              <a:t>	and my soul shall be 	healed.</a:t>
            </a:r>
            <a:endParaRPr lang="en-US" sz="3200" b="1" cap="all" dirty="0"/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179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51520" y="5868951"/>
            <a:ext cx="900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(Please Insert Details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6980054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51520" y="5868951"/>
            <a:ext cx="900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(Please Insert Details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051766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51520" y="5868951"/>
            <a:ext cx="900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(Please Insert Details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76884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180000"/>
            <a:ext cx="8532464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36" y="1052736"/>
            <a:ext cx="8496264" cy="4248472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11E163-ABD2-3322-87AF-75CFFD4A98B3}"/>
              </a:ext>
            </a:extLst>
          </p:cNvPr>
          <p:cNvSpPr/>
          <p:nvPr/>
        </p:nvSpPr>
        <p:spPr>
          <a:xfrm>
            <a:off x="323528" y="6119336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16633097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51520" y="5868951"/>
            <a:ext cx="900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(Please Insert Details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40612780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4963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51520" y="5868951"/>
            <a:ext cx="900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(Please Insert Details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2086129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51520" y="5868951"/>
            <a:ext cx="900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(Please Insert Details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5114792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51520" y="5868951"/>
            <a:ext cx="900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(Please Insert Details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2216851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51520" y="5868951"/>
            <a:ext cx="900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(Please Insert Details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5198134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CONCLUDING RITE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659285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The Lord be with you.</a:t>
            </a:r>
            <a:endParaRPr lang="en-US" sz="3200" dirty="0"/>
          </a:p>
          <a:p>
            <a:endParaRPr lang="en-AU" sz="3200" b="1" dirty="0"/>
          </a:p>
          <a:p>
            <a:r>
              <a:rPr lang="en-AU" sz="3200" b="1" dirty="0"/>
              <a:t>All:	AND WITH YOUR SPIRIT.</a:t>
            </a:r>
          </a:p>
          <a:p>
            <a:endParaRPr lang="en-AU" sz="3200" b="1" dirty="0"/>
          </a:p>
          <a:p>
            <a:r>
              <a:rPr lang="en-AU" sz="3200" dirty="0"/>
              <a:t>Go ................</a:t>
            </a:r>
            <a:endParaRPr lang="en-US" sz="3200" dirty="0"/>
          </a:p>
          <a:p>
            <a:endParaRPr lang="en-AU" sz="3200" dirty="0"/>
          </a:p>
          <a:p>
            <a:r>
              <a:rPr lang="en-AU" sz="3200" b="1" dirty="0"/>
              <a:t>All:	THANKS BE TO GOD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51520" y="5868951"/>
            <a:ext cx="900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(Please Insert Details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40238221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51520" y="5868951"/>
            <a:ext cx="900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(Please Insert Details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5467868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51520" y="5868951"/>
            <a:ext cx="900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(Please Insert Details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16836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9967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51520" y="5868951"/>
            <a:ext cx="900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(Please Insert Details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0652888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2987824" y="2382560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500" b="1" cap="all" dirty="0">
                <a:latin typeface="Calibri" pitchFamily="34" charset="0"/>
              </a:rPr>
              <a:t>The ascension </a:t>
            </a:r>
          </a:p>
          <a:p>
            <a:pPr algn="ctr"/>
            <a:r>
              <a:rPr lang="en-AU" sz="4500" b="1" cap="all" dirty="0">
                <a:latin typeface="Calibri" pitchFamily="34" charset="0"/>
              </a:rPr>
              <a:t>of the lord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5CA9D-9E43-2030-6B84-193FD34BFF47}"/>
              </a:ext>
            </a:extLst>
          </p:cNvPr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/>
              <a:t>All music reproduced with permission of ONE LICENSE No. A-642058 or</a:t>
            </a:r>
          </a:p>
          <a:p>
            <a:pPr lvl="0" algn="ctr"/>
            <a:r>
              <a:rPr lang="en-AU" sz="1400" dirty="0"/>
              <a:t>Christian Copyright Licensing No. 21987</a:t>
            </a:r>
          </a:p>
          <a:p>
            <a:pPr lvl="0" algn="ctr"/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INTRODUCTORY RITES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alibri" pitchFamily="34" charset="0"/>
              </a:rPr>
              <a:t>In the name of the Father, </a:t>
            </a:r>
          </a:p>
          <a:p>
            <a:r>
              <a:rPr lang="en-AU" sz="3200" dirty="0">
                <a:latin typeface="Calibri" pitchFamily="34" charset="0"/>
              </a:rPr>
              <a:t>and of the Son, </a:t>
            </a:r>
          </a:p>
          <a:p>
            <a:r>
              <a:rPr lang="en-AU" sz="3200" dirty="0">
                <a:latin typeface="Calibri" pitchFamily="34" charset="0"/>
              </a:rPr>
              <a:t>and of the Holy Spirit.</a:t>
            </a:r>
          </a:p>
          <a:p>
            <a:endParaRPr lang="en-AU" sz="3200" dirty="0">
              <a:latin typeface="Calibri" pitchFamily="34" charset="0"/>
            </a:endParaRPr>
          </a:p>
          <a:p>
            <a:r>
              <a:rPr lang="en-AU" sz="3200" b="1" dirty="0">
                <a:latin typeface="Calibri" pitchFamily="34" charset="0"/>
              </a:rPr>
              <a:t>All: 	AMEN</a:t>
            </a:r>
          </a:p>
          <a:p>
            <a:endParaRPr lang="en-AU" sz="3200" b="1" dirty="0">
              <a:latin typeface="Calibri" pitchFamily="34" charset="0"/>
            </a:endParaRPr>
          </a:p>
          <a:p>
            <a:r>
              <a:rPr lang="en-AU" sz="3200" b="1" dirty="0">
                <a:latin typeface="Calibri" pitchFamily="34" charset="0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1166843"/>
            <a:ext cx="6120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alibri" pitchFamily="34" charset="0"/>
              </a:rPr>
              <a:t>I confess to almighty God</a:t>
            </a:r>
          </a:p>
          <a:p>
            <a:r>
              <a:rPr lang="en-AU" sz="2800" b="1" dirty="0">
                <a:latin typeface="Calibri" pitchFamily="34" charset="0"/>
              </a:rPr>
              <a:t>and to you, my brothers and sisters,</a:t>
            </a:r>
          </a:p>
          <a:p>
            <a:r>
              <a:rPr lang="en-AU" sz="2800" b="1" dirty="0">
                <a:latin typeface="Calibri" pitchFamily="34" charset="0"/>
              </a:rPr>
              <a:t>that I have greatly sinned,</a:t>
            </a:r>
          </a:p>
          <a:p>
            <a:r>
              <a:rPr lang="en-AU" sz="2800" b="1" dirty="0">
                <a:latin typeface="Calibri" pitchFamily="34" charset="0"/>
              </a:rPr>
              <a:t>in my thoughts and in my words,</a:t>
            </a:r>
          </a:p>
          <a:p>
            <a:r>
              <a:rPr lang="en-AU" sz="2800" b="1" dirty="0">
                <a:latin typeface="Calibri" pitchFamily="34" charset="0"/>
              </a:rPr>
              <a:t>in what I have done and what I have failed to do,</a:t>
            </a:r>
          </a:p>
          <a:p>
            <a:r>
              <a:rPr lang="en-AU" sz="2800" b="1" dirty="0">
                <a:latin typeface="Calibri" pitchFamily="34" charset="0"/>
              </a:rPr>
              <a:t>through my fault, through my fault,  through my most grievous fault;</a:t>
            </a:r>
          </a:p>
          <a:p>
            <a:r>
              <a:rPr lang="en-AU" sz="2800" b="1" dirty="0">
                <a:latin typeface="Calibri" pitchFamily="34" charset="0"/>
              </a:rPr>
              <a:t>therefore I ask blessed </a:t>
            </a:r>
            <a:br>
              <a:rPr lang="en-AU" sz="2800" b="1" dirty="0">
                <a:latin typeface="Calibri" pitchFamily="34" charset="0"/>
              </a:rPr>
            </a:br>
            <a:r>
              <a:rPr lang="en-AU" sz="2800" b="1" dirty="0">
                <a:latin typeface="Calibri" pitchFamily="34" charset="0"/>
              </a:rPr>
              <a:t>Mary ever-Virgin,</a:t>
            </a:r>
          </a:p>
          <a:p>
            <a:r>
              <a:rPr lang="en-AU" sz="2800" b="1" dirty="0">
                <a:latin typeface="Calibri" pitchFamily="34" charset="0"/>
              </a:rPr>
              <a:t>all the Angels and Saints,</a:t>
            </a:r>
          </a:p>
          <a:p>
            <a:r>
              <a:rPr lang="en-AU" sz="2800" b="1" dirty="0">
                <a:latin typeface="Calibri" pitchFamily="34" charset="0"/>
              </a:rPr>
              <a:t>and you, my brothers and sisters,</a:t>
            </a:r>
          </a:p>
          <a:p>
            <a:r>
              <a:rPr lang="en-AU" sz="2800" b="1" dirty="0">
                <a:latin typeface="Calibri" pitchFamily="34" charset="0"/>
              </a:rPr>
              <a:t>to pray for me to the Lord our God.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2074783"/>
            <a:ext cx="61206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3200" dirty="0"/>
              <a:t>May almighty God have mercy </a:t>
            </a:r>
          </a:p>
          <a:p>
            <a:pPr>
              <a:tabLst>
                <a:tab pos="898525" algn="l"/>
              </a:tabLst>
            </a:pPr>
            <a:r>
              <a:rPr lang="en-GB" sz="3200" dirty="0"/>
              <a:t>on us,</a:t>
            </a:r>
            <a:endParaRPr lang="en-AU" sz="3200" dirty="0"/>
          </a:p>
          <a:p>
            <a:pPr>
              <a:tabLst>
                <a:tab pos="898525" algn="l"/>
              </a:tabLst>
            </a:pPr>
            <a:r>
              <a:rPr lang="en-GB" sz="3200" dirty="0"/>
              <a:t>forgive us our sins,</a:t>
            </a:r>
            <a:endParaRPr lang="en-AU" sz="3200" dirty="0"/>
          </a:p>
          <a:p>
            <a:pPr>
              <a:spcAft>
                <a:spcPts val="1200"/>
              </a:spcAft>
              <a:tabLst>
                <a:tab pos="898525" algn="l"/>
              </a:tabLst>
            </a:pPr>
            <a:r>
              <a:rPr lang="en-GB" sz="3200" dirty="0"/>
              <a:t>and bring us to everlasting life.</a:t>
            </a:r>
          </a:p>
          <a:p>
            <a:pPr>
              <a:tabLst>
                <a:tab pos="898525" algn="l"/>
              </a:tabLst>
            </a:pPr>
            <a:r>
              <a:rPr lang="en-GB" sz="3200" b="1" dirty="0"/>
              <a:t>All: 	AMEN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2339</Words>
  <Application>Microsoft Office PowerPoint</Application>
  <PresentationFormat>On-screen Show (4:3)</PresentationFormat>
  <Paragraphs>305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Parish Office</cp:lastModifiedBy>
  <cp:revision>129</cp:revision>
  <dcterms:created xsi:type="dcterms:W3CDTF">2011-11-21T04:52:32Z</dcterms:created>
  <dcterms:modified xsi:type="dcterms:W3CDTF">2023-11-02T03:54:29Z</dcterms:modified>
</cp:coreProperties>
</file>