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2" r:id="rId3"/>
    <p:sldMasterId id="2147483707" r:id="rId4"/>
  </p:sldMasterIdLst>
  <p:sldIdLst>
    <p:sldId id="256" r:id="rId5"/>
    <p:sldId id="361" r:id="rId6"/>
    <p:sldId id="360" r:id="rId7"/>
    <p:sldId id="359" r:id="rId8"/>
    <p:sldId id="320" r:id="rId9"/>
    <p:sldId id="261" r:id="rId10"/>
    <p:sldId id="317" r:id="rId11"/>
    <p:sldId id="262" r:id="rId12"/>
    <p:sldId id="263" r:id="rId13"/>
    <p:sldId id="321" r:id="rId14"/>
    <p:sldId id="269" r:id="rId15"/>
    <p:sldId id="270" r:id="rId16"/>
    <p:sldId id="31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22" r:id="rId28"/>
    <p:sldId id="323" r:id="rId29"/>
    <p:sldId id="281" r:id="rId30"/>
    <p:sldId id="354" r:id="rId31"/>
    <p:sldId id="364" r:id="rId32"/>
    <p:sldId id="363" r:id="rId33"/>
    <p:sldId id="362" r:id="rId34"/>
    <p:sldId id="325" r:id="rId35"/>
    <p:sldId id="355" r:id="rId36"/>
    <p:sldId id="287" r:id="rId37"/>
    <p:sldId id="365" r:id="rId38"/>
    <p:sldId id="289" r:id="rId39"/>
    <p:sldId id="357" r:id="rId40"/>
    <p:sldId id="291" r:id="rId41"/>
    <p:sldId id="294" r:id="rId42"/>
    <p:sldId id="298" r:id="rId43"/>
    <p:sldId id="318" r:id="rId44"/>
    <p:sldId id="366" r:id="rId45"/>
    <p:sldId id="295" r:id="rId46"/>
    <p:sldId id="296" r:id="rId47"/>
    <p:sldId id="297" r:id="rId48"/>
    <p:sldId id="367" r:id="rId49"/>
    <p:sldId id="370" r:id="rId50"/>
    <p:sldId id="369" r:id="rId51"/>
    <p:sldId id="368" r:id="rId52"/>
    <p:sldId id="260" r:id="rId53"/>
    <p:sldId id="371" r:id="rId54"/>
    <p:sldId id="375" r:id="rId55"/>
    <p:sldId id="374" r:id="rId56"/>
    <p:sldId id="373" r:id="rId57"/>
    <p:sldId id="372" r:id="rId58"/>
    <p:sldId id="310" r:id="rId59"/>
    <p:sldId id="379" r:id="rId60"/>
    <p:sldId id="378" r:id="rId61"/>
    <p:sldId id="377" r:id="rId62"/>
    <p:sldId id="376" r:id="rId63"/>
    <p:sldId id="35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E2B20-1889-4E42-9A1D-739A87EDAF91}" v="29" dt="2023-11-02T03:32:49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A10E2B20-1889-4E42-9A1D-739A87EDAF91}"/>
    <pc:docChg chg="custSel delSld modSld delMainMaster">
      <pc:chgData name="Quakers Hill Parish" userId="654315b0-35d7-4124-99ab-33b305b33ffd" providerId="ADAL" clId="{A10E2B20-1889-4E42-9A1D-739A87EDAF91}" dt="2023-11-02T03:33:02.680" v="18" actId="478"/>
      <pc:docMkLst>
        <pc:docMk/>
      </pc:docMkLst>
      <pc:sldChg chg="delSp mod delAnim">
        <pc:chgData name="Quakers Hill Parish" userId="654315b0-35d7-4124-99ab-33b305b33ffd" providerId="ADAL" clId="{A10E2B20-1889-4E42-9A1D-739A87EDAF91}" dt="2023-11-02T03:31:56.064" v="16" actId="478"/>
        <pc:sldMkLst>
          <pc:docMk/>
          <pc:sldMk cId="2035447454" sldId="260"/>
        </pc:sldMkLst>
        <pc:picChg chg="del">
          <ac:chgData name="Quakers Hill Parish" userId="654315b0-35d7-4124-99ab-33b305b33ffd" providerId="ADAL" clId="{A10E2B20-1889-4E42-9A1D-739A87EDAF91}" dt="2023-11-02T03:31:56.064" v="16" actId="478"/>
          <ac:picMkLst>
            <pc:docMk/>
            <pc:sldMk cId="2035447454" sldId="260"/>
            <ac:picMk id="6" creationId="{78F80290-49E9-4ED4-9467-6363F2F7BD0A}"/>
          </ac:picMkLst>
        </pc:picChg>
      </pc:sldChg>
      <pc:sldChg chg="modSp mod">
        <pc:chgData name="Quakers Hill Parish" userId="654315b0-35d7-4124-99ab-33b305b33ffd" providerId="ADAL" clId="{A10E2B20-1889-4E42-9A1D-739A87EDAF91}" dt="2023-11-02T03:28:22.258" v="1" actId="6549"/>
        <pc:sldMkLst>
          <pc:docMk/>
          <pc:sldMk cId="2575721258" sldId="271"/>
        </pc:sldMkLst>
        <pc:spChg chg="mod">
          <ac:chgData name="Quakers Hill Parish" userId="654315b0-35d7-4124-99ab-33b305b33ffd" providerId="ADAL" clId="{A10E2B20-1889-4E42-9A1D-739A87EDAF91}" dt="2023-11-02T03:28:22.258" v="1" actId="6549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">
        <pc:chgData name="Quakers Hill Parish" userId="654315b0-35d7-4124-99ab-33b305b33ffd" providerId="ADAL" clId="{A10E2B20-1889-4E42-9A1D-739A87EDAF91}" dt="2023-11-02T03:28:50.556" v="2" actId="6549"/>
        <pc:sldMkLst>
          <pc:docMk/>
          <pc:sldMk cId="269181385" sldId="273"/>
        </pc:sldMkLst>
        <pc:spChg chg="mod">
          <ac:chgData name="Quakers Hill Parish" userId="654315b0-35d7-4124-99ab-33b305b33ffd" providerId="ADAL" clId="{A10E2B20-1889-4E42-9A1D-739A87EDAF91}" dt="2023-11-02T03:28:50.556" v="2" actId="6549"/>
          <ac:spMkLst>
            <pc:docMk/>
            <pc:sldMk cId="269181385" sldId="273"/>
            <ac:spMk id="2" creationId="{00000000-0000-0000-0000-000000000000}"/>
          </ac:spMkLst>
        </pc:spChg>
      </pc:sldChg>
      <pc:sldChg chg="modSp mod">
        <pc:chgData name="Quakers Hill Parish" userId="654315b0-35d7-4124-99ab-33b305b33ffd" providerId="ADAL" clId="{A10E2B20-1889-4E42-9A1D-739A87EDAF91}" dt="2023-11-02T03:28:59.477" v="3" actId="6549"/>
        <pc:sldMkLst>
          <pc:docMk/>
          <pc:sldMk cId="838244830" sldId="276"/>
        </pc:sldMkLst>
        <pc:spChg chg="mod">
          <ac:chgData name="Quakers Hill Parish" userId="654315b0-35d7-4124-99ab-33b305b33ffd" providerId="ADAL" clId="{A10E2B20-1889-4E42-9A1D-739A87EDAF91}" dt="2023-11-02T03:28:59.477" v="3" actId="6549"/>
          <ac:spMkLst>
            <pc:docMk/>
            <pc:sldMk cId="838244830" sldId="276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A10E2B20-1889-4E42-9A1D-739A87EDAF91}" dt="2023-11-02T03:31:23.453" v="10" actId="47"/>
        <pc:sldMkLst>
          <pc:docMk/>
          <pc:sldMk cId="3642027255" sldId="288"/>
        </pc:sldMkLst>
      </pc:sldChg>
      <pc:sldChg chg="del">
        <pc:chgData name="Quakers Hill Parish" userId="654315b0-35d7-4124-99ab-33b305b33ffd" providerId="ADAL" clId="{A10E2B20-1889-4E42-9A1D-739A87EDAF91}" dt="2023-11-02T03:31:47.494" v="14" actId="47"/>
        <pc:sldMkLst>
          <pc:docMk/>
          <pc:sldMk cId="2747956116" sldId="299"/>
        </pc:sldMkLst>
      </pc:sldChg>
      <pc:sldChg chg="del">
        <pc:chgData name="Quakers Hill Parish" userId="654315b0-35d7-4124-99ab-33b305b33ffd" providerId="ADAL" clId="{A10E2B20-1889-4E42-9A1D-739A87EDAF91}" dt="2023-11-02T03:31:52.934" v="15" actId="47"/>
        <pc:sldMkLst>
          <pc:docMk/>
          <pc:sldMk cId="1757311157" sldId="300"/>
        </pc:sldMkLst>
      </pc:sldChg>
      <pc:sldChg chg="del">
        <pc:chgData name="Quakers Hill Parish" userId="654315b0-35d7-4124-99ab-33b305b33ffd" providerId="ADAL" clId="{A10E2B20-1889-4E42-9A1D-739A87EDAF91}" dt="2023-11-02T03:32:22.922" v="17" actId="47"/>
        <pc:sldMkLst>
          <pc:docMk/>
          <pc:sldMk cId="1146615853" sldId="304"/>
        </pc:sldMkLst>
      </pc:sldChg>
      <pc:sldChg chg="del">
        <pc:chgData name="Quakers Hill Parish" userId="654315b0-35d7-4124-99ab-33b305b33ffd" providerId="ADAL" clId="{A10E2B20-1889-4E42-9A1D-739A87EDAF91}" dt="2023-11-02T03:31:41.401" v="13" actId="47"/>
        <pc:sldMkLst>
          <pc:docMk/>
          <pc:sldMk cId="0" sldId="319"/>
        </pc:sldMkLst>
      </pc:sldChg>
      <pc:sldChg chg="del">
        <pc:chgData name="Quakers Hill Parish" userId="654315b0-35d7-4124-99ab-33b305b33ffd" providerId="ADAL" clId="{A10E2B20-1889-4E42-9A1D-739A87EDAF91}" dt="2023-11-02T03:28:05.485" v="0" actId="47"/>
        <pc:sldMkLst>
          <pc:docMk/>
          <pc:sldMk cId="2382936875" sldId="320"/>
        </pc:sldMkLst>
      </pc:sldChg>
      <pc:sldChg chg="addSp delSp modSp mod">
        <pc:chgData name="Quakers Hill Parish" userId="654315b0-35d7-4124-99ab-33b305b33ffd" providerId="ADAL" clId="{A10E2B20-1889-4E42-9A1D-739A87EDAF91}" dt="2023-11-02T03:29:44.251" v="6"/>
        <pc:sldMkLst>
          <pc:docMk/>
          <pc:sldMk cId="1406523296" sldId="322"/>
        </pc:sldMkLst>
        <pc:spChg chg="del">
          <ac:chgData name="Quakers Hill Parish" userId="654315b0-35d7-4124-99ab-33b305b33ffd" providerId="ADAL" clId="{A10E2B20-1889-4E42-9A1D-739A87EDAF91}" dt="2023-11-02T03:29:27.577" v="4" actId="478"/>
          <ac:spMkLst>
            <pc:docMk/>
            <pc:sldMk cId="1406523296" sldId="322"/>
            <ac:spMk id="2" creationId="{7BFD9C35-4AAF-4A71-B284-0DD3A8992E1F}"/>
          </ac:spMkLst>
        </pc:spChg>
        <pc:spChg chg="add mod">
          <ac:chgData name="Quakers Hill Parish" userId="654315b0-35d7-4124-99ab-33b305b33ffd" providerId="ADAL" clId="{A10E2B20-1889-4E42-9A1D-739A87EDAF91}" dt="2023-11-02T03:29:44.251" v="6"/>
          <ac:spMkLst>
            <pc:docMk/>
            <pc:sldMk cId="1406523296" sldId="322"/>
            <ac:spMk id="3" creationId="{B6BCB2DB-A1ED-2972-DFB7-65CCE950B28B}"/>
          </ac:spMkLst>
        </pc:spChg>
      </pc:sldChg>
      <pc:sldChg chg="addSp delSp modSp mod">
        <pc:chgData name="Quakers Hill Parish" userId="654315b0-35d7-4124-99ab-33b305b33ffd" providerId="ADAL" clId="{A10E2B20-1889-4E42-9A1D-739A87EDAF91}" dt="2023-11-02T03:30:00.041" v="7"/>
        <pc:sldMkLst>
          <pc:docMk/>
          <pc:sldMk cId="3590064894" sldId="323"/>
        </pc:sldMkLst>
        <pc:spChg chg="del">
          <ac:chgData name="Quakers Hill Parish" userId="654315b0-35d7-4124-99ab-33b305b33ffd" providerId="ADAL" clId="{A10E2B20-1889-4E42-9A1D-739A87EDAF91}" dt="2023-11-02T03:29:31.080" v="5" actId="478"/>
          <ac:spMkLst>
            <pc:docMk/>
            <pc:sldMk cId="3590064894" sldId="323"/>
            <ac:spMk id="2" creationId="{B2D7B984-A77E-4387-80DD-89535554A027}"/>
          </ac:spMkLst>
        </pc:spChg>
        <pc:spChg chg="add mod">
          <ac:chgData name="Quakers Hill Parish" userId="654315b0-35d7-4124-99ab-33b305b33ffd" providerId="ADAL" clId="{A10E2B20-1889-4E42-9A1D-739A87EDAF91}" dt="2023-11-02T03:30:00.041" v="7"/>
          <ac:spMkLst>
            <pc:docMk/>
            <pc:sldMk cId="3590064894" sldId="323"/>
            <ac:spMk id="3" creationId="{D847529E-AED4-E44D-DF77-F22010DB7985}"/>
          </ac:spMkLst>
        </pc:spChg>
      </pc:sldChg>
      <pc:sldChg chg="del">
        <pc:chgData name="Quakers Hill Parish" userId="654315b0-35d7-4124-99ab-33b305b33ffd" providerId="ADAL" clId="{A10E2B20-1889-4E42-9A1D-739A87EDAF91}" dt="2023-11-02T03:30:13.750" v="8" actId="47"/>
        <pc:sldMkLst>
          <pc:docMk/>
          <pc:sldMk cId="3976375218" sldId="324"/>
        </pc:sldMkLst>
      </pc:sldChg>
      <pc:sldChg chg="del">
        <pc:chgData name="Quakers Hill Parish" userId="654315b0-35d7-4124-99ab-33b305b33ffd" providerId="ADAL" clId="{A10E2B20-1889-4E42-9A1D-739A87EDAF91}" dt="2023-11-02T03:30:59.299" v="9" actId="47"/>
        <pc:sldMkLst>
          <pc:docMk/>
          <pc:sldMk cId="1919803830" sldId="354"/>
        </pc:sldMkLst>
      </pc:sldChg>
      <pc:sldChg chg="delSp modSp mod">
        <pc:chgData name="Quakers Hill Parish" userId="654315b0-35d7-4124-99ab-33b305b33ffd" providerId="ADAL" clId="{A10E2B20-1889-4E42-9A1D-739A87EDAF91}" dt="2023-11-02T03:31:33.795" v="12" actId="14100"/>
        <pc:sldMkLst>
          <pc:docMk/>
          <pc:sldMk cId="4095507335" sldId="357"/>
        </pc:sldMkLst>
        <pc:spChg chg="del">
          <ac:chgData name="Quakers Hill Parish" userId="654315b0-35d7-4124-99ab-33b305b33ffd" providerId="ADAL" clId="{A10E2B20-1889-4E42-9A1D-739A87EDAF91}" dt="2023-11-02T03:31:30.516" v="11" actId="478"/>
          <ac:spMkLst>
            <pc:docMk/>
            <pc:sldMk cId="4095507335" sldId="357"/>
            <ac:spMk id="4" creationId="{00000000-0000-0000-0000-000000000000}"/>
          </ac:spMkLst>
        </pc:spChg>
        <pc:picChg chg="mod">
          <ac:chgData name="Quakers Hill Parish" userId="654315b0-35d7-4124-99ab-33b305b33ffd" providerId="ADAL" clId="{A10E2B20-1889-4E42-9A1D-739A87EDAF91}" dt="2023-11-02T03:31:33.795" v="12" actId="14100"/>
          <ac:picMkLst>
            <pc:docMk/>
            <pc:sldMk cId="4095507335" sldId="357"/>
            <ac:picMk id="3" creationId="{00000000-0000-0000-0000-000000000000}"/>
          </ac:picMkLst>
        </pc:picChg>
      </pc:sldChg>
      <pc:sldChg chg="delSp mod delAnim">
        <pc:chgData name="Quakers Hill Parish" userId="654315b0-35d7-4124-99ab-33b305b33ffd" providerId="ADAL" clId="{A10E2B20-1889-4E42-9A1D-739A87EDAF91}" dt="2023-11-02T03:33:02.680" v="18" actId="478"/>
        <pc:sldMkLst>
          <pc:docMk/>
          <pc:sldMk cId="164745305" sldId="358"/>
        </pc:sldMkLst>
        <pc:picChg chg="del">
          <ac:chgData name="Quakers Hill Parish" userId="654315b0-35d7-4124-99ab-33b305b33ffd" providerId="ADAL" clId="{A10E2B20-1889-4E42-9A1D-739A87EDAF91}" dt="2023-11-02T03:33:02.680" v="18" actId="478"/>
          <ac:picMkLst>
            <pc:docMk/>
            <pc:sldMk cId="164745305" sldId="358"/>
            <ac:picMk id="2" creationId="{FF217A75-9A1E-4AA8-88F9-54CCF36C7D1A}"/>
          </ac:picMkLst>
        </pc:picChg>
      </pc:sldChg>
      <pc:sldMasterChg chg="del delSldLayout">
        <pc:chgData name="Quakers Hill Parish" userId="654315b0-35d7-4124-99ab-33b305b33ffd" providerId="ADAL" clId="{A10E2B20-1889-4E42-9A1D-739A87EDAF91}" dt="2023-11-02T03:30:59.299" v="9" actId="47"/>
        <pc:sldMasterMkLst>
          <pc:docMk/>
          <pc:sldMasterMk cId="1324759554" sldId="2147483663"/>
        </pc:sldMasterMkLst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2660959849" sldId="2147483664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1612039027" sldId="2147483665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2633598298" sldId="2147483666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2162258896" sldId="2147483667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416079221" sldId="2147483668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1099737363" sldId="2147483669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4015164735" sldId="2147483670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200325175" sldId="2147483671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668580768" sldId="2147483672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4270866292" sldId="2147483673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602646377" sldId="2147483674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228813207" sldId="2147483675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758583480" sldId="2147483676"/>
          </pc:sldLayoutMkLst>
        </pc:sldLayoutChg>
        <pc:sldLayoutChg chg="del">
          <pc:chgData name="Quakers Hill Parish" userId="654315b0-35d7-4124-99ab-33b305b33ffd" providerId="ADAL" clId="{A10E2B20-1889-4E42-9A1D-739A87EDAF91}" dt="2023-11-02T03:30:59.299" v="9" actId="47"/>
          <pc:sldLayoutMkLst>
            <pc:docMk/>
            <pc:sldMasterMk cId="1324759554" sldId="2147483663"/>
            <pc:sldLayoutMk cId="2812301752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5" y="0"/>
            <a:ext cx="17501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627313" y="1052736"/>
            <a:ext cx="6337175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808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8484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07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282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2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5" y="0"/>
            <a:ext cx="17501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627313" y="1052736"/>
            <a:ext cx="6337175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627313" y="6381328"/>
            <a:ext cx="6337300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8178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048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556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420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12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470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353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14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2939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3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5" y="0"/>
            <a:ext cx="17501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27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9219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111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914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292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381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559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011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94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4258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20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5" y="0"/>
            <a:ext cx="17501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45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11/2/2023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335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5569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7508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6788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803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932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293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056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13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5079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185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200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045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493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62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63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72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68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187807"/>
            <a:ext cx="669674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cap="all" dirty="0">
                <a:latin typeface="Calibri" pitchFamily="34" charset="0"/>
              </a:rPr>
              <a:t>SOLEMNITY OF MARY, </a:t>
            </a:r>
          </a:p>
          <a:p>
            <a:pPr algn="ctr"/>
            <a:r>
              <a:rPr lang="en-US" sz="4500" b="1" cap="all" dirty="0">
                <a:latin typeface="Calibri" pitchFamily="34" charset="0"/>
              </a:rPr>
              <a:t>THE HOLY MOTHER OF GOD </a:t>
            </a:r>
          </a:p>
          <a:p>
            <a:pPr algn="ctr"/>
            <a:r>
              <a:rPr lang="en-US" sz="4500" b="1" cap="all" dirty="0">
                <a:latin typeface="Calibri" pitchFamily="34" charset="0"/>
              </a:rPr>
              <a:t>THE OCTAVE DAY OF THE NATIVITY OF THE LORD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9772" y="3742626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/>
              <a:t>Mary Immaculate Parish </a:t>
            </a:r>
            <a:br>
              <a:rPr lang="en-AU" sz="3200" i="1" dirty="0"/>
            </a:br>
            <a:r>
              <a:rPr lang="en-AU" sz="3200" i="1" dirty="0"/>
              <a:t>Quakers Hill-Schofields </a:t>
            </a:r>
            <a:br>
              <a:rPr lang="en-AU" sz="3200" i="1" dirty="0"/>
            </a:br>
            <a:r>
              <a:rPr lang="en-AU" sz="3200" i="1" dirty="0"/>
              <a:t>We welcome our parishioners and visitors to our Parish today.</a:t>
            </a:r>
            <a:endParaRPr lang="en-US" sz="32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8ED80-492C-4C44-A2B3-0758F51DB63A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EA7D91-A4F4-4CB5-A7C8-670BC0F2F628}"/>
              </a:ext>
            </a:extLst>
          </p:cNvPr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DBDDE-28A9-459C-8F99-6EF036519982}"/>
              </a:ext>
            </a:extLst>
          </p:cNvPr>
          <p:cNvSpPr/>
          <p:nvPr/>
        </p:nvSpPr>
        <p:spPr>
          <a:xfrm>
            <a:off x="2548200" y="1114582"/>
            <a:ext cx="6811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/>
              <a:t>Celebrant: Lord have mercy,</a:t>
            </a:r>
          </a:p>
          <a:p>
            <a:pPr lvl="0"/>
            <a:r>
              <a:rPr lang="en-AU" sz="3600" b="1" dirty="0"/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0D5B7F-3F12-46B4-BF5F-013EDE9C69C3}"/>
              </a:ext>
            </a:extLst>
          </p:cNvPr>
          <p:cNvSpPr/>
          <p:nvPr/>
        </p:nvSpPr>
        <p:spPr>
          <a:xfrm>
            <a:off x="2548200" y="2852936"/>
            <a:ext cx="6776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Celebrant: Christ have mercy,</a:t>
            </a:r>
          </a:p>
          <a:p>
            <a:pPr lvl="0"/>
            <a:r>
              <a:rPr lang="en-AU" sz="4000" b="1" dirty="0"/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9F259-FD89-47B5-9B02-E9FBC0674292}"/>
              </a:ext>
            </a:extLst>
          </p:cNvPr>
          <p:cNvSpPr/>
          <p:nvPr/>
        </p:nvSpPr>
        <p:spPr>
          <a:xfrm>
            <a:off x="2548200" y="4653136"/>
            <a:ext cx="65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/>
              <a:t>Celebrant: Lord have mercy,</a:t>
            </a:r>
          </a:p>
          <a:p>
            <a:pPr lvl="0"/>
            <a:r>
              <a:rPr lang="en-AU" sz="3600" b="1" dirty="0"/>
              <a:t>All: LORD, HAVE MERCY.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E92469E-C770-487A-9C35-65C07B5EF8F4}"/>
              </a:ext>
            </a:extLst>
          </p:cNvPr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802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563969"/>
            <a:ext cx="651621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Glory to God in the highest, and on earth peace to people of good will.</a:t>
            </a:r>
            <a:endParaRPr lang="en-US" sz="3100" b="1" cap="all" dirty="0"/>
          </a:p>
          <a:p>
            <a:pPr>
              <a:tabLst>
                <a:tab pos="898525" algn="l"/>
              </a:tabLst>
            </a:pPr>
            <a:r>
              <a:rPr lang="en-US" sz="3100" b="1" dirty="0"/>
              <a:t>We praise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bless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adore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glorify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give you thanks for your </a:t>
            </a:r>
            <a:br>
              <a:rPr lang="en-US" sz="3100" b="1" dirty="0"/>
            </a:br>
            <a:r>
              <a:rPr lang="en-US" sz="3100" b="1" dirty="0"/>
              <a:t>great glory,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heavenly King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O God, almighty Father.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Jesus Christ, Only Begotten Son,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Lamb of God, </a:t>
            </a:r>
            <a:br>
              <a:rPr lang="en-US" sz="3100" b="1" dirty="0"/>
            </a:br>
            <a:r>
              <a:rPr lang="en-US" sz="3100" b="1" dirty="0"/>
              <a:t>Son of the Father,</a:t>
            </a:r>
          </a:p>
        </p:txBody>
      </p:sp>
    </p:spTree>
    <p:extLst>
      <p:ext uri="{BB962C8B-B14F-4D97-AF65-F5344CB8AC3E}">
        <p14:creationId xmlns:p14="http://schemas.microsoft.com/office/powerpoint/2010/main" val="404844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8000" y="565200"/>
            <a:ext cx="63001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have mercy on us;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receive our prayer;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are seated at the right hand of the Father, have mercy on us.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For you alone are the Holy One,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Lord,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Most High,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Jesus Christ,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with the Holy Spirit,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54911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1990145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Numbers 6:22-27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8"/>
            <a:ext cx="568863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Ps 66:2-3</a:t>
            </a:r>
          </a:p>
          <a:p>
            <a:pPr algn="ctr"/>
            <a:endParaRPr lang="en-US" sz="3600" b="1" dirty="0"/>
          </a:p>
          <a:p>
            <a:pPr algn="ctr"/>
            <a:endParaRPr lang="en-US" sz="4400" b="1" dirty="0"/>
          </a:p>
          <a:p>
            <a:pPr algn="ctr"/>
            <a:r>
              <a:rPr lang="en-US" sz="6600" b="1" dirty="0"/>
              <a:t>May God bless us in his mercy.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Galatians 4:4-7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16632"/>
            <a:ext cx="5688632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/>
          </a:p>
          <a:p>
            <a:pPr algn="ctr"/>
            <a:r>
              <a:rPr lang="en-US" sz="4400" b="1" dirty="0"/>
              <a:t>Alleluia, alleluia!</a:t>
            </a:r>
          </a:p>
          <a:p>
            <a:pPr algn="ctr"/>
            <a:r>
              <a:rPr lang="en-US" sz="4400" b="1" dirty="0"/>
              <a:t>In the past God spoke to our ancestors through the prophets; now he speaks to us through his Son.</a:t>
            </a:r>
          </a:p>
          <a:p>
            <a:pPr algn="ctr"/>
            <a:r>
              <a:rPr lang="en-US" sz="4400" b="1" dirty="0"/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374592"/>
            <a:ext cx="59401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r>
              <a:rPr lang="en-US" sz="3600" dirty="0"/>
              <a:t>The Lord be with you.</a:t>
            </a:r>
          </a:p>
          <a:p>
            <a:r>
              <a:rPr lang="en-US" sz="3600" b="1" dirty="0"/>
              <a:t>All: 	AND WITH YOUR SPIRIT.</a:t>
            </a:r>
          </a:p>
          <a:p>
            <a:endParaRPr lang="en-US" sz="3600" dirty="0"/>
          </a:p>
          <a:p>
            <a:r>
              <a:rPr lang="en-US" sz="3600" dirty="0"/>
              <a:t>A reading from the holy Gospel according to Luke.</a:t>
            </a:r>
          </a:p>
          <a:p>
            <a:r>
              <a:rPr lang="en-US" sz="3600" b="1" cap="all" dirty="0"/>
              <a:t>All: 	Glory to you, O Lord.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436147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pPr algn="ctr"/>
            <a:r>
              <a:rPr lang="en-US" sz="2800" b="1" dirty="0"/>
              <a:t>Luke 2: 16-21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752528"/>
          </a:xfrm>
          <a:noFill/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3528" y="5877272"/>
            <a:ext cx="8641085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16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88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/>
              <a:t>I believe in God, 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Father almighty,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Creator of heaven and earth,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in Jesus Christ, his only Son,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our Lord, who was conceived by the Holy Spirit, </a:t>
            </a:r>
            <a:br>
              <a:rPr lang="en-US" sz="3200" b="1" dirty="0"/>
            </a:br>
            <a:r>
              <a:rPr lang="en-US" sz="3200" b="1" dirty="0"/>
              <a:t>born of the Virgin Mary, </a:t>
            </a:r>
            <a:br>
              <a:rPr lang="en-US" sz="3200" b="1" dirty="0"/>
            </a:br>
            <a:r>
              <a:rPr lang="en-US" sz="3200" b="1" dirty="0"/>
              <a:t>suffered under Pontius Pilate, </a:t>
            </a:r>
            <a:br>
              <a:rPr lang="en-US" sz="3200" b="1" dirty="0"/>
            </a:br>
            <a:r>
              <a:rPr lang="en-US" sz="3200" b="1" dirty="0"/>
              <a:t>was crucified, died and was buried;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he descended into hell;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on the third day he rose again from the dead;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/>
              <a:t>he ascended into heaven,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is seated at the right hand of God the Father almighty;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from there he will come to judge 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living and the dead.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I believe in the Holy Spirit,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holy Catholic Church,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communion of saints,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forgiveness of sins,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resurrection of the body,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DFE035-3AFB-4329-A3DE-AE4DAC102E92}"/>
              </a:ext>
            </a:extLst>
          </p:cNvPr>
          <p:cNvSpPr txBox="1"/>
          <p:nvPr/>
        </p:nvSpPr>
        <p:spPr>
          <a:xfrm>
            <a:off x="2555776" y="0"/>
            <a:ext cx="63367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PRAYERS OF THE FAITHFUL</a:t>
            </a:r>
          </a:p>
          <a:p>
            <a:pPr algn="ctr"/>
            <a:endParaRPr lang="en-US" sz="6600" b="1" dirty="0">
              <a:latin typeface="Calibri" pitchFamily="34" charset="0"/>
            </a:endParaRPr>
          </a:p>
          <a:p>
            <a:pPr algn="ctr"/>
            <a:r>
              <a:rPr lang="en-US" sz="8000" b="1" dirty="0">
                <a:latin typeface="Calibri" pitchFamily="34" charset="0"/>
              </a:rPr>
              <a:t>R – Lord, hear our Prayer</a:t>
            </a:r>
            <a:endParaRPr lang="en-AU" sz="8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75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BCB2DB-A1ED-2972-DFB7-65CCE950B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14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Together we now pray our Parish Community prayer.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36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Help the parents to be good examples to the children and our youth to grow in love and strength as good Christians.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36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36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23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47529E-AED4-E44D-DF77-F22010DB7985}"/>
              </a:ext>
            </a:extLst>
          </p:cNvPr>
          <p:cNvSpPr txBox="1"/>
          <p:nvPr/>
        </p:nvSpPr>
        <p:spPr>
          <a:xfrm>
            <a:off x="0" y="620688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359006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89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887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59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752528"/>
          </a:xfrm>
          <a:noFill/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3528" y="5877272"/>
            <a:ext cx="8641085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20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57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7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808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LITURGY OF THE EUCHARIST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000" y="692696"/>
            <a:ext cx="63362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Pray, brethren (brothers and sisters) …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	May the Lord accept the sacrifice 			at your hands, for the praise and 			glory of his name, for our good 			and the good of all his holy Church.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400" b="1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AMEN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The Lord be with you.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AND WITH YOUR SPIRIT.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Lift up your hearts.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WE LIFT THEM UP TO THE LORD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Let us give thanks to the Lord our God.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IT IS RIGHT AND JUST.</a:t>
            </a: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058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SANCTUS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Holy, Holy, Holy Lord God of hosts.</a:t>
            </a:r>
            <a:endParaRPr lang="en-US" sz="3200" b="1" dirty="0"/>
          </a:p>
          <a:p>
            <a:r>
              <a:rPr lang="en-AU" sz="3200" b="1" dirty="0"/>
              <a:t>Heaven and earth are full of your glory.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/>
          </a:p>
          <a:p>
            <a:r>
              <a:rPr lang="en-AU" sz="3200" b="1" dirty="0"/>
              <a:t>Blessed is he who comes</a:t>
            </a:r>
            <a:endParaRPr lang="en-US" sz="3200" b="1" dirty="0"/>
          </a:p>
          <a:p>
            <a:r>
              <a:rPr lang="en-AU" sz="3200" b="1" dirty="0"/>
              <a:t>In the name of the Lord.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07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We proclaim your Death, O Lord,</a:t>
            </a:r>
          </a:p>
          <a:p>
            <a:r>
              <a:rPr lang="en-AU" sz="3200" b="1" dirty="0">
                <a:effectLst/>
              </a:rPr>
              <a:t>and profess your Resurrection </a:t>
            </a:r>
          </a:p>
          <a:p>
            <a:r>
              <a:rPr lang="en-AU" sz="3200" b="1" dirty="0">
                <a:effectLst/>
              </a:rPr>
              <a:t>until you come again.</a:t>
            </a:r>
            <a:endParaRPr lang="en-US" sz="3200" b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505397"/>
            <a:ext cx="61206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/>
          </a:p>
          <a:p>
            <a:r>
              <a:rPr lang="en-AU" sz="3200" dirty="0"/>
              <a:t>Through him, and with him, </a:t>
            </a:r>
            <a:br>
              <a:rPr lang="en-AU" sz="3200" dirty="0"/>
            </a:br>
            <a:r>
              <a:rPr lang="en-AU" sz="3200" dirty="0"/>
              <a:t>and in him,</a:t>
            </a:r>
          </a:p>
          <a:p>
            <a:r>
              <a:rPr lang="en-AU" sz="3200" dirty="0">
                <a:effectLst/>
              </a:rPr>
              <a:t>O God, almighty Father, </a:t>
            </a:r>
            <a:br>
              <a:rPr lang="en-AU" sz="3200" dirty="0">
                <a:effectLst/>
              </a:rPr>
            </a:br>
            <a:r>
              <a:rPr lang="en-AU" sz="3200" dirty="0">
                <a:effectLst/>
              </a:rPr>
              <a:t>in the unity of the Holy Spirit,</a:t>
            </a:r>
          </a:p>
          <a:p>
            <a:r>
              <a:rPr lang="en-AU" sz="3200" dirty="0"/>
              <a:t>all glory and honour is yours,</a:t>
            </a:r>
          </a:p>
          <a:p>
            <a:r>
              <a:rPr lang="en-AU" sz="3200" dirty="0"/>
              <a:t>for ever and ever.</a:t>
            </a:r>
          </a:p>
          <a:p>
            <a:endParaRPr lang="en-AU" sz="1000" b="1" dirty="0">
              <a:effectLst/>
            </a:endParaRPr>
          </a:p>
          <a:p>
            <a:r>
              <a:rPr lang="en-AU" sz="3200" b="1" dirty="0">
                <a:effectLst/>
              </a:rPr>
              <a:t>All:	AMEN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THE LORD’S PRAYER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1F4166-AAA0-42E7-A942-FCCCA55C9528}"/>
              </a:ext>
            </a:extLst>
          </p:cNvPr>
          <p:cNvSpPr/>
          <p:nvPr/>
        </p:nvSpPr>
        <p:spPr>
          <a:xfrm>
            <a:off x="2619164" y="671691"/>
            <a:ext cx="6858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>
                <a:solidFill>
                  <a:prstClr val="black"/>
                </a:solidFill>
              </a:rPr>
              <a:t>Our Father, Who art in heaven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Hallowed be Thy Name;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Thy kingdom come,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Thy will be done,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on earth as it is in heaven.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Give us this day our daily bread,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and forgive us our trespasses,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as we forgive those who trespass against us;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and lead us not into temptation,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752528"/>
          </a:xfrm>
          <a:noFill/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3528" y="5877272"/>
            <a:ext cx="8641085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81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DB7E56-36DE-4199-880C-FAC317FAC320}"/>
              </a:ext>
            </a:extLst>
          </p:cNvPr>
          <p:cNvSpPr/>
          <p:nvPr/>
        </p:nvSpPr>
        <p:spPr>
          <a:xfrm>
            <a:off x="2699792" y="76470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Celebrant: </a:t>
            </a:r>
          </a:p>
          <a:p>
            <a:pPr lvl="0"/>
            <a:r>
              <a:rPr lang="en-AU" sz="4000" b="1" dirty="0"/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17C8B1-EF38-4E9A-B87A-5D6FB79BBC0E}"/>
              </a:ext>
            </a:extLst>
          </p:cNvPr>
          <p:cNvSpPr/>
          <p:nvPr/>
        </p:nvSpPr>
        <p:spPr>
          <a:xfrm>
            <a:off x="2699792" y="2996952"/>
            <a:ext cx="6597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All: </a:t>
            </a:r>
          </a:p>
          <a:p>
            <a:pPr lvl="0"/>
            <a:r>
              <a:rPr lang="en-AU" sz="4000" b="1" dirty="0"/>
              <a:t>For the kingdom, the power and the glory are yours, now and for ever.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173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SIGN OF PEACE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90550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peace of the Lord be with you always.</a:t>
            </a:r>
            <a:endParaRPr lang="en-US" sz="3200" dirty="0"/>
          </a:p>
          <a:p>
            <a:r>
              <a:rPr lang="en-AU" sz="3200" b="1" dirty="0"/>
              <a:t>All:	AND WITH YOUR SPIRIT.</a:t>
            </a:r>
            <a:endParaRPr lang="en-US" sz="3200" dirty="0"/>
          </a:p>
          <a:p>
            <a:endParaRPr lang="en-AU" sz="3200" dirty="0"/>
          </a:p>
          <a:p>
            <a:r>
              <a:rPr lang="en-AU" sz="3200" dirty="0"/>
              <a:t>Let us offer each other the sign of peace.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BREAKING OF THE BREAD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44136"/>
            <a:ext cx="61206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AU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US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Grant us peace.</a:t>
            </a:r>
            <a:endParaRPr lang="en-US" sz="3200" b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COMMUNION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20688"/>
            <a:ext cx="612068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Behold the Lamb of God,</a:t>
            </a:r>
          </a:p>
          <a:p>
            <a:r>
              <a:rPr lang="en-US" sz="3200" dirty="0"/>
              <a:t>Behold him who takes away the sins of the world.</a:t>
            </a:r>
          </a:p>
          <a:p>
            <a:r>
              <a:rPr lang="en-US" sz="3200" dirty="0"/>
              <a:t>Blessed are those who are called to the supper of the Lamb.</a:t>
            </a:r>
          </a:p>
          <a:p>
            <a:endParaRPr lang="en-US" sz="1000" b="1" dirty="0"/>
          </a:p>
          <a:p>
            <a:r>
              <a:rPr lang="en-US" sz="3200" b="1" dirty="0"/>
              <a:t>All:	</a:t>
            </a:r>
            <a:r>
              <a:rPr lang="en-US" sz="3200" b="1" cap="all" dirty="0"/>
              <a:t>Lord, </a:t>
            </a:r>
            <a:br>
              <a:rPr lang="en-US" sz="3200" b="1" cap="all" dirty="0"/>
            </a:br>
            <a:r>
              <a:rPr lang="en-US" sz="3200" b="1" cap="all" dirty="0"/>
              <a:t>	I am not worthy that 	you should enter under 	my roof,</a:t>
            </a:r>
            <a:endParaRPr lang="en-US" sz="3200" dirty="0"/>
          </a:p>
          <a:p>
            <a:r>
              <a:rPr lang="en-AU" sz="3200" b="1" cap="all" dirty="0"/>
              <a:t>	but only say the word</a:t>
            </a:r>
            <a:endParaRPr lang="en-US" sz="3200" dirty="0"/>
          </a:p>
          <a:p>
            <a:r>
              <a:rPr lang="en-AU" sz="3200" b="1" cap="all" dirty="0"/>
              <a:t>	and my soul shall be 	healed.</a:t>
            </a:r>
            <a:endParaRPr lang="en-US" sz="3200" b="1" cap="all" dirty="0"/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405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56672-5E7C-49F4-9778-7A6AC2FC8F07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511523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56672-5E7C-49F4-9778-7A6AC2FC8F07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898596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56672-5E7C-49F4-9778-7A6AC2FC8F07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64596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56672-5E7C-49F4-9778-7A6AC2FC8F07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03544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752528"/>
          </a:xfrm>
          <a:noFill/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3528" y="5877272"/>
            <a:ext cx="8641085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28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5424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56672-5E7C-49F4-9778-7A6AC2FC8F07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68234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56672-5E7C-49F4-9778-7A6AC2FC8F07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070991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56672-5E7C-49F4-9778-7A6AC2FC8F07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946593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56672-5E7C-49F4-9778-7A6AC2FC8F07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534303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CONCLUDING RITE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59285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Lord be with you.</a:t>
            </a:r>
            <a:endParaRPr lang="en-US" sz="3200" dirty="0"/>
          </a:p>
          <a:p>
            <a:endParaRPr lang="en-AU" sz="3200" b="1" dirty="0"/>
          </a:p>
          <a:p>
            <a:r>
              <a:rPr lang="en-AU" sz="3200" b="1" dirty="0"/>
              <a:t>All:	AND WITH YOUR SPIRIT.</a:t>
            </a:r>
          </a:p>
          <a:p>
            <a:endParaRPr lang="en-AU" sz="3200" b="1" dirty="0"/>
          </a:p>
          <a:p>
            <a:r>
              <a:rPr lang="en-AU" sz="3200" dirty="0"/>
              <a:t>Go ................</a:t>
            </a:r>
            <a:endParaRPr lang="en-US" sz="3200" dirty="0"/>
          </a:p>
          <a:p>
            <a:endParaRPr lang="en-AU" sz="3200" dirty="0"/>
          </a:p>
          <a:p>
            <a:r>
              <a:rPr lang="en-AU" sz="3200" b="1" dirty="0"/>
              <a:t>All:	THANKS BE TO GOD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56672-5E7C-49F4-9778-7A6AC2FC8F07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5163671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56672-5E7C-49F4-9778-7A6AC2FC8F07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1569299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56672-5E7C-49F4-9778-7A6AC2FC8F07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822638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56672-5E7C-49F4-9778-7A6AC2FC8F07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26907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INTRODUCTORY RITES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alibri" pitchFamily="34" charset="0"/>
              </a:rPr>
              <a:t>In the name of the Father, </a:t>
            </a:r>
          </a:p>
          <a:p>
            <a:r>
              <a:rPr lang="en-AU" sz="3200" dirty="0">
                <a:latin typeface="Calibri" pitchFamily="34" charset="0"/>
              </a:rPr>
              <a:t>and of the Son, </a:t>
            </a:r>
          </a:p>
          <a:p>
            <a:r>
              <a:rPr lang="en-AU" sz="3200" dirty="0">
                <a:latin typeface="Calibri" pitchFamily="34" charset="0"/>
              </a:rPr>
              <a:t>and of the Holy Spirit.</a:t>
            </a:r>
          </a:p>
          <a:p>
            <a:endParaRPr lang="en-AU" sz="3200" dirty="0">
              <a:latin typeface="Calibri" pitchFamily="34" charset="0"/>
            </a:endParaRPr>
          </a:p>
          <a:p>
            <a:r>
              <a:rPr lang="en-AU" sz="3200" b="1" dirty="0">
                <a:latin typeface="Calibri" pitchFamily="34" charset="0"/>
              </a:rPr>
              <a:t>All: 	AMEN</a:t>
            </a:r>
          </a:p>
          <a:p>
            <a:endParaRPr lang="en-AU" sz="3200" b="1" dirty="0">
              <a:latin typeface="Calibri" pitchFamily="34" charset="0"/>
            </a:endParaRPr>
          </a:p>
          <a:p>
            <a:r>
              <a:rPr lang="en-AU" sz="3200" b="1" dirty="0">
                <a:latin typeface="Calibri" pitchFamily="34" charset="0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187807"/>
            <a:ext cx="669674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SOLEMNITY OF MARY,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HOLY MOTHER OF GOD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OCTAVE DAY OF THE NATIVITY OF THE LORD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9772" y="3742626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Mary Immaculate Parish </a:t>
            </a:r>
            <a:br>
              <a:rPr kumimoji="0" lang="en-AU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Quakers Hill-Schofields </a:t>
            </a:r>
            <a:br>
              <a:rPr kumimoji="0" lang="en-AU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welcome our parishioners and visitors to our Parish today.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8ED80-492C-4C44-A2B3-0758F51DB63A}"/>
              </a:ext>
            </a:extLst>
          </p:cNvPr>
          <p:cNvSpPr/>
          <p:nvPr/>
        </p:nvSpPr>
        <p:spPr>
          <a:xfrm>
            <a:off x="2627784" y="5877272"/>
            <a:ext cx="6516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6474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166843"/>
            <a:ext cx="6120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alibri" pitchFamily="34" charset="0"/>
              </a:rPr>
              <a:t>I confess to almighty God</a:t>
            </a:r>
          </a:p>
          <a:p>
            <a:r>
              <a:rPr lang="en-AU" sz="2800" b="1" dirty="0">
                <a:latin typeface="Calibri" pitchFamily="34" charset="0"/>
              </a:rPr>
              <a:t>and to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that I have greatly sinned,</a:t>
            </a:r>
          </a:p>
          <a:p>
            <a:r>
              <a:rPr lang="en-AU" sz="2800" b="1" dirty="0">
                <a:latin typeface="Calibri" pitchFamily="34" charset="0"/>
              </a:rPr>
              <a:t>in my thoughts and in my words,</a:t>
            </a:r>
          </a:p>
          <a:p>
            <a:r>
              <a:rPr lang="en-AU" sz="2800" b="1" dirty="0">
                <a:latin typeface="Calibri" pitchFamily="34" charset="0"/>
              </a:rPr>
              <a:t>in what I have done and what I have failed to do,</a:t>
            </a:r>
          </a:p>
          <a:p>
            <a:r>
              <a:rPr lang="en-AU" sz="2800" b="1" dirty="0">
                <a:latin typeface="Calibri" pitchFamily="34" charset="0"/>
              </a:rPr>
              <a:t>through my fault, through my fault,  through my most grievous fault;</a:t>
            </a:r>
          </a:p>
          <a:p>
            <a:r>
              <a:rPr lang="en-AU" sz="2800" b="1" dirty="0">
                <a:latin typeface="Calibri" pitchFamily="34" charset="0"/>
              </a:rPr>
              <a:t>therefore I ask blessed </a:t>
            </a:r>
            <a:br>
              <a:rPr lang="en-AU" sz="2800" b="1" dirty="0">
                <a:latin typeface="Calibri" pitchFamily="34" charset="0"/>
              </a:rPr>
            </a:br>
            <a:r>
              <a:rPr lang="en-AU" sz="2800" b="1" dirty="0">
                <a:latin typeface="Calibri" pitchFamily="34" charset="0"/>
              </a:rPr>
              <a:t>Mary ever-Virgin,</a:t>
            </a:r>
          </a:p>
          <a:p>
            <a:r>
              <a:rPr lang="en-AU" sz="2800" b="1" dirty="0">
                <a:latin typeface="Calibri" pitchFamily="34" charset="0"/>
              </a:rPr>
              <a:t>all the Angels and Saints,</a:t>
            </a:r>
          </a:p>
          <a:p>
            <a:r>
              <a:rPr lang="en-AU" sz="2800" b="1" dirty="0">
                <a:latin typeface="Calibri" pitchFamily="34" charset="0"/>
              </a:rPr>
              <a:t>and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to pray for me to the Lord our God.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2074783"/>
            <a:ext cx="61206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3200" dirty="0"/>
              <a:t>May almighty God have mercy </a:t>
            </a:r>
          </a:p>
          <a:p>
            <a:pPr>
              <a:tabLst>
                <a:tab pos="898525" algn="l"/>
              </a:tabLst>
            </a:pPr>
            <a:r>
              <a:rPr lang="en-GB" sz="3200" dirty="0"/>
              <a:t>on us,</a:t>
            </a:r>
            <a:endParaRPr lang="en-AU" sz="3200" dirty="0"/>
          </a:p>
          <a:p>
            <a:pPr>
              <a:tabLst>
                <a:tab pos="898525" algn="l"/>
              </a:tabLst>
            </a:pPr>
            <a:r>
              <a:rPr lang="en-GB" sz="3200" dirty="0"/>
              <a:t>forgive us our sins,</a:t>
            </a:r>
            <a:endParaRPr lang="en-AU" sz="3200" dirty="0"/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GB" sz="3200" dirty="0"/>
              <a:t>and bring us to everlasting life.</a:t>
            </a:r>
          </a:p>
          <a:p>
            <a:pPr>
              <a:tabLst>
                <a:tab pos="898525" algn="l"/>
              </a:tabLst>
            </a:pPr>
            <a:r>
              <a:rPr lang="en-GB" sz="3200" b="1" dirty="0"/>
              <a:t>All: 	AMEN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2220</Words>
  <Application>Microsoft Office PowerPoint</Application>
  <PresentationFormat>On-screen Show (4:3)</PresentationFormat>
  <Paragraphs>291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Office Theme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38</cp:revision>
  <dcterms:created xsi:type="dcterms:W3CDTF">2011-11-21T04:52:32Z</dcterms:created>
  <dcterms:modified xsi:type="dcterms:W3CDTF">2023-11-02T03:33:11Z</dcterms:modified>
</cp:coreProperties>
</file>