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8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9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0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1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4" r:id="rId2"/>
    <p:sldMasterId id="2147483708" r:id="rId3"/>
    <p:sldMasterId id="2147483723" r:id="rId4"/>
    <p:sldMasterId id="2147483741" r:id="rId5"/>
    <p:sldMasterId id="2147483754" r:id="rId6"/>
    <p:sldMasterId id="2147483768" r:id="rId7"/>
    <p:sldMasterId id="2147483782" r:id="rId8"/>
    <p:sldMasterId id="2147483797" r:id="rId9"/>
    <p:sldMasterId id="2147483811" r:id="rId10"/>
    <p:sldMasterId id="2147483825" r:id="rId11"/>
  </p:sldMasterIdLst>
  <p:sldIdLst>
    <p:sldId id="323" r:id="rId12"/>
    <p:sldId id="487" r:id="rId13"/>
    <p:sldId id="709" r:id="rId14"/>
    <p:sldId id="708" r:id="rId15"/>
    <p:sldId id="707" r:id="rId16"/>
    <p:sldId id="706" r:id="rId17"/>
    <p:sldId id="261" r:id="rId18"/>
    <p:sldId id="388" r:id="rId19"/>
    <p:sldId id="262" r:id="rId20"/>
    <p:sldId id="488" r:id="rId21"/>
    <p:sldId id="263" r:id="rId22"/>
    <p:sldId id="362" r:id="rId23"/>
    <p:sldId id="321" r:id="rId24"/>
    <p:sldId id="489" r:id="rId25"/>
    <p:sldId id="322" r:id="rId26"/>
    <p:sldId id="389" r:id="rId27"/>
    <p:sldId id="271" r:id="rId28"/>
    <p:sldId id="272" r:id="rId29"/>
    <p:sldId id="273" r:id="rId30"/>
    <p:sldId id="274" r:id="rId31"/>
    <p:sldId id="275" r:id="rId32"/>
    <p:sldId id="276" r:id="rId33"/>
    <p:sldId id="390" r:id="rId34"/>
    <p:sldId id="279" r:id="rId35"/>
    <p:sldId id="490" r:id="rId36"/>
    <p:sldId id="278" r:id="rId37"/>
    <p:sldId id="491" r:id="rId38"/>
    <p:sldId id="711" r:id="rId39"/>
    <p:sldId id="379" r:id="rId40"/>
    <p:sldId id="380" r:id="rId41"/>
    <p:sldId id="402" r:id="rId42"/>
    <p:sldId id="391" r:id="rId43"/>
    <p:sldId id="714" r:id="rId44"/>
    <p:sldId id="713" r:id="rId45"/>
    <p:sldId id="712" r:id="rId46"/>
    <p:sldId id="710" r:id="rId47"/>
    <p:sldId id="393" r:id="rId48"/>
    <p:sldId id="287" r:id="rId49"/>
    <p:sldId id="492" r:id="rId50"/>
    <p:sldId id="394" r:id="rId51"/>
    <p:sldId id="289" r:id="rId52"/>
    <p:sldId id="395" r:id="rId53"/>
    <p:sldId id="291" r:id="rId54"/>
    <p:sldId id="292" r:id="rId55"/>
    <p:sldId id="293" r:id="rId56"/>
    <p:sldId id="396" r:id="rId57"/>
    <p:sldId id="294" r:id="rId58"/>
    <p:sldId id="298" r:id="rId59"/>
    <p:sldId id="503" r:id="rId60"/>
    <p:sldId id="715" r:id="rId61"/>
    <p:sldId id="397" r:id="rId62"/>
    <p:sldId id="295" r:id="rId63"/>
    <p:sldId id="296" r:id="rId64"/>
    <p:sldId id="505" r:id="rId65"/>
    <p:sldId id="297" r:id="rId66"/>
    <p:sldId id="506" r:id="rId67"/>
    <p:sldId id="398" r:id="rId68"/>
    <p:sldId id="719" r:id="rId69"/>
    <p:sldId id="718" r:id="rId70"/>
    <p:sldId id="717" r:id="rId71"/>
    <p:sldId id="716" r:id="rId72"/>
    <p:sldId id="400" r:id="rId73"/>
    <p:sldId id="723" r:id="rId74"/>
    <p:sldId id="722" r:id="rId75"/>
    <p:sldId id="721" r:id="rId76"/>
    <p:sldId id="720" r:id="rId77"/>
    <p:sldId id="401" r:id="rId78"/>
    <p:sldId id="310" r:id="rId79"/>
    <p:sldId id="727" r:id="rId80"/>
    <p:sldId id="726" r:id="rId81"/>
    <p:sldId id="725" r:id="rId82"/>
    <p:sldId id="724" r:id="rId83"/>
    <p:sldId id="315" r:id="rId8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00"/>
    <a:srgbClr val="FFFF99"/>
    <a:srgbClr val="002774"/>
    <a:srgbClr val="003300"/>
    <a:srgbClr val="66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152CB7-E2B6-4E82-9B45-95BD2180F710}" v="169" dt="2024-04-11T04:44:22.2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81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76" Type="http://schemas.openxmlformats.org/officeDocument/2006/relationships/slide" Target="slides/slide65.xml"/><Relationship Id="rId84" Type="http://schemas.openxmlformats.org/officeDocument/2006/relationships/slide" Target="slides/slide73.xml"/><Relationship Id="rId89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8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82" Type="http://schemas.openxmlformats.org/officeDocument/2006/relationships/slide" Target="slides/slide71.xml"/><Relationship Id="rId90" Type="http://schemas.microsoft.com/office/2015/10/relationships/revisionInfo" Target="revisionInfo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slide" Target="slides/slide6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80" Type="http://schemas.openxmlformats.org/officeDocument/2006/relationships/slide" Target="slides/slide69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83" Type="http://schemas.openxmlformats.org/officeDocument/2006/relationships/slide" Target="slides/slide7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81" Type="http://schemas.openxmlformats.org/officeDocument/2006/relationships/slide" Target="slides/slide70.xml"/><Relationship Id="rId86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akers Hill Parish" userId="654315b0-35d7-4124-99ab-33b305b33ffd" providerId="ADAL" clId="{E5152CB7-E2B6-4E82-9B45-95BD2180F710}"/>
    <pc:docChg chg="custSel addSld delSld modSld delMainMaster">
      <pc:chgData name="Quakers Hill Parish" userId="654315b0-35d7-4124-99ab-33b305b33ffd" providerId="ADAL" clId="{E5152CB7-E2B6-4E82-9B45-95BD2180F710}" dt="2024-04-11T04:44:32.055" v="238" actId="47"/>
      <pc:docMkLst>
        <pc:docMk/>
      </pc:docMkLst>
      <pc:sldChg chg="del">
        <pc:chgData name="Quakers Hill Parish" userId="654315b0-35d7-4124-99ab-33b305b33ffd" providerId="ADAL" clId="{E5152CB7-E2B6-4E82-9B45-95BD2180F710}" dt="2024-04-11T03:38:47.195" v="31" actId="47"/>
        <pc:sldMkLst>
          <pc:docMk/>
          <pc:sldMk cId="119157939" sldId="257"/>
        </pc:sldMkLst>
      </pc:sldChg>
      <pc:sldChg chg="del">
        <pc:chgData name="Quakers Hill Parish" userId="654315b0-35d7-4124-99ab-33b305b33ffd" providerId="ADAL" clId="{E5152CB7-E2B6-4E82-9B45-95BD2180F710}" dt="2024-04-11T03:39:04.775" v="35" actId="47"/>
        <pc:sldMkLst>
          <pc:docMk/>
          <pc:sldMk cId="1561660390" sldId="261"/>
        </pc:sldMkLst>
      </pc:sldChg>
      <pc:sldChg chg="del">
        <pc:chgData name="Quakers Hill Parish" userId="654315b0-35d7-4124-99ab-33b305b33ffd" providerId="ADAL" clId="{E5152CB7-E2B6-4E82-9B45-95BD2180F710}" dt="2024-04-11T03:39:15.335" v="36" actId="47"/>
        <pc:sldMkLst>
          <pc:docMk/>
          <pc:sldMk cId="3937607769" sldId="262"/>
        </pc:sldMkLst>
      </pc:sldChg>
      <pc:sldChg chg="del">
        <pc:chgData name="Quakers Hill Parish" userId="654315b0-35d7-4124-99ab-33b305b33ffd" providerId="ADAL" clId="{E5152CB7-E2B6-4E82-9B45-95BD2180F710}" dt="2024-04-11T03:39:16.469" v="37" actId="47"/>
        <pc:sldMkLst>
          <pc:docMk/>
          <pc:sldMk cId="3544767924" sldId="263"/>
        </pc:sldMkLst>
      </pc:sldChg>
      <pc:sldChg chg="del">
        <pc:chgData name="Quakers Hill Parish" userId="654315b0-35d7-4124-99ab-33b305b33ffd" providerId="ADAL" clId="{E5152CB7-E2B6-4E82-9B45-95BD2180F710}" dt="2024-04-11T03:39:17.177" v="38" actId="47"/>
        <pc:sldMkLst>
          <pc:docMk/>
          <pc:sldMk cId="1116155743" sldId="265"/>
        </pc:sldMkLst>
      </pc:sldChg>
      <pc:sldChg chg="modSp mod setBg">
        <pc:chgData name="Quakers Hill Parish" userId="654315b0-35d7-4124-99ab-33b305b33ffd" providerId="ADAL" clId="{E5152CB7-E2B6-4E82-9B45-95BD2180F710}" dt="2024-04-11T04:14:11.993" v="43" actId="255"/>
        <pc:sldMkLst>
          <pc:docMk/>
          <pc:sldMk cId="2575721258" sldId="271"/>
        </pc:sldMkLst>
        <pc:spChg chg="mod">
          <ac:chgData name="Quakers Hill Parish" userId="654315b0-35d7-4124-99ab-33b305b33ffd" providerId="ADAL" clId="{E5152CB7-E2B6-4E82-9B45-95BD2180F710}" dt="2024-04-11T04:14:11.993" v="43" actId="255"/>
          <ac:spMkLst>
            <pc:docMk/>
            <pc:sldMk cId="2575721258" sldId="271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E5152CB7-E2B6-4E82-9B45-95BD2180F710}" dt="2024-04-11T04:14:55.274" v="46"/>
        <pc:sldMkLst>
          <pc:docMk/>
          <pc:sldMk cId="3534440998" sldId="272"/>
        </pc:sldMkLst>
        <pc:spChg chg="mod">
          <ac:chgData name="Quakers Hill Parish" userId="654315b0-35d7-4124-99ab-33b305b33ffd" providerId="ADAL" clId="{E5152CB7-E2B6-4E82-9B45-95BD2180F710}" dt="2024-04-11T04:14:51.287" v="45" actId="207"/>
          <ac:spMkLst>
            <pc:docMk/>
            <pc:sldMk cId="3534440998" sldId="272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E5152CB7-E2B6-4E82-9B45-95BD2180F710}" dt="2024-04-11T04:15:12.687" v="49" actId="255"/>
        <pc:sldMkLst>
          <pc:docMk/>
          <pc:sldMk cId="269181385" sldId="273"/>
        </pc:sldMkLst>
        <pc:spChg chg="mod">
          <ac:chgData name="Quakers Hill Parish" userId="654315b0-35d7-4124-99ab-33b305b33ffd" providerId="ADAL" clId="{E5152CB7-E2B6-4E82-9B45-95BD2180F710}" dt="2024-04-11T04:15:12.687" v="49" actId="255"/>
          <ac:spMkLst>
            <pc:docMk/>
            <pc:sldMk cId="269181385" sldId="273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E5152CB7-E2B6-4E82-9B45-95BD2180F710}" dt="2024-04-11T04:15:58.897" v="60" actId="20577"/>
        <pc:sldMkLst>
          <pc:docMk/>
          <pc:sldMk cId="3122992743" sldId="274"/>
        </pc:sldMkLst>
        <pc:spChg chg="mod">
          <ac:chgData name="Quakers Hill Parish" userId="654315b0-35d7-4124-99ab-33b305b33ffd" providerId="ADAL" clId="{E5152CB7-E2B6-4E82-9B45-95BD2180F710}" dt="2024-04-11T04:15:58.897" v="60" actId="20577"/>
          <ac:spMkLst>
            <pc:docMk/>
            <pc:sldMk cId="3122992743" sldId="274"/>
            <ac:spMk id="2" creationId="{00000000-0000-0000-0000-000000000000}"/>
          </ac:spMkLst>
        </pc:spChg>
      </pc:sldChg>
      <pc:sldChg chg="del">
        <pc:chgData name="Quakers Hill Parish" userId="654315b0-35d7-4124-99ab-33b305b33ffd" providerId="ADAL" clId="{E5152CB7-E2B6-4E82-9B45-95BD2180F710}" dt="2024-04-11T04:16:10.793" v="61" actId="47"/>
        <pc:sldMkLst>
          <pc:docMk/>
          <pc:sldMk cId="2568170628" sldId="275"/>
        </pc:sldMkLst>
      </pc:sldChg>
      <pc:sldChg chg="modSp mod setBg">
        <pc:chgData name="Quakers Hill Parish" userId="654315b0-35d7-4124-99ab-33b305b33ffd" providerId="ADAL" clId="{E5152CB7-E2B6-4E82-9B45-95BD2180F710}" dt="2024-04-11T04:16:48.766" v="64" actId="255"/>
        <pc:sldMkLst>
          <pc:docMk/>
          <pc:sldMk cId="838244830" sldId="276"/>
        </pc:sldMkLst>
        <pc:spChg chg="mod">
          <ac:chgData name="Quakers Hill Parish" userId="654315b0-35d7-4124-99ab-33b305b33ffd" providerId="ADAL" clId="{E5152CB7-E2B6-4E82-9B45-95BD2180F710}" dt="2024-04-11T04:16:48.766" v="64" actId="255"/>
          <ac:spMkLst>
            <pc:docMk/>
            <pc:sldMk cId="838244830" sldId="276"/>
            <ac:spMk id="2" creationId="{00000000-0000-0000-0000-000000000000}"/>
          </ac:spMkLst>
        </pc:spChg>
      </pc:sldChg>
      <pc:sldChg chg="del">
        <pc:chgData name="Quakers Hill Parish" userId="654315b0-35d7-4124-99ab-33b305b33ffd" providerId="ADAL" clId="{E5152CB7-E2B6-4E82-9B45-95BD2180F710}" dt="2024-04-11T04:17:01.622" v="65" actId="47"/>
        <pc:sldMkLst>
          <pc:docMk/>
          <pc:sldMk cId="2556344889" sldId="278"/>
        </pc:sldMkLst>
      </pc:sldChg>
      <pc:sldChg chg="del">
        <pc:chgData name="Quakers Hill Parish" userId="654315b0-35d7-4124-99ab-33b305b33ffd" providerId="ADAL" clId="{E5152CB7-E2B6-4E82-9B45-95BD2180F710}" dt="2024-04-11T04:17:02.219" v="66" actId="47"/>
        <pc:sldMkLst>
          <pc:docMk/>
          <pc:sldMk cId="3916099627" sldId="279"/>
        </pc:sldMkLst>
      </pc:sldChg>
      <pc:sldChg chg="del">
        <pc:chgData name="Quakers Hill Parish" userId="654315b0-35d7-4124-99ab-33b305b33ffd" providerId="ADAL" clId="{E5152CB7-E2B6-4E82-9B45-95BD2180F710}" dt="2024-04-11T04:17:03.431" v="67" actId="47"/>
        <pc:sldMkLst>
          <pc:docMk/>
          <pc:sldMk cId="2851375833" sldId="280"/>
        </pc:sldMkLst>
      </pc:sldChg>
      <pc:sldChg chg="del">
        <pc:chgData name="Quakers Hill Parish" userId="654315b0-35d7-4124-99ab-33b305b33ffd" providerId="ADAL" clId="{E5152CB7-E2B6-4E82-9B45-95BD2180F710}" dt="2024-04-11T04:26:37.724" v="209" actId="47"/>
        <pc:sldMkLst>
          <pc:docMk/>
          <pc:sldMk cId="948606547" sldId="287"/>
        </pc:sldMkLst>
      </pc:sldChg>
      <pc:sldChg chg="del">
        <pc:chgData name="Quakers Hill Parish" userId="654315b0-35d7-4124-99ab-33b305b33ffd" providerId="ADAL" clId="{E5152CB7-E2B6-4E82-9B45-95BD2180F710}" dt="2024-04-11T04:26:53.206" v="210" actId="47"/>
        <pc:sldMkLst>
          <pc:docMk/>
          <pc:sldMk cId="3878650883" sldId="289"/>
        </pc:sldMkLst>
      </pc:sldChg>
      <pc:sldChg chg="del">
        <pc:chgData name="Quakers Hill Parish" userId="654315b0-35d7-4124-99ab-33b305b33ffd" providerId="ADAL" clId="{E5152CB7-E2B6-4E82-9B45-95BD2180F710}" dt="2024-04-11T04:27:05.668" v="211" actId="47"/>
        <pc:sldMkLst>
          <pc:docMk/>
          <pc:sldMk cId="667561288" sldId="291"/>
        </pc:sldMkLst>
      </pc:sldChg>
      <pc:sldChg chg="del">
        <pc:chgData name="Quakers Hill Parish" userId="654315b0-35d7-4124-99ab-33b305b33ffd" providerId="ADAL" clId="{E5152CB7-E2B6-4E82-9B45-95BD2180F710}" dt="2024-04-11T04:27:05.904" v="212" actId="47"/>
        <pc:sldMkLst>
          <pc:docMk/>
          <pc:sldMk cId="3939271558" sldId="292"/>
        </pc:sldMkLst>
      </pc:sldChg>
      <pc:sldChg chg="del">
        <pc:chgData name="Quakers Hill Parish" userId="654315b0-35d7-4124-99ab-33b305b33ffd" providerId="ADAL" clId="{E5152CB7-E2B6-4E82-9B45-95BD2180F710}" dt="2024-04-11T04:27:06.139" v="213" actId="47"/>
        <pc:sldMkLst>
          <pc:docMk/>
          <pc:sldMk cId="3582638356" sldId="293"/>
        </pc:sldMkLst>
      </pc:sldChg>
      <pc:sldChg chg="del">
        <pc:chgData name="Quakers Hill Parish" userId="654315b0-35d7-4124-99ab-33b305b33ffd" providerId="ADAL" clId="{E5152CB7-E2B6-4E82-9B45-95BD2180F710}" dt="2024-04-11T04:27:30.823" v="214" actId="47"/>
        <pc:sldMkLst>
          <pc:docMk/>
          <pc:sldMk cId="413102633" sldId="294"/>
        </pc:sldMkLst>
      </pc:sldChg>
      <pc:sldChg chg="del">
        <pc:chgData name="Quakers Hill Parish" userId="654315b0-35d7-4124-99ab-33b305b33ffd" providerId="ADAL" clId="{E5152CB7-E2B6-4E82-9B45-95BD2180F710}" dt="2024-04-11T04:28:04.668" v="217" actId="47"/>
        <pc:sldMkLst>
          <pc:docMk/>
          <pc:sldMk cId="272939499" sldId="295"/>
        </pc:sldMkLst>
      </pc:sldChg>
      <pc:sldChg chg="del">
        <pc:chgData name="Quakers Hill Parish" userId="654315b0-35d7-4124-99ab-33b305b33ffd" providerId="ADAL" clId="{E5152CB7-E2B6-4E82-9B45-95BD2180F710}" dt="2024-04-11T04:28:04.967" v="218" actId="47"/>
        <pc:sldMkLst>
          <pc:docMk/>
          <pc:sldMk cId="430516852" sldId="296"/>
        </pc:sldMkLst>
      </pc:sldChg>
      <pc:sldChg chg="del">
        <pc:chgData name="Quakers Hill Parish" userId="654315b0-35d7-4124-99ab-33b305b33ffd" providerId="ADAL" clId="{E5152CB7-E2B6-4E82-9B45-95BD2180F710}" dt="2024-04-11T04:28:05.236" v="219" actId="47"/>
        <pc:sldMkLst>
          <pc:docMk/>
          <pc:sldMk cId="4163878842" sldId="297"/>
        </pc:sldMkLst>
      </pc:sldChg>
      <pc:sldChg chg="del">
        <pc:chgData name="Quakers Hill Parish" userId="654315b0-35d7-4124-99ab-33b305b33ffd" providerId="ADAL" clId="{E5152CB7-E2B6-4E82-9B45-95BD2180F710}" dt="2024-04-11T04:29:22.099" v="228" actId="47"/>
        <pc:sldMkLst>
          <pc:docMk/>
          <pc:sldMk cId="1092170236" sldId="310"/>
        </pc:sldMkLst>
      </pc:sldChg>
      <pc:sldChg chg="modSp mod setBg">
        <pc:chgData name="Quakers Hill Parish" userId="654315b0-35d7-4124-99ab-33b305b33ffd" providerId="ADAL" clId="{E5152CB7-E2B6-4E82-9B45-95BD2180F710}" dt="2024-04-11T04:29:58.892" v="236" actId="20577"/>
        <pc:sldMkLst>
          <pc:docMk/>
          <pc:sldMk cId="2348843878" sldId="315"/>
        </pc:sldMkLst>
        <pc:spChg chg="mod">
          <ac:chgData name="Quakers Hill Parish" userId="654315b0-35d7-4124-99ab-33b305b33ffd" providerId="ADAL" clId="{E5152CB7-E2B6-4E82-9B45-95BD2180F710}" dt="2024-04-11T04:29:51.525" v="234" actId="207"/>
          <ac:spMkLst>
            <pc:docMk/>
            <pc:sldMk cId="2348843878" sldId="315"/>
            <ac:spMk id="5" creationId="{00000000-0000-0000-0000-000000000000}"/>
          </ac:spMkLst>
        </pc:spChg>
        <pc:spChg chg="mod">
          <ac:chgData name="Quakers Hill Parish" userId="654315b0-35d7-4124-99ab-33b305b33ffd" providerId="ADAL" clId="{E5152CB7-E2B6-4E82-9B45-95BD2180F710}" dt="2024-04-11T04:29:58.892" v="236" actId="20577"/>
          <ac:spMkLst>
            <pc:docMk/>
            <pc:sldMk cId="2348843878" sldId="315"/>
            <ac:spMk id="7" creationId="{00000000-0000-0000-0000-000000000000}"/>
          </ac:spMkLst>
        </pc:spChg>
      </pc:sldChg>
      <pc:sldChg chg="del">
        <pc:chgData name="Quakers Hill Parish" userId="654315b0-35d7-4124-99ab-33b305b33ffd" providerId="ADAL" clId="{E5152CB7-E2B6-4E82-9B45-95BD2180F710}" dt="2024-04-11T03:39:17.932" v="39" actId="47"/>
        <pc:sldMkLst>
          <pc:docMk/>
          <pc:sldMk cId="500758453" sldId="321"/>
        </pc:sldMkLst>
      </pc:sldChg>
      <pc:sldChg chg="del">
        <pc:chgData name="Quakers Hill Parish" userId="654315b0-35d7-4124-99ab-33b305b33ffd" providerId="ADAL" clId="{E5152CB7-E2B6-4E82-9B45-95BD2180F710}" dt="2024-04-11T03:39:18.704" v="40" actId="47"/>
        <pc:sldMkLst>
          <pc:docMk/>
          <pc:sldMk cId="3802545817" sldId="322"/>
        </pc:sldMkLst>
      </pc:sldChg>
      <pc:sldChg chg="modSp mod setBg">
        <pc:chgData name="Quakers Hill Parish" userId="654315b0-35d7-4124-99ab-33b305b33ffd" providerId="ADAL" clId="{E5152CB7-E2B6-4E82-9B45-95BD2180F710}" dt="2024-04-11T03:38:31.181" v="30"/>
        <pc:sldMkLst>
          <pc:docMk/>
          <pc:sldMk cId="0" sldId="323"/>
        </pc:sldMkLst>
        <pc:spChg chg="mod">
          <ac:chgData name="Quakers Hill Parish" userId="654315b0-35d7-4124-99ab-33b305b33ffd" providerId="ADAL" clId="{E5152CB7-E2B6-4E82-9B45-95BD2180F710}" dt="2024-04-11T03:38:19.427" v="27" actId="207"/>
          <ac:spMkLst>
            <pc:docMk/>
            <pc:sldMk cId="0" sldId="323"/>
            <ac:spMk id="2" creationId="{00000000-0000-0000-0000-000000000000}"/>
          </ac:spMkLst>
        </pc:spChg>
        <pc:spChg chg="mod">
          <ac:chgData name="Quakers Hill Parish" userId="654315b0-35d7-4124-99ab-33b305b33ffd" providerId="ADAL" clId="{E5152CB7-E2B6-4E82-9B45-95BD2180F710}" dt="2024-04-11T03:38:21.772" v="28" actId="207"/>
          <ac:spMkLst>
            <pc:docMk/>
            <pc:sldMk cId="0" sldId="323"/>
            <ac:spMk id="3" creationId="{00000000-0000-0000-0000-000000000000}"/>
          </ac:spMkLst>
        </pc:spChg>
        <pc:spChg chg="mod">
          <ac:chgData name="Quakers Hill Parish" userId="654315b0-35d7-4124-99ab-33b305b33ffd" providerId="ADAL" clId="{E5152CB7-E2B6-4E82-9B45-95BD2180F710}" dt="2024-04-11T03:38:24.383" v="29" actId="207"/>
          <ac:spMkLst>
            <pc:docMk/>
            <pc:sldMk cId="0" sldId="323"/>
            <ac:spMk id="5" creationId="{00000000-0000-0000-0000-000000000000}"/>
          </ac:spMkLst>
        </pc:spChg>
      </pc:sldChg>
      <pc:sldChg chg="del">
        <pc:chgData name="Quakers Hill Parish" userId="654315b0-35d7-4124-99ab-33b305b33ffd" providerId="ADAL" clId="{E5152CB7-E2B6-4E82-9B45-95BD2180F710}" dt="2024-04-11T03:38:47.485" v="32" actId="47"/>
        <pc:sldMkLst>
          <pc:docMk/>
          <pc:sldMk cId="3070963132" sldId="359"/>
        </pc:sldMkLst>
      </pc:sldChg>
      <pc:sldChg chg="del">
        <pc:chgData name="Quakers Hill Parish" userId="654315b0-35d7-4124-99ab-33b305b33ffd" providerId="ADAL" clId="{E5152CB7-E2B6-4E82-9B45-95BD2180F710}" dt="2024-04-11T03:38:47.794" v="33" actId="47"/>
        <pc:sldMkLst>
          <pc:docMk/>
          <pc:sldMk cId="3895628220" sldId="360"/>
        </pc:sldMkLst>
      </pc:sldChg>
      <pc:sldChg chg="del">
        <pc:chgData name="Quakers Hill Parish" userId="654315b0-35d7-4124-99ab-33b305b33ffd" providerId="ADAL" clId="{E5152CB7-E2B6-4E82-9B45-95BD2180F710}" dt="2024-04-11T03:38:48.990" v="34" actId="47"/>
        <pc:sldMkLst>
          <pc:docMk/>
          <pc:sldMk cId="2311916632" sldId="361"/>
        </pc:sldMkLst>
      </pc:sldChg>
      <pc:sldChg chg="del">
        <pc:chgData name="Quakers Hill Parish" userId="654315b0-35d7-4124-99ab-33b305b33ffd" providerId="ADAL" clId="{E5152CB7-E2B6-4E82-9B45-95BD2180F710}" dt="2024-04-11T04:26:09.943" v="205" actId="47"/>
        <pc:sldMkLst>
          <pc:docMk/>
          <pc:sldMk cId="116191545" sldId="363"/>
        </pc:sldMkLst>
      </pc:sldChg>
      <pc:sldChg chg="del">
        <pc:chgData name="Quakers Hill Parish" userId="654315b0-35d7-4124-99ab-33b305b33ffd" providerId="ADAL" clId="{E5152CB7-E2B6-4E82-9B45-95BD2180F710}" dt="2024-04-11T04:26:10.289" v="206" actId="47"/>
        <pc:sldMkLst>
          <pc:docMk/>
          <pc:sldMk cId="776329122" sldId="364"/>
        </pc:sldMkLst>
      </pc:sldChg>
      <pc:sldChg chg="del">
        <pc:chgData name="Quakers Hill Parish" userId="654315b0-35d7-4124-99ab-33b305b33ffd" providerId="ADAL" clId="{E5152CB7-E2B6-4E82-9B45-95BD2180F710}" dt="2024-04-11T04:26:10.572" v="207" actId="47"/>
        <pc:sldMkLst>
          <pc:docMk/>
          <pc:sldMk cId="1511836871" sldId="365"/>
        </pc:sldMkLst>
      </pc:sldChg>
      <pc:sldChg chg="del">
        <pc:chgData name="Quakers Hill Parish" userId="654315b0-35d7-4124-99ab-33b305b33ffd" providerId="ADAL" clId="{E5152CB7-E2B6-4E82-9B45-95BD2180F710}" dt="2024-04-11T04:26:10.823" v="208" actId="47"/>
        <pc:sldMkLst>
          <pc:docMk/>
          <pc:sldMk cId="1929465925" sldId="366"/>
        </pc:sldMkLst>
      </pc:sldChg>
      <pc:sldChg chg="del">
        <pc:chgData name="Quakers Hill Parish" userId="654315b0-35d7-4124-99ab-33b305b33ffd" providerId="ADAL" clId="{E5152CB7-E2B6-4E82-9B45-95BD2180F710}" dt="2024-04-11T04:28:54.189" v="220" actId="47"/>
        <pc:sldMkLst>
          <pc:docMk/>
          <pc:sldMk cId="2214263080" sldId="367"/>
        </pc:sldMkLst>
      </pc:sldChg>
      <pc:sldChg chg="del">
        <pc:chgData name="Quakers Hill Parish" userId="654315b0-35d7-4124-99ab-33b305b33ffd" providerId="ADAL" clId="{E5152CB7-E2B6-4E82-9B45-95BD2180F710}" dt="2024-04-11T04:28:54.457" v="221" actId="47"/>
        <pc:sldMkLst>
          <pc:docMk/>
          <pc:sldMk cId="471912573" sldId="368"/>
        </pc:sldMkLst>
      </pc:sldChg>
      <pc:sldChg chg="del">
        <pc:chgData name="Quakers Hill Parish" userId="654315b0-35d7-4124-99ab-33b305b33ffd" providerId="ADAL" clId="{E5152CB7-E2B6-4E82-9B45-95BD2180F710}" dt="2024-04-11T04:28:54.692" v="222" actId="47"/>
        <pc:sldMkLst>
          <pc:docMk/>
          <pc:sldMk cId="2370595028" sldId="369"/>
        </pc:sldMkLst>
      </pc:sldChg>
      <pc:sldChg chg="del">
        <pc:chgData name="Quakers Hill Parish" userId="654315b0-35d7-4124-99ab-33b305b33ffd" providerId="ADAL" clId="{E5152CB7-E2B6-4E82-9B45-95BD2180F710}" dt="2024-04-11T04:28:54.913" v="223" actId="47"/>
        <pc:sldMkLst>
          <pc:docMk/>
          <pc:sldMk cId="4101456513" sldId="370"/>
        </pc:sldMkLst>
      </pc:sldChg>
      <pc:sldChg chg="del">
        <pc:chgData name="Quakers Hill Parish" userId="654315b0-35d7-4124-99ab-33b305b33ffd" providerId="ADAL" clId="{E5152CB7-E2B6-4E82-9B45-95BD2180F710}" dt="2024-04-11T04:29:03.962" v="224" actId="47"/>
        <pc:sldMkLst>
          <pc:docMk/>
          <pc:sldMk cId="1793073186" sldId="371"/>
        </pc:sldMkLst>
      </pc:sldChg>
      <pc:sldChg chg="del">
        <pc:chgData name="Quakers Hill Parish" userId="654315b0-35d7-4124-99ab-33b305b33ffd" providerId="ADAL" clId="{E5152CB7-E2B6-4E82-9B45-95BD2180F710}" dt="2024-04-11T04:29:04.135" v="225" actId="47"/>
        <pc:sldMkLst>
          <pc:docMk/>
          <pc:sldMk cId="1422943584" sldId="372"/>
        </pc:sldMkLst>
      </pc:sldChg>
      <pc:sldChg chg="del">
        <pc:chgData name="Quakers Hill Parish" userId="654315b0-35d7-4124-99ab-33b305b33ffd" providerId="ADAL" clId="{E5152CB7-E2B6-4E82-9B45-95BD2180F710}" dt="2024-04-11T04:29:04.324" v="226" actId="47"/>
        <pc:sldMkLst>
          <pc:docMk/>
          <pc:sldMk cId="2745790368" sldId="373"/>
        </pc:sldMkLst>
      </pc:sldChg>
      <pc:sldChg chg="del">
        <pc:chgData name="Quakers Hill Parish" userId="654315b0-35d7-4124-99ab-33b305b33ffd" providerId="ADAL" clId="{E5152CB7-E2B6-4E82-9B45-95BD2180F710}" dt="2024-04-11T04:29:04.528" v="227" actId="47"/>
        <pc:sldMkLst>
          <pc:docMk/>
          <pc:sldMk cId="1861471198" sldId="374"/>
        </pc:sldMkLst>
      </pc:sldChg>
      <pc:sldChg chg="del">
        <pc:chgData name="Quakers Hill Parish" userId="654315b0-35d7-4124-99ab-33b305b33ffd" providerId="ADAL" clId="{E5152CB7-E2B6-4E82-9B45-95BD2180F710}" dt="2024-04-11T04:29:26.765" v="229" actId="47"/>
        <pc:sldMkLst>
          <pc:docMk/>
          <pc:sldMk cId="1702722882" sldId="375"/>
        </pc:sldMkLst>
      </pc:sldChg>
      <pc:sldChg chg="del">
        <pc:chgData name="Quakers Hill Parish" userId="654315b0-35d7-4124-99ab-33b305b33ffd" providerId="ADAL" clId="{E5152CB7-E2B6-4E82-9B45-95BD2180F710}" dt="2024-04-11T04:29:26.985" v="230" actId="47"/>
        <pc:sldMkLst>
          <pc:docMk/>
          <pc:sldMk cId="3926858123" sldId="376"/>
        </pc:sldMkLst>
      </pc:sldChg>
      <pc:sldChg chg="del">
        <pc:chgData name="Quakers Hill Parish" userId="654315b0-35d7-4124-99ab-33b305b33ffd" providerId="ADAL" clId="{E5152CB7-E2B6-4E82-9B45-95BD2180F710}" dt="2024-04-11T04:29:27.205" v="231" actId="47"/>
        <pc:sldMkLst>
          <pc:docMk/>
          <pc:sldMk cId="2408339534" sldId="377"/>
        </pc:sldMkLst>
      </pc:sldChg>
      <pc:sldChg chg="del">
        <pc:chgData name="Quakers Hill Parish" userId="654315b0-35d7-4124-99ab-33b305b33ffd" providerId="ADAL" clId="{E5152CB7-E2B6-4E82-9B45-95BD2180F710}" dt="2024-04-11T04:29:27.409" v="232" actId="47"/>
        <pc:sldMkLst>
          <pc:docMk/>
          <pc:sldMk cId="2528663497" sldId="378"/>
        </pc:sldMkLst>
      </pc:sldChg>
      <pc:sldChg chg="modSp mod setBg">
        <pc:chgData name="Quakers Hill Parish" userId="654315b0-35d7-4124-99ab-33b305b33ffd" providerId="ADAL" clId="{E5152CB7-E2B6-4E82-9B45-95BD2180F710}" dt="2024-04-11T04:24:11.369" v="189" actId="14100"/>
        <pc:sldMkLst>
          <pc:docMk/>
          <pc:sldMk cId="3618805312" sldId="379"/>
        </pc:sldMkLst>
        <pc:spChg chg="mod">
          <ac:chgData name="Quakers Hill Parish" userId="654315b0-35d7-4124-99ab-33b305b33ffd" providerId="ADAL" clId="{E5152CB7-E2B6-4E82-9B45-95BD2180F710}" dt="2024-04-11T04:23:18.869" v="180" actId="207"/>
          <ac:spMkLst>
            <pc:docMk/>
            <pc:sldMk cId="3618805312" sldId="379"/>
            <ac:spMk id="2" creationId="{00000000-0000-0000-0000-000000000000}"/>
          </ac:spMkLst>
        </pc:spChg>
        <pc:spChg chg="mod">
          <ac:chgData name="Quakers Hill Parish" userId="654315b0-35d7-4124-99ab-33b305b33ffd" providerId="ADAL" clId="{E5152CB7-E2B6-4E82-9B45-95BD2180F710}" dt="2024-04-11T04:24:11.369" v="189" actId="14100"/>
          <ac:spMkLst>
            <pc:docMk/>
            <pc:sldMk cId="3618805312" sldId="379"/>
            <ac:spMk id="3" creationId="{00000000-0000-0000-0000-000000000000}"/>
          </ac:spMkLst>
        </pc:spChg>
      </pc:sldChg>
      <pc:sldChg chg="modSp mod setBg">
        <pc:chgData name="Quakers Hill Parish" userId="654315b0-35d7-4124-99ab-33b305b33ffd" providerId="ADAL" clId="{E5152CB7-E2B6-4E82-9B45-95BD2180F710}" dt="2024-04-11T04:25:46.263" v="204" actId="255"/>
        <pc:sldMkLst>
          <pc:docMk/>
          <pc:sldMk cId="2639115516" sldId="380"/>
        </pc:sldMkLst>
        <pc:spChg chg="mod">
          <ac:chgData name="Quakers Hill Parish" userId="654315b0-35d7-4124-99ab-33b305b33ffd" providerId="ADAL" clId="{E5152CB7-E2B6-4E82-9B45-95BD2180F710}" dt="2024-04-11T04:25:46.263" v="204" actId="255"/>
          <ac:spMkLst>
            <pc:docMk/>
            <pc:sldMk cId="2639115516" sldId="380"/>
            <ac:spMk id="3" creationId="{00000000-0000-0000-0000-000000000000}"/>
          </ac:spMkLst>
        </pc:spChg>
      </pc:sldChg>
      <pc:sldChg chg="del">
        <pc:chgData name="Quakers Hill Parish" userId="654315b0-35d7-4124-99ab-33b305b33ffd" providerId="ADAL" clId="{E5152CB7-E2B6-4E82-9B45-95BD2180F710}" dt="2024-04-11T04:27:31.343" v="215" actId="47"/>
        <pc:sldMkLst>
          <pc:docMk/>
          <pc:sldMk cId="1578166432" sldId="382"/>
        </pc:sldMkLst>
      </pc:sldChg>
      <pc:sldChg chg="del">
        <pc:chgData name="Quakers Hill Parish" userId="654315b0-35d7-4124-99ab-33b305b33ffd" providerId="ADAL" clId="{E5152CB7-E2B6-4E82-9B45-95BD2180F710}" dt="2024-04-11T04:27:32.018" v="216" actId="47"/>
        <pc:sldMkLst>
          <pc:docMk/>
          <pc:sldMk cId="1056897087" sldId="383"/>
        </pc:sldMkLst>
      </pc:sldChg>
      <pc:sldChg chg="del">
        <pc:chgData name="Quakers Hill Parish" userId="654315b0-35d7-4124-99ab-33b305b33ffd" providerId="ADAL" clId="{E5152CB7-E2B6-4E82-9B45-95BD2180F710}" dt="2023-11-09T22:28:31.906" v="16" actId="47"/>
        <pc:sldMkLst>
          <pc:docMk/>
          <pc:sldMk cId="3947051631" sldId="384"/>
        </pc:sldMkLst>
      </pc:sldChg>
      <pc:sldChg chg="del">
        <pc:chgData name="Quakers Hill Parish" userId="654315b0-35d7-4124-99ab-33b305b33ffd" providerId="ADAL" clId="{E5152CB7-E2B6-4E82-9B45-95BD2180F710}" dt="2023-11-09T22:28:46.308" v="18" actId="47"/>
        <pc:sldMkLst>
          <pc:docMk/>
          <pc:sldMk cId="2678772187" sldId="387"/>
        </pc:sldMkLst>
      </pc:sldChg>
      <pc:sldChg chg="del">
        <pc:chgData name="Quakers Hill Parish" userId="654315b0-35d7-4124-99ab-33b305b33ffd" providerId="ADAL" clId="{E5152CB7-E2B6-4E82-9B45-95BD2180F710}" dt="2024-04-11T04:44:32.055" v="238" actId="47"/>
        <pc:sldMkLst>
          <pc:docMk/>
          <pc:sldMk cId="3799495984" sldId="392"/>
        </pc:sldMkLst>
      </pc:sldChg>
      <pc:sldChg chg="delSp modSp mod">
        <pc:chgData name="Quakers Hill Parish" userId="654315b0-35d7-4124-99ab-33b305b33ffd" providerId="ADAL" clId="{E5152CB7-E2B6-4E82-9B45-95BD2180F710}" dt="2023-11-09T22:28:08.515" v="15" actId="14100"/>
        <pc:sldMkLst>
          <pc:docMk/>
          <pc:sldMk cId="3374140424" sldId="395"/>
        </pc:sldMkLst>
        <pc:spChg chg="del">
          <ac:chgData name="Quakers Hill Parish" userId="654315b0-35d7-4124-99ab-33b305b33ffd" providerId="ADAL" clId="{E5152CB7-E2B6-4E82-9B45-95BD2180F710}" dt="2023-11-09T22:28:04.224" v="14" actId="478"/>
          <ac:spMkLst>
            <pc:docMk/>
            <pc:sldMk cId="3374140424" sldId="395"/>
            <ac:spMk id="4" creationId="{00000000-0000-0000-0000-000000000000}"/>
          </ac:spMkLst>
        </pc:spChg>
        <pc:picChg chg="mod">
          <ac:chgData name="Quakers Hill Parish" userId="654315b0-35d7-4124-99ab-33b305b33ffd" providerId="ADAL" clId="{E5152CB7-E2B6-4E82-9B45-95BD2180F710}" dt="2023-11-09T22:28:08.515" v="15" actId="14100"/>
          <ac:picMkLst>
            <pc:docMk/>
            <pc:sldMk cId="3374140424" sldId="395"/>
            <ac:picMk id="3" creationId="{00000000-0000-0000-0000-000000000000}"/>
          </ac:picMkLst>
        </pc:picChg>
      </pc:sldChg>
      <pc:sldChg chg="del">
        <pc:chgData name="Quakers Hill Parish" userId="654315b0-35d7-4124-99ab-33b305b33ffd" providerId="ADAL" clId="{E5152CB7-E2B6-4E82-9B45-95BD2180F710}" dt="2023-11-09T22:28:36.574" v="17" actId="47"/>
        <pc:sldMkLst>
          <pc:docMk/>
          <pc:sldMk cId="1452278128" sldId="399"/>
        </pc:sldMkLst>
      </pc:sldChg>
      <pc:sldChg chg="del">
        <pc:chgData name="Quakers Hill Parish" userId="654315b0-35d7-4124-99ab-33b305b33ffd" providerId="ADAL" clId="{E5152CB7-E2B6-4E82-9B45-95BD2180F710}" dt="2023-11-09T22:28:46.430" v="19" actId="47"/>
        <pc:sldMkLst>
          <pc:docMk/>
          <pc:sldMk cId="2684853392" sldId="402"/>
        </pc:sldMkLst>
      </pc:sldChg>
      <pc:sldChg chg="addSp delSp modSp new del mod setBg">
        <pc:chgData name="Quakers Hill Parish" userId="654315b0-35d7-4124-99ab-33b305b33ffd" providerId="ADAL" clId="{E5152CB7-E2B6-4E82-9B45-95BD2180F710}" dt="2024-04-11T04:21:04.133" v="176" actId="47"/>
        <pc:sldMkLst>
          <pc:docMk/>
          <pc:sldMk cId="397172391" sldId="710"/>
        </pc:sldMkLst>
        <pc:spChg chg="add del mod">
          <ac:chgData name="Quakers Hill Parish" userId="654315b0-35d7-4124-99ab-33b305b33ffd" providerId="ADAL" clId="{E5152CB7-E2B6-4E82-9B45-95BD2180F710}" dt="2024-04-11T04:20:55.311" v="173" actId="21"/>
          <ac:spMkLst>
            <pc:docMk/>
            <pc:sldMk cId="397172391" sldId="710"/>
            <ac:spMk id="2" creationId="{25EE42E9-19AB-CB6C-ED8A-B4C1C2BF7CD4}"/>
          </ac:spMkLst>
        </pc:spChg>
      </pc:sldChg>
      <pc:sldChg chg="addSp modSp new mod setBg">
        <pc:chgData name="Quakers Hill Parish" userId="654315b0-35d7-4124-99ab-33b305b33ffd" providerId="ADAL" clId="{E5152CB7-E2B6-4E82-9B45-95BD2180F710}" dt="2024-04-11T04:43:48.408" v="237" actId="1076"/>
        <pc:sldMkLst>
          <pc:docMk/>
          <pc:sldMk cId="4163703565" sldId="711"/>
        </pc:sldMkLst>
        <pc:spChg chg="add mod">
          <ac:chgData name="Quakers Hill Parish" userId="654315b0-35d7-4124-99ab-33b305b33ffd" providerId="ADAL" clId="{E5152CB7-E2B6-4E82-9B45-95BD2180F710}" dt="2024-04-11T04:43:48.408" v="237" actId="1076"/>
          <ac:spMkLst>
            <pc:docMk/>
            <pc:sldMk cId="4163703565" sldId="711"/>
            <ac:spMk id="2" creationId="{25EE42E9-19AB-CB6C-ED8A-B4C1C2BF7CD4}"/>
          </ac:spMkLst>
        </pc:spChg>
      </pc:sldChg>
      <pc:sldMasterChg chg="del delSldLayout">
        <pc:chgData name="Quakers Hill Parish" userId="654315b0-35d7-4124-99ab-33b305b33ffd" providerId="ADAL" clId="{E5152CB7-E2B6-4E82-9B45-95BD2180F710}" dt="2023-11-09T22:28:46.308" v="18" actId="47"/>
        <pc:sldMasterMkLst>
          <pc:docMk/>
          <pc:sldMasterMk cId="3541005619" sldId="2147483678"/>
        </pc:sldMasterMkLst>
        <pc:sldLayoutChg chg="del">
          <pc:chgData name="Quakers Hill Parish" userId="654315b0-35d7-4124-99ab-33b305b33ffd" providerId="ADAL" clId="{E5152CB7-E2B6-4E82-9B45-95BD2180F710}" dt="2023-11-09T22:28:46.308" v="18" actId="47"/>
          <pc:sldLayoutMkLst>
            <pc:docMk/>
            <pc:sldMasterMk cId="3541005619" sldId="2147483678"/>
            <pc:sldLayoutMk cId="3439088136" sldId="2147483679"/>
          </pc:sldLayoutMkLst>
        </pc:sldLayoutChg>
        <pc:sldLayoutChg chg="del">
          <pc:chgData name="Quakers Hill Parish" userId="654315b0-35d7-4124-99ab-33b305b33ffd" providerId="ADAL" clId="{E5152CB7-E2B6-4E82-9B45-95BD2180F710}" dt="2023-11-09T22:28:46.308" v="18" actId="47"/>
          <pc:sldLayoutMkLst>
            <pc:docMk/>
            <pc:sldMasterMk cId="3541005619" sldId="2147483678"/>
            <pc:sldLayoutMk cId="2461104661" sldId="2147483680"/>
          </pc:sldLayoutMkLst>
        </pc:sldLayoutChg>
        <pc:sldLayoutChg chg="del">
          <pc:chgData name="Quakers Hill Parish" userId="654315b0-35d7-4124-99ab-33b305b33ffd" providerId="ADAL" clId="{E5152CB7-E2B6-4E82-9B45-95BD2180F710}" dt="2023-11-09T22:28:46.308" v="18" actId="47"/>
          <pc:sldLayoutMkLst>
            <pc:docMk/>
            <pc:sldMasterMk cId="3541005619" sldId="2147483678"/>
            <pc:sldLayoutMk cId="1760532014" sldId="2147483681"/>
          </pc:sldLayoutMkLst>
        </pc:sldLayoutChg>
        <pc:sldLayoutChg chg="del">
          <pc:chgData name="Quakers Hill Parish" userId="654315b0-35d7-4124-99ab-33b305b33ffd" providerId="ADAL" clId="{E5152CB7-E2B6-4E82-9B45-95BD2180F710}" dt="2023-11-09T22:28:46.308" v="18" actId="47"/>
          <pc:sldLayoutMkLst>
            <pc:docMk/>
            <pc:sldMasterMk cId="3541005619" sldId="2147483678"/>
            <pc:sldLayoutMk cId="1491905616" sldId="2147483682"/>
          </pc:sldLayoutMkLst>
        </pc:sldLayoutChg>
        <pc:sldLayoutChg chg="del">
          <pc:chgData name="Quakers Hill Parish" userId="654315b0-35d7-4124-99ab-33b305b33ffd" providerId="ADAL" clId="{E5152CB7-E2B6-4E82-9B45-95BD2180F710}" dt="2023-11-09T22:28:46.308" v="18" actId="47"/>
          <pc:sldLayoutMkLst>
            <pc:docMk/>
            <pc:sldMasterMk cId="3541005619" sldId="2147483678"/>
            <pc:sldLayoutMk cId="2346185705" sldId="2147483683"/>
          </pc:sldLayoutMkLst>
        </pc:sldLayoutChg>
        <pc:sldLayoutChg chg="del">
          <pc:chgData name="Quakers Hill Parish" userId="654315b0-35d7-4124-99ab-33b305b33ffd" providerId="ADAL" clId="{E5152CB7-E2B6-4E82-9B45-95BD2180F710}" dt="2023-11-09T22:28:46.308" v="18" actId="47"/>
          <pc:sldLayoutMkLst>
            <pc:docMk/>
            <pc:sldMasterMk cId="3541005619" sldId="2147483678"/>
            <pc:sldLayoutMk cId="3103322616" sldId="2147483684"/>
          </pc:sldLayoutMkLst>
        </pc:sldLayoutChg>
        <pc:sldLayoutChg chg="del">
          <pc:chgData name="Quakers Hill Parish" userId="654315b0-35d7-4124-99ab-33b305b33ffd" providerId="ADAL" clId="{E5152CB7-E2B6-4E82-9B45-95BD2180F710}" dt="2023-11-09T22:28:46.308" v="18" actId="47"/>
          <pc:sldLayoutMkLst>
            <pc:docMk/>
            <pc:sldMasterMk cId="3541005619" sldId="2147483678"/>
            <pc:sldLayoutMk cId="1813463413" sldId="2147483685"/>
          </pc:sldLayoutMkLst>
        </pc:sldLayoutChg>
        <pc:sldLayoutChg chg="del">
          <pc:chgData name="Quakers Hill Parish" userId="654315b0-35d7-4124-99ab-33b305b33ffd" providerId="ADAL" clId="{E5152CB7-E2B6-4E82-9B45-95BD2180F710}" dt="2023-11-09T22:28:46.308" v="18" actId="47"/>
          <pc:sldLayoutMkLst>
            <pc:docMk/>
            <pc:sldMasterMk cId="3541005619" sldId="2147483678"/>
            <pc:sldLayoutMk cId="4118908955" sldId="2147483686"/>
          </pc:sldLayoutMkLst>
        </pc:sldLayoutChg>
        <pc:sldLayoutChg chg="del">
          <pc:chgData name="Quakers Hill Parish" userId="654315b0-35d7-4124-99ab-33b305b33ffd" providerId="ADAL" clId="{E5152CB7-E2B6-4E82-9B45-95BD2180F710}" dt="2023-11-09T22:28:46.308" v="18" actId="47"/>
          <pc:sldLayoutMkLst>
            <pc:docMk/>
            <pc:sldMasterMk cId="3541005619" sldId="2147483678"/>
            <pc:sldLayoutMk cId="893210195" sldId="2147483687"/>
          </pc:sldLayoutMkLst>
        </pc:sldLayoutChg>
        <pc:sldLayoutChg chg="del">
          <pc:chgData name="Quakers Hill Parish" userId="654315b0-35d7-4124-99ab-33b305b33ffd" providerId="ADAL" clId="{E5152CB7-E2B6-4E82-9B45-95BD2180F710}" dt="2023-11-09T22:28:46.308" v="18" actId="47"/>
          <pc:sldLayoutMkLst>
            <pc:docMk/>
            <pc:sldMasterMk cId="3541005619" sldId="2147483678"/>
            <pc:sldLayoutMk cId="3865961869" sldId="2147483688"/>
          </pc:sldLayoutMkLst>
        </pc:sldLayoutChg>
        <pc:sldLayoutChg chg="del">
          <pc:chgData name="Quakers Hill Parish" userId="654315b0-35d7-4124-99ab-33b305b33ffd" providerId="ADAL" clId="{E5152CB7-E2B6-4E82-9B45-95BD2180F710}" dt="2023-11-09T22:28:46.308" v="18" actId="47"/>
          <pc:sldLayoutMkLst>
            <pc:docMk/>
            <pc:sldMasterMk cId="3541005619" sldId="2147483678"/>
            <pc:sldLayoutMk cId="3173943665" sldId="2147483689"/>
          </pc:sldLayoutMkLst>
        </pc:sldLayoutChg>
        <pc:sldLayoutChg chg="del">
          <pc:chgData name="Quakers Hill Parish" userId="654315b0-35d7-4124-99ab-33b305b33ffd" providerId="ADAL" clId="{E5152CB7-E2B6-4E82-9B45-95BD2180F710}" dt="2023-11-09T22:28:46.308" v="18" actId="47"/>
          <pc:sldLayoutMkLst>
            <pc:docMk/>
            <pc:sldMasterMk cId="3541005619" sldId="2147483678"/>
            <pc:sldLayoutMk cId="979792315" sldId="2147483690"/>
          </pc:sldLayoutMkLst>
        </pc:sldLayoutChg>
        <pc:sldLayoutChg chg="del">
          <pc:chgData name="Quakers Hill Parish" userId="654315b0-35d7-4124-99ab-33b305b33ffd" providerId="ADAL" clId="{E5152CB7-E2B6-4E82-9B45-95BD2180F710}" dt="2023-11-09T22:28:46.308" v="18" actId="47"/>
          <pc:sldLayoutMkLst>
            <pc:docMk/>
            <pc:sldMasterMk cId="3541005619" sldId="2147483678"/>
            <pc:sldLayoutMk cId="2826852728" sldId="2147483691"/>
          </pc:sldLayoutMkLst>
        </pc:sldLayoutChg>
        <pc:sldLayoutChg chg="del">
          <pc:chgData name="Quakers Hill Parish" userId="654315b0-35d7-4124-99ab-33b305b33ffd" providerId="ADAL" clId="{E5152CB7-E2B6-4E82-9B45-95BD2180F710}" dt="2023-11-09T22:28:46.308" v="18" actId="47"/>
          <pc:sldLayoutMkLst>
            <pc:docMk/>
            <pc:sldMasterMk cId="3541005619" sldId="2147483678"/>
            <pc:sldLayoutMk cId="625489920" sldId="2147483692"/>
          </pc:sldLayoutMkLst>
        </pc:sldLayoutChg>
        <pc:sldLayoutChg chg="del">
          <pc:chgData name="Quakers Hill Parish" userId="654315b0-35d7-4124-99ab-33b305b33ffd" providerId="ADAL" clId="{E5152CB7-E2B6-4E82-9B45-95BD2180F710}" dt="2023-11-09T22:28:46.308" v="18" actId="47"/>
          <pc:sldLayoutMkLst>
            <pc:docMk/>
            <pc:sldMasterMk cId="3541005619" sldId="2147483678"/>
            <pc:sldLayoutMk cId="1457774450" sldId="214748369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" y="0"/>
            <a:ext cx="3049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9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6112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04525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28264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52096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751667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993663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660542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308172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30453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477226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4/11/2024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217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400876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267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719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267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5707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267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0196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63855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096956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62773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618815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546320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527084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5712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062762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598163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339379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08474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24" name="Rectangle 2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28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4116664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2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048552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298422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876150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62575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356669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4468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387761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888095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293023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671620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065481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692108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382851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17" name="Picture 7" descr="http://liturgyhelp.com.au/resource_file/graphics/icons/N04EASUB_icon_large_col_th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88921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17" name="Picture 7" descr="http://liturgyhelp.com.au/resource_file/graphics/icons/N04EASUB_icon_large_col_th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03651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http://liturgyhelp.com.au/resource_file/graphics/icons/N04EASUB_icon_large_col_th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42779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6730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3" name="Rectangle 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9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032144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455329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282666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095610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373426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257656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330289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585093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897904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7963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3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0718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09183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488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2722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4240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" y="0"/>
            <a:ext cx="3049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55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4157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0766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3144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3038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1897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37853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95014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5" name="Rectangle 5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41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217471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6600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4" name="Rectangle 8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8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2845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3" name="Rectangle 7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4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7847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" y="0"/>
            <a:ext cx="3049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07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8862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66762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30891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05460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20921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7144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58746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00229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1752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2052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6763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4/11/2024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1306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2" y="-297"/>
            <a:ext cx="9138696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573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11" name="Picture 1" descr="Father'sDay-Theme-Blan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1892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Father'sDay-Theme-Blan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5616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46078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12877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26709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12570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61791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067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38228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71791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80742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65889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19869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4/11/2024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8083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5" name="Rectangle 5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41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49904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6600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4" name="Rectangle 8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8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61986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3" name="Rectangle 7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4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70730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68914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439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9750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23687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91197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49818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53793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68532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69030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13420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78417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03929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1026" name="Picture 2" descr="G:\Year B - Mark\src_data\highres\OTime 015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13" t="7032" r="15699" b="19690"/>
            <a:stretch/>
          </p:blipFill>
          <p:spPr bwMode="auto">
            <a:xfrm>
              <a:off x="0" y="0"/>
              <a:ext cx="2520000" cy="3445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G:\Year B - Mark\src_data\highres\OTime 016.jp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5" t="6048" r="53687" b="25457"/>
            <a:stretch/>
          </p:blipFill>
          <p:spPr bwMode="auto">
            <a:xfrm>
              <a:off x="0" y="3445984"/>
              <a:ext cx="2520000" cy="341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0418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29853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1026" name="Picture 2" descr="G:\Year B - Mark\src_data\highres\OTime 015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13" t="7032" r="15699" b="19690"/>
            <a:stretch/>
          </p:blipFill>
          <p:spPr bwMode="auto">
            <a:xfrm>
              <a:off x="0" y="0"/>
              <a:ext cx="2520000" cy="3445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G:\Year B - Mark\src_data\highres\OTime 016.jp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5" t="6048" r="53687" b="25457"/>
            <a:stretch/>
          </p:blipFill>
          <p:spPr bwMode="auto">
            <a:xfrm>
              <a:off x="0" y="3445984"/>
              <a:ext cx="2520000" cy="341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16115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7" name="Picture 2" descr="G:\Year B - Mark\src_data\highres\OTime 015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13" t="7032" r="15699" b="19690"/>
            <a:stretch/>
          </p:blipFill>
          <p:spPr bwMode="auto">
            <a:xfrm>
              <a:off x="0" y="0"/>
              <a:ext cx="2520000" cy="3445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G:\Year B - Mark\src_data\highres\OTime 016.jp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5" t="6048" r="53687" b="25457"/>
            <a:stretch/>
          </p:blipFill>
          <p:spPr bwMode="auto">
            <a:xfrm>
              <a:off x="0" y="3445984"/>
              <a:ext cx="2520000" cy="341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058705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4" name="Picture 2" descr="G:\Year B - Mark\src_data\highres\OTime 015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13" t="7032" r="15699" b="19690"/>
            <a:stretch/>
          </p:blipFill>
          <p:spPr bwMode="auto">
            <a:xfrm>
              <a:off x="0" y="0"/>
              <a:ext cx="2520000" cy="3445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G:\Year B - Mark\src_data\highres\OTime 016.jp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5" t="6048" r="53687" b="25457"/>
            <a:stretch/>
          </p:blipFill>
          <p:spPr bwMode="auto">
            <a:xfrm>
              <a:off x="0" y="3445984"/>
              <a:ext cx="2520000" cy="341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107165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75062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93828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96404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12389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08735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38155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9004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70846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06862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13787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37332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5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3056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6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4831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699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83898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81993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22814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9250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65254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970646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74100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303070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82766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45856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51404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27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27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2400"/>
            </a:lvl2pPr>
            <a:lvl3pPr marL="0" indent="0">
              <a:buFont typeface="+mj-lt"/>
              <a:buNone/>
              <a:defRPr sz="2400"/>
            </a:lvl3pPr>
            <a:lvl4pPr marL="0" indent="0">
              <a:buFont typeface="+mj-lt"/>
              <a:buNone/>
              <a:defRPr sz="2400"/>
            </a:lvl4pPr>
            <a:lvl5pPr marL="0" indent="0">
              <a:buFont typeface="+mj-lt"/>
              <a:buNone/>
              <a:defRPr sz="24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5" name="Rectangle 5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1041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658876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27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27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2400"/>
            </a:lvl2pPr>
            <a:lvl3pPr marL="0" indent="0">
              <a:buFont typeface="+mj-lt"/>
              <a:buNone/>
              <a:defRPr sz="2400"/>
            </a:lvl3pPr>
            <a:lvl4pPr marL="0" indent="0">
              <a:buFont typeface="+mj-lt"/>
              <a:buNone/>
              <a:defRPr sz="2400"/>
            </a:lvl4pPr>
            <a:lvl5pPr marL="0" indent="0">
              <a:buFont typeface="+mj-lt"/>
              <a:buNone/>
              <a:defRPr sz="24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800" y="6381330"/>
            <a:ext cx="6192813" cy="404665"/>
          </a:xfrm>
        </p:spPr>
        <p:txBody>
          <a:bodyPr>
            <a:no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aseline="0">
                <a:solidFill>
                  <a:srgbClr val="006600"/>
                </a:solidFill>
              </a:defRPr>
            </a:lvl1pPr>
            <a:lvl2pPr marL="342900" indent="0">
              <a:buFontTx/>
              <a:buNone/>
              <a:defRPr sz="1050"/>
            </a:lvl2pPr>
            <a:lvl3pPr marL="685800" indent="0">
              <a:buFontTx/>
              <a:buNone/>
              <a:defRPr sz="1050"/>
            </a:lvl3pPr>
            <a:lvl4pPr marL="1028700" indent="0">
              <a:buFontTx/>
              <a:buNone/>
              <a:defRPr sz="1050"/>
            </a:lvl4pPr>
            <a:lvl5pPr marL="1371600" indent="0">
              <a:buFontTx/>
              <a:buNone/>
              <a:defRPr sz="105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4" name="Rectangle 8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8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534154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3" name="Rectangle 7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74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71494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418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204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2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622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412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312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00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99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987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440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850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496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241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328588"/>
            <a:ext cx="59411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cap="all" dirty="0" err="1">
                <a:solidFill>
                  <a:schemeClr val="bg1"/>
                </a:solidFill>
                <a:latin typeface="Calibri" pitchFamily="34" charset="0"/>
              </a:rPr>
              <a:t>TENth</a:t>
            </a:r>
            <a:r>
              <a:rPr lang="en-AU" sz="4800" b="1" cap="all" dirty="0">
                <a:solidFill>
                  <a:schemeClr val="bg1"/>
                </a:solidFill>
                <a:latin typeface="Calibri" pitchFamily="34" charset="0"/>
              </a:rPr>
              <a:t> Sunday of ordinary time</a:t>
            </a:r>
          </a:p>
          <a:p>
            <a:pPr algn="ctr"/>
            <a:r>
              <a:rPr lang="en-AU" sz="4400" dirty="0">
                <a:solidFill>
                  <a:schemeClr val="bg1"/>
                </a:solidFill>
                <a:latin typeface="Calibri" pitchFamily="34" charset="0"/>
              </a:rPr>
              <a:t>Sunday 9</a:t>
            </a:r>
            <a:r>
              <a:rPr lang="en-AU" sz="4400" baseline="30000" dirty="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AU" sz="4400" dirty="0">
                <a:solidFill>
                  <a:schemeClr val="bg1"/>
                </a:solidFill>
                <a:latin typeface="Calibri" pitchFamily="34" charset="0"/>
              </a:rPr>
              <a:t> June, 2024</a:t>
            </a:r>
            <a:endParaRPr lang="en-US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5328" y="2924944"/>
            <a:ext cx="59411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i="1" dirty="0">
                <a:solidFill>
                  <a:schemeClr val="bg1"/>
                </a:solidFill>
              </a:rPr>
              <a:t>Mary Immaculate Parish </a:t>
            </a:r>
            <a:br>
              <a:rPr lang="en-AU" sz="3200" i="1" dirty="0">
                <a:solidFill>
                  <a:schemeClr val="bg1"/>
                </a:solidFill>
              </a:rPr>
            </a:br>
            <a:r>
              <a:rPr lang="en-AU" sz="3200" i="1" dirty="0">
                <a:solidFill>
                  <a:schemeClr val="bg1"/>
                </a:solidFill>
              </a:rPr>
              <a:t>Quakers Hill-Schofields</a:t>
            </a:r>
            <a:br>
              <a:rPr lang="en-AU" sz="3200" i="1" dirty="0">
                <a:solidFill>
                  <a:schemeClr val="bg1"/>
                </a:solidFill>
              </a:rPr>
            </a:br>
            <a:r>
              <a:rPr lang="en-AU" sz="3200" i="1" dirty="0">
                <a:solidFill>
                  <a:schemeClr val="bg1"/>
                </a:solidFill>
              </a:rPr>
              <a:t>We welcome our  parishioners and visitors to our Parish today.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87824" y="6119336"/>
            <a:ext cx="61561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Christian Copyright Licensing No. 21987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© Creative Ministry Resources Pty Ltd</a:t>
            </a:r>
          </a:p>
        </p:txBody>
      </p:sp>
      <p:sp>
        <p:nvSpPr>
          <p:cNvPr id="5" name="Rectangle 4"/>
          <p:cNvSpPr/>
          <p:nvPr/>
        </p:nvSpPr>
        <p:spPr>
          <a:xfrm>
            <a:off x="2699792" y="6119336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Christian Copyright Licensing No. 219857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Graphics Used with Permission of </a:t>
            </a:r>
            <a:r>
              <a:rPr lang="en-AU" sz="1400" dirty="0" err="1">
                <a:solidFill>
                  <a:schemeClr val="bg1"/>
                </a:solidFill>
              </a:rPr>
              <a:t>Sr</a:t>
            </a:r>
            <a:r>
              <a:rPr lang="en-AU" sz="1400" dirty="0">
                <a:solidFill>
                  <a:schemeClr val="bg1"/>
                </a:solidFill>
              </a:rPr>
              <a:t> Susan Daily IBVM.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B2CF16-C1D2-7320-880B-2A8535EA5A63}"/>
              </a:ext>
            </a:extLst>
          </p:cNvPr>
          <p:cNvSpPr txBox="1"/>
          <p:nvPr/>
        </p:nvSpPr>
        <p:spPr>
          <a:xfrm>
            <a:off x="323528" y="1124744"/>
            <a:ext cx="892899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my most grievous fault;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therefore I ask blessed </a:t>
            </a:r>
            <a:b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Mary ever-Virgin,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 the Angels and Saints,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you, my brothers and sisters,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to pray for me to the Lord our God.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120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484784"/>
            <a:ext cx="813690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almighty God have mercy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us,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forgive us our sins,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bring us to everlasting life.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AMEN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767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4503D8-69C4-4741-AD4B-E76D33C143F9}"/>
              </a:ext>
            </a:extLst>
          </p:cNvPr>
          <p:cNvSpPr txBox="1"/>
          <p:nvPr/>
        </p:nvSpPr>
        <p:spPr>
          <a:xfrm>
            <a:off x="179512" y="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PENITENTIAL ACT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74A09C-17A1-481F-9F37-688141106AEB}"/>
              </a:ext>
            </a:extLst>
          </p:cNvPr>
          <p:cNvSpPr/>
          <p:nvPr/>
        </p:nvSpPr>
        <p:spPr>
          <a:xfrm>
            <a:off x="395536" y="913239"/>
            <a:ext cx="87129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Lord have mercy,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LORD, HAVE MERCY.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4BE6EE-C8FF-419F-952B-9F41CD79D81B}"/>
              </a:ext>
            </a:extLst>
          </p:cNvPr>
          <p:cNvSpPr/>
          <p:nvPr/>
        </p:nvSpPr>
        <p:spPr>
          <a:xfrm>
            <a:off x="431032" y="2747727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Christ have mercy,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CHRIST, HAVE MERCY.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54A5F3-83A7-43B5-8ACC-08E7FADA5683}"/>
              </a:ext>
            </a:extLst>
          </p:cNvPr>
          <p:cNvSpPr/>
          <p:nvPr/>
        </p:nvSpPr>
        <p:spPr>
          <a:xfrm>
            <a:off x="467544" y="472514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Lord have mercy,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LORD, HAVE MERCY.</a:t>
            </a:r>
          </a:p>
        </p:txBody>
      </p:sp>
    </p:spTree>
    <p:extLst>
      <p:ext uri="{BB962C8B-B14F-4D97-AF65-F5344CB8AC3E}">
        <p14:creationId xmlns:p14="http://schemas.microsoft.com/office/powerpoint/2010/main" val="1662548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GLORIA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816" y="908720"/>
            <a:ext cx="89644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Glory to God in the highest, and on earth peace to people of good will.</a:t>
            </a:r>
            <a:endParaRPr kumimoji="0" lang="en-US" sz="4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praise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bless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adore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glorify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give you thanks for your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great glory,</a:t>
            </a:r>
          </a:p>
        </p:txBody>
      </p:sp>
    </p:spTree>
    <p:extLst>
      <p:ext uri="{BB962C8B-B14F-4D97-AF65-F5344CB8AC3E}">
        <p14:creationId xmlns:p14="http://schemas.microsoft.com/office/powerpoint/2010/main" val="500758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8AE15C-0219-6A0E-B865-F6C12B59087A}"/>
              </a:ext>
            </a:extLst>
          </p:cNvPr>
          <p:cNvSpPr txBox="1"/>
          <p:nvPr/>
        </p:nvSpPr>
        <p:spPr>
          <a:xfrm>
            <a:off x="251520" y="404664"/>
            <a:ext cx="90010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God, heavenly 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God, almighty Father.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Jesus Christ, Only Begotten Son,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God, Lamb of God,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Son of the Father,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take away the sins of the world,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take away the sins of the world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Receive our prayer;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824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565200"/>
            <a:ext cx="88566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are seated at the right hand of the Father, have mercy on 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you alone are the Holy One,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alone are the Lord,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alone are the Most High,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Jesus Christ,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the Holy Spirit,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glory of God the Father. Amen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328" y="6427113"/>
            <a:ext cx="8856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802545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837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9907" y="2267144"/>
            <a:ext cx="5688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 dirty="0">
                <a:solidFill>
                  <a:schemeClr val="bg1"/>
                </a:solidFill>
                <a:latin typeface="Calibri" pitchFamily="34" charset="0"/>
              </a:rPr>
              <a:t>FIRST READING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Calibri" pitchFamily="34" charset="0"/>
              </a:rPr>
              <a:t>Gen 3:9-15</a:t>
            </a:r>
          </a:p>
        </p:txBody>
      </p:sp>
    </p:spTree>
    <p:extLst>
      <p:ext uri="{BB962C8B-B14F-4D97-AF65-F5344CB8AC3E}">
        <p14:creationId xmlns:p14="http://schemas.microsoft.com/office/powerpoint/2010/main" val="2575721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424936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RESPONSORIAL PSALM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Ps 129. R. v.7</a:t>
            </a:r>
          </a:p>
          <a:p>
            <a:pPr algn="ctr"/>
            <a:endParaRPr lang="en-AU" sz="5400" b="1" dirty="0">
              <a:solidFill>
                <a:schemeClr val="bg1"/>
              </a:solidFill>
            </a:endParaRPr>
          </a:p>
          <a:p>
            <a:pPr algn="ctr"/>
            <a:r>
              <a:rPr lang="en-AU" sz="6600" b="1" dirty="0">
                <a:solidFill>
                  <a:schemeClr val="bg1"/>
                </a:solidFill>
              </a:rPr>
              <a:t>With the Lord there is mercy and fullness of redemption.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440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1990145"/>
            <a:ext cx="5688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 dirty="0">
                <a:solidFill>
                  <a:schemeClr val="bg1"/>
                </a:solidFill>
                <a:latin typeface="Calibri" pitchFamily="34" charset="0"/>
              </a:rPr>
              <a:t>SECOND READING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Calibri" pitchFamily="34" charset="0"/>
              </a:rPr>
              <a:t>2 </a:t>
            </a:r>
            <a:r>
              <a:rPr lang="en-AU" sz="5400" b="1" dirty="0" err="1">
                <a:solidFill>
                  <a:schemeClr val="bg1"/>
                </a:solidFill>
                <a:latin typeface="Calibri" pitchFamily="34" charset="0"/>
              </a:rPr>
              <a:t>Cor</a:t>
            </a:r>
            <a:r>
              <a:rPr lang="en-AU" sz="5400" b="1" dirty="0">
                <a:solidFill>
                  <a:schemeClr val="bg1"/>
                </a:solidFill>
                <a:latin typeface="Calibri" pitchFamily="34" charset="0"/>
              </a:rPr>
              <a:t> 4:13-5:1</a:t>
            </a:r>
          </a:p>
        </p:txBody>
      </p:sp>
    </p:spTree>
    <p:extLst>
      <p:ext uri="{BB962C8B-B14F-4D97-AF65-F5344CB8AC3E}">
        <p14:creationId xmlns:p14="http://schemas.microsoft.com/office/powerpoint/2010/main" val="26918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/>
          <p:cNvSpPr/>
          <p:nvPr/>
        </p:nvSpPr>
        <p:spPr>
          <a:xfrm>
            <a:off x="107504" y="4462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WEEKENDS MASSES WILL BE OFFERED FOR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02665A-BD36-BC71-D32E-EF8CA21F3303}"/>
              </a:ext>
            </a:extLst>
          </p:cNvPr>
          <p:cNvSpPr txBox="1"/>
          <p:nvPr/>
        </p:nvSpPr>
        <p:spPr>
          <a:xfrm>
            <a:off x="323528" y="444734"/>
            <a:ext cx="8820472" cy="846385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Recent Death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Anniversaries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4" descr="A map of earthquake evacuation&#10;&#10;Description automatically generated with medium confidence">
            <a:extLst>
              <a:ext uri="{FF2B5EF4-FFF2-40B4-BE49-F238E27FC236}">
                <a16:creationId xmlns:a16="http://schemas.microsoft.com/office/drawing/2014/main" id="{F87B36F3-36AE-2A0D-BC9C-CE68C2AA9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17723"/>
            <a:ext cx="3953932" cy="279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10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9488" y="128096"/>
            <a:ext cx="9144000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u="sng" dirty="0">
                <a:solidFill>
                  <a:schemeClr val="bg1"/>
                </a:solidFill>
                <a:latin typeface="Calibri" pitchFamily="34" charset="0"/>
              </a:rPr>
              <a:t>GOSPEL ACCLAMATION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</a:rPr>
              <a:t>Alleluia, alleluia!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</a:rPr>
              <a:t>The prince of this world will now be cast out, and when I am lifted up from the earth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</a:rPr>
              <a:t>I will draw all to myself, 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</a:rPr>
              <a:t>says the Lord.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</a:rPr>
              <a:t>Alleluia!</a:t>
            </a:r>
          </a:p>
        </p:txBody>
      </p:sp>
    </p:spTree>
    <p:extLst>
      <p:ext uri="{BB962C8B-B14F-4D97-AF65-F5344CB8AC3E}">
        <p14:creationId xmlns:p14="http://schemas.microsoft.com/office/powerpoint/2010/main" val="3122992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-99392"/>
            <a:ext cx="860444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GOSPEL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Lord be with you.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AND WITH YOUR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reading from the holy Gospel according to John.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Glory to you, O Lord.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170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1990145"/>
            <a:ext cx="5688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 dirty="0">
                <a:solidFill>
                  <a:schemeClr val="bg1"/>
                </a:solidFill>
                <a:latin typeface="Calibri" pitchFamily="34" charset="0"/>
              </a:rPr>
              <a:t>GOSPEL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Mk 3:20-35 </a:t>
            </a:r>
          </a:p>
        </p:txBody>
      </p:sp>
    </p:spTree>
    <p:extLst>
      <p:ext uri="{BB962C8B-B14F-4D97-AF65-F5344CB8AC3E}">
        <p14:creationId xmlns:p14="http://schemas.microsoft.com/office/powerpoint/2010/main" val="838244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912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8DE077-5AE2-2DD9-7AB7-13D12F766DCA}"/>
              </a:ext>
            </a:extLst>
          </p:cNvPr>
          <p:cNvSpPr txBox="1"/>
          <p:nvPr/>
        </p:nvSpPr>
        <p:spPr>
          <a:xfrm>
            <a:off x="313320" y="1052736"/>
            <a:ext cx="88204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believe in God,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Father almighty,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Creator of heaven and earth,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in Jesus Christ, his only Son,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Lord, who was conceived by the Holy Spirit,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born of the Virgin Mary,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37E95A-F5F0-A827-7346-8FC2B850DF02}"/>
              </a:ext>
            </a:extLst>
          </p:cNvPr>
          <p:cNvSpPr txBox="1"/>
          <p:nvPr/>
        </p:nvSpPr>
        <p:spPr>
          <a:xfrm>
            <a:off x="72008" y="0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</p:spTree>
    <p:extLst>
      <p:ext uri="{BB962C8B-B14F-4D97-AF65-F5344CB8AC3E}">
        <p14:creationId xmlns:p14="http://schemas.microsoft.com/office/powerpoint/2010/main" val="3916099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8DE077-5AE2-2DD9-7AB7-13D12F766DCA}"/>
              </a:ext>
            </a:extLst>
          </p:cNvPr>
          <p:cNvSpPr txBox="1"/>
          <p:nvPr/>
        </p:nvSpPr>
        <p:spPr>
          <a:xfrm>
            <a:off x="395536" y="836712"/>
            <a:ext cx="81369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suffered under Pontius Pilate,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 crucified, died and was buried;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descended into hell;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the third day he rose again from the dead;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37E95A-F5F0-A827-7346-8FC2B850DF02}"/>
              </a:ext>
            </a:extLst>
          </p:cNvPr>
          <p:cNvSpPr txBox="1"/>
          <p:nvPr/>
        </p:nvSpPr>
        <p:spPr>
          <a:xfrm>
            <a:off x="395536" y="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</p:spTree>
    <p:extLst>
      <p:ext uri="{BB962C8B-B14F-4D97-AF65-F5344CB8AC3E}">
        <p14:creationId xmlns:p14="http://schemas.microsoft.com/office/powerpoint/2010/main" val="3467906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A86FC0-1737-2D65-B4A4-0E597645FD0E}"/>
              </a:ext>
            </a:extLst>
          </p:cNvPr>
          <p:cNvSpPr txBox="1"/>
          <p:nvPr/>
        </p:nvSpPr>
        <p:spPr>
          <a:xfrm>
            <a:off x="172688" y="0"/>
            <a:ext cx="871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FF276-4E86-FD20-EB32-49D72DE8EE55}"/>
              </a:ext>
            </a:extLst>
          </p:cNvPr>
          <p:cNvSpPr txBox="1"/>
          <p:nvPr/>
        </p:nvSpPr>
        <p:spPr>
          <a:xfrm>
            <a:off x="172688" y="1012954"/>
            <a:ext cx="89644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ascended into heaven,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is seated at the right hand of God the Father almighty;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there he will come to judge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living and the dead.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believe in the Holy Spirit,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holy Catholic Church,</a:t>
            </a:r>
          </a:p>
        </p:txBody>
      </p:sp>
    </p:spTree>
    <p:extLst>
      <p:ext uri="{BB962C8B-B14F-4D97-AF65-F5344CB8AC3E}">
        <p14:creationId xmlns:p14="http://schemas.microsoft.com/office/powerpoint/2010/main" val="2556344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A86FC0-1737-2D65-B4A4-0E597645FD0E}"/>
              </a:ext>
            </a:extLst>
          </p:cNvPr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FF276-4E86-FD20-EB32-49D72DE8EE55}"/>
              </a:ext>
            </a:extLst>
          </p:cNvPr>
          <p:cNvSpPr txBox="1"/>
          <p:nvPr/>
        </p:nvSpPr>
        <p:spPr>
          <a:xfrm>
            <a:off x="195552" y="1484784"/>
            <a:ext cx="89644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communion of saints,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forgiveness of sins,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resurrection of the body,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life everlasting. Amen.</a:t>
            </a:r>
          </a:p>
        </p:txBody>
      </p:sp>
    </p:spTree>
    <p:extLst>
      <p:ext uri="{BB962C8B-B14F-4D97-AF65-F5344CB8AC3E}">
        <p14:creationId xmlns:p14="http://schemas.microsoft.com/office/powerpoint/2010/main" val="998450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EE42E9-19AB-CB6C-ED8A-B4C1C2BF7CD4}"/>
              </a:ext>
            </a:extLst>
          </p:cNvPr>
          <p:cNvSpPr txBox="1"/>
          <p:nvPr/>
        </p:nvSpPr>
        <p:spPr>
          <a:xfrm>
            <a:off x="2951312" y="980728"/>
            <a:ext cx="61926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PRAYERS OF THE FAITHFUL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AU" sz="7200" b="1" dirty="0">
                <a:solidFill>
                  <a:schemeClr val="bg1"/>
                </a:solidFill>
                <a:latin typeface="Calibri" pitchFamily="34" charset="0"/>
              </a:rPr>
              <a:t>R — Lord, hear our prayer. </a:t>
            </a:r>
          </a:p>
        </p:txBody>
      </p:sp>
    </p:spTree>
    <p:extLst>
      <p:ext uri="{BB962C8B-B14F-4D97-AF65-F5344CB8AC3E}">
        <p14:creationId xmlns:p14="http://schemas.microsoft.com/office/powerpoint/2010/main" val="4163703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226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PARISH COMMUNITY PRAYER</a:t>
            </a:r>
            <a:endParaRPr lang="en-AU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976" y="652733"/>
            <a:ext cx="896448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 dirty="0">
                <a:solidFill>
                  <a:schemeClr val="bg1"/>
                </a:solidFill>
                <a:latin typeface="Calibri" pitchFamily="34" charset="0"/>
              </a:rPr>
              <a:t>God, our Father, bless this parish Mary Immaculate so that we may love you more. </a:t>
            </a:r>
          </a:p>
          <a:p>
            <a:r>
              <a:rPr lang="en-AU" sz="5400" b="1" dirty="0">
                <a:solidFill>
                  <a:schemeClr val="bg1"/>
                </a:solidFill>
                <a:latin typeface="Calibri" pitchFamily="34" charset="0"/>
              </a:rPr>
              <a:t>Help the parents to be good examples to the children and our youth to grow in love </a:t>
            </a:r>
            <a:r>
              <a:rPr lang="en-AU" sz="5200" b="1" dirty="0">
                <a:solidFill>
                  <a:schemeClr val="bg1"/>
                </a:solidFill>
                <a:latin typeface="Calibri" pitchFamily="34" charset="0"/>
              </a:rPr>
              <a:t>and strength as good Christians. </a:t>
            </a:r>
          </a:p>
        </p:txBody>
      </p:sp>
    </p:spTree>
    <p:extLst>
      <p:ext uri="{BB962C8B-B14F-4D97-AF65-F5344CB8AC3E}">
        <p14:creationId xmlns:p14="http://schemas.microsoft.com/office/powerpoint/2010/main" val="3618805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824536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251520" y="5877272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Please Insert Details Here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 Copyright Licensing No. 21987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28340589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8320"/>
            <a:ext cx="91440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200" b="1" dirty="0">
                <a:solidFill>
                  <a:schemeClr val="bg1"/>
                </a:solidFill>
                <a:latin typeface="Calibri" pitchFamily="34" charset="0"/>
              </a:rPr>
              <a:t>Encircle our families with your loving care. To the sick grant health, to the aged bring serenity and to those in sorrow joy.</a:t>
            </a:r>
          </a:p>
          <a:p>
            <a:r>
              <a:rPr lang="en-AU" sz="5000" b="1" dirty="0">
                <a:solidFill>
                  <a:schemeClr val="bg1"/>
                </a:solidFill>
                <a:latin typeface="Calibri" pitchFamily="34" charset="0"/>
              </a:rPr>
              <a:t>May we grow stronger in faith and may our love for one another become deeper in our daily living.</a:t>
            </a:r>
          </a:p>
        </p:txBody>
      </p:sp>
    </p:spTree>
    <p:extLst>
      <p:ext uri="{BB962C8B-B14F-4D97-AF65-F5344CB8AC3E}">
        <p14:creationId xmlns:p14="http://schemas.microsoft.com/office/powerpoint/2010/main" val="2639115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291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" y="2099371"/>
            <a:ext cx="8961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7329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81149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956632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05858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29136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1916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LITURGY OF THE EUCHARIST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91200"/>
            <a:ext cx="885669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Pray, brethren (brothers and sisters) …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May the Lord accept the sacrifice 			at your hands, for the praise and 			glory of his name, for our good 			    and the good of all his holy   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Church.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AMEN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6065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LITURGY OF THE EUCHARIST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91200"/>
            <a:ext cx="885669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Lord be with you.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AND WITH YOUR SPIRIT.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Lift up your hearts.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WE LIFT THEM UP TO THE LORD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 us give thanks to the Lord our God.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IT IS RIGHT AND JUST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875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824536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251520" y="5877272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Please Insert Details Here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 Copyright Licensing No. 21987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28592715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5435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SANCTUS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012954"/>
            <a:ext cx="8424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Holy, Holy, Holy Lord God of hosts.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Heaven and earth are full of your glory.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Hosanna in the highest.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Blessed is he who comes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name of the Lord.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Hosanna in the highest.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427113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8786508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77"/>
            <a:ext cx="9144000" cy="68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404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MYSTERY OF FAITH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(Option 1)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988840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proclaim your Death, O Lord,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profess your Resurrection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until you come again.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6427113"/>
            <a:ext cx="8676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6675612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MYSTERY OF FAITH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(Option 2)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772816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When we eat this Bread </a:t>
            </a:r>
            <a:b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drink this Cup,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proclaim your Death, O Lord,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until you come again.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427113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9392715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MYSTERY OF FAITH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(Option 3)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916832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Save us, Saviour of the world,</a:t>
            </a:r>
            <a:b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by your Cross and Resurrection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have set us free.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112" y="6427113"/>
            <a:ext cx="8892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5826383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42493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4969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Through him, and with him, </a:t>
            </a:r>
            <a:b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in him,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God, almighty Father, </a:t>
            </a:r>
            <a:b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unity of the Holy Spirit,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glory and honour is yours,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ever and ever.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AMEN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427113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131026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16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LORD’S PRAYER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0E606D-8E2A-4040-95FC-74FCC4E15B32}"/>
              </a:ext>
            </a:extLst>
          </p:cNvPr>
          <p:cNvSpPr/>
          <p:nvPr/>
        </p:nvSpPr>
        <p:spPr>
          <a:xfrm>
            <a:off x="107504" y="548680"/>
            <a:ext cx="930253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Father, Who art in heaven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Hallowed be Thy Name;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Thy kingdom come,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Thy will be done,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earth as it is in heaven.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Give us this day our daily bread,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forgive us our trespasses,</a:t>
            </a:r>
          </a:p>
        </p:txBody>
      </p:sp>
    </p:spTree>
    <p:extLst>
      <p:ext uri="{BB962C8B-B14F-4D97-AF65-F5344CB8AC3E}">
        <p14:creationId xmlns:p14="http://schemas.microsoft.com/office/powerpoint/2010/main" val="29404565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16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LORD’S PRAYER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0E606D-8E2A-4040-95FC-74FCC4E15B32}"/>
              </a:ext>
            </a:extLst>
          </p:cNvPr>
          <p:cNvSpPr/>
          <p:nvPr/>
        </p:nvSpPr>
        <p:spPr>
          <a:xfrm>
            <a:off x="179512" y="1700808"/>
            <a:ext cx="930253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we forgive those who trespass against us;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lead us not into temptation,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deliver us from evil. </a:t>
            </a:r>
          </a:p>
        </p:txBody>
      </p:sp>
    </p:spTree>
    <p:extLst>
      <p:ext uri="{BB962C8B-B14F-4D97-AF65-F5344CB8AC3E}">
        <p14:creationId xmlns:p14="http://schemas.microsoft.com/office/powerpoint/2010/main" val="3928636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824536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251520" y="5877272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Please Insert Details Here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 Copyright Licensing No. 21987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39003076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BB7A47-678B-48ED-AFE3-8CC8D4A987F2}"/>
              </a:ext>
            </a:extLst>
          </p:cNvPr>
          <p:cNvSpPr/>
          <p:nvPr/>
        </p:nvSpPr>
        <p:spPr>
          <a:xfrm>
            <a:off x="251520" y="548680"/>
            <a:ext cx="90605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Deliver us, Lord, we pray…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7271CE-F5FC-496C-BC1B-F3E26BE700DE}"/>
              </a:ext>
            </a:extLst>
          </p:cNvPr>
          <p:cNvSpPr/>
          <p:nvPr/>
        </p:nvSpPr>
        <p:spPr>
          <a:xfrm>
            <a:off x="395536" y="2780928"/>
            <a:ext cx="889960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the kingdom, the power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the glory are yours, now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for ever.</a:t>
            </a:r>
          </a:p>
        </p:txBody>
      </p:sp>
    </p:spTree>
    <p:extLst>
      <p:ext uri="{BB962C8B-B14F-4D97-AF65-F5344CB8AC3E}">
        <p14:creationId xmlns:p14="http://schemas.microsoft.com/office/powerpoint/2010/main" val="27152821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31586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SIGN OF PEACE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905506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peace of the Lord be with you always.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AND WITH YOUR SPIRIT.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 us offer each other the sign of peace.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394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BREAKING OF THE BREAD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516" y="646331"/>
            <a:ext cx="87129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of God, you take away the sins of the world: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of God, you take away the sins of the world: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427113"/>
            <a:ext cx="8820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305168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8256" y="0"/>
            <a:ext cx="8910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BREAKING OF THE BREAD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264" y="6427113"/>
            <a:ext cx="8910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BB785E-3FAC-E65A-F0E6-EDBB28ACB7E4}"/>
              </a:ext>
            </a:extLst>
          </p:cNvPr>
          <p:cNvSpPr txBox="1"/>
          <p:nvPr/>
        </p:nvSpPr>
        <p:spPr>
          <a:xfrm>
            <a:off x="341784" y="1340768"/>
            <a:ext cx="891073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of God, you take away the sins of the world: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Grant us peace.</a:t>
            </a:r>
          </a:p>
        </p:txBody>
      </p:sp>
    </p:spTree>
    <p:extLst>
      <p:ext uri="{BB962C8B-B14F-4D97-AF65-F5344CB8AC3E}">
        <p14:creationId xmlns:p14="http://schemas.microsoft.com/office/powerpoint/2010/main" val="27904445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COMMUNION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Behold the Lamb of God,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Behold him who takes away the sins of the world.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Blessed are those who are called to the supper of the Lamb.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8788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COMMUNION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620688"/>
            <a:ext cx="8640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</a:t>
            </a:r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Lord, I am not worthy that 	you should enter under 	my roof,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but only say the word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and my soul shall be 	healed.</a:t>
            </a:r>
            <a:endParaRPr kumimoji="0" lang="en-US" sz="4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2475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19914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38843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22414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824536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251520" y="5877272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Please Insert Details Here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 Copyright Licensing No. 21987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13182444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01396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43646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" y="2099371"/>
            <a:ext cx="8961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3653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89003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466654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00067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703518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9160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CONCLUDING RITE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12776"/>
            <a:ext cx="84969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Lord be with you.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AND WITH YOUR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 ................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THANKS BE TO GOD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17023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40488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INTRODUCTORY RITES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196752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the name of the Father,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of the Son,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of the Holy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All: 	AMEN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All:	AND WITH YOUR SPIRIT.</a:t>
            </a:r>
          </a:p>
        </p:txBody>
      </p:sp>
    </p:spTree>
    <p:extLst>
      <p:ext uri="{BB962C8B-B14F-4D97-AF65-F5344CB8AC3E}">
        <p14:creationId xmlns:p14="http://schemas.microsoft.com/office/powerpoint/2010/main" val="15616603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00130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40328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696513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/>
          <p:nvPr/>
        </p:nvSpPr>
        <p:spPr>
          <a:xfrm>
            <a:off x="3275856" y="2060848"/>
            <a:ext cx="56886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800" b="1" cap="all" dirty="0">
                <a:solidFill>
                  <a:schemeClr val="bg1"/>
                </a:solidFill>
                <a:latin typeface="Calibri" pitchFamily="34" charset="0"/>
              </a:rPr>
              <a:t>Tenth Sunday of ordinary time</a:t>
            </a:r>
          </a:p>
          <a:p>
            <a:pPr algn="ctr"/>
            <a:r>
              <a:rPr lang="en-AU" sz="4400" dirty="0">
                <a:solidFill>
                  <a:schemeClr val="bg1"/>
                </a:solidFill>
                <a:latin typeface="Calibri" pitchFamily="34" charset="0"/>
              </a:rPr>
              <a:t>Sunday </a:t>
            </a:r>
            <a:r>
              <a:rPr lang="en-AU" sz="4400">
                <a:solidFill>
                  <a:schemeClr val="bg1"/>
                </a:solidFill>
                <a:latin typeface="Calibri" pitchFamily="34" charset="0"/>
              </a:rPr>
              <a:t>9</a:t>
            </a:r>
            <a:r>
              <a:rPr lang="en-AU" sz="4400" baseline="3000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AU" sz="4400">
                <a:solidFill>
                  <a:schemeClr val="bg1"/>
                </a:solidFill>
                <a:latin typeface="Calibri" pitchFamily="34" charset="0"/>
              </a:rPr>
              <a:t> June</a:t>
            </a:r>
            <a:r>
              <a:rPr lang="en-AU" sz="4400" dirty="0">
                <a:solidFill>
                  <a:schemeClr val="bg1"/>
                </a:solidFill>
                <a:latin typeface="Calibri" pitchFamily="34" charset="0"/>
              </a:rPr>
              <a:t>, 2024</a:t>
            </a:r>
            <a:endParaRPr lang="en-US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6119336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Christian Copyright Licensing No. 21987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Graphics Used with Permission of </a:t>
            </a:r>
            <a:r>
              <a:rPr lang="en-AU" sz="1400" dirty="0" err="1">
                <a:solidFill>
                  <a:schemeClr val="bg1"/>
                </a:solidFill>
              </a:rPr>
              <a:t>Sr</a:t>
            </a:r>
            <a:r>
              <a:rPr lang="en-AU" sz="1400" dirty="0">
                <a:solidFill>
                  <a:schemeClr val="bg1"/>
                </a:solidFill>
              </a:rPr>
              <a:t> Susan Daily IBVM.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843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870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196752"/>
            <a:ext cx="85689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 confess to almighty God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to you, my brothers and sisters,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that I have greatly sinned,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my thoughts and in my words,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what I have done and what I have failed to do,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my fault, through my fault,  </a:t>
            </a:r>
          </a:p>
        </p:txBody>
      </p:sp>
    </p:spTree>
    <p:extLst>
      <p:ext uri="{BB962C8B-B14F-4D97-AF65-F5344CB8AC3E}">
        <p14:creationId xmlns:p14="http://schemas.microsoft.com/office/powerpoint/2010/main" val="3937607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2275</TotalTime>
  <Words>2512</Words>
  <Application>Microsoft Office PowerPoint</Application>
  <PresentationFormat>On-screen Show (4:3)</PresentationFormat>
  <Paragraphs>348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73</vt:i4>
      </vt:variant>
    </vt:vector>
  </HeadingPairs>
  <TitlesOfParts>
    <vt:vector size="88" baseType="lpstr">
      <vt:lpstr>Aptos</vt:lpstr>
      <vt:lpstr>Aptos Display</vt:lpstr>
      <vt:lpstr>Arial</vt:lpstr>
      <vt:lpstr>Calibri</vt:lpstr>
      <vt:lpstr>Office Theme</vt:lpstr>
      <vt:lpstr>1_Office Theme</vt:lpstr>
      <vt:lpstr>3_Office Theme</vt:lpstr>
      <vt:lpstr>2_Office Theme</vt:lpstr>
      <vt:lpstr>4_Office Theme</vt:lpstr>
      <vt:lpstr>6_Office Theme</vt:lpstr>
      <vt:lpstr>7_Office Theme</vt:lpstr>
      <vt:lpstr>8_Office Theme</vt:lpstr>
      <vt:lpstr>5_Office Theme</vt:lpstr>
      <vt:lpstr>9_Office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Claudine</dc:creator>
  <cp:lastModifiedBy>Quakers Hill Parish</cp:lastModifiedBy>
  <cp:revision>147</cp:revision>
  <dcterms:created xsi:type="dcterms:W3CDTF">2011-11-21T04:52:32Z</dcterms:created>
  <dcterms:modified xsi:type="dcterms:W3CDTF">2024-04-11T04:44:32Z</dcterms:modified>
</cp:coreProperties>
</file>