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6" r:id="rId2"/>
    <p:sldMasterId id="2147483805" r:id="rId3"/>
    <p:sldMasterId id="2147483837" r:id="rId4"/>
    <p:sldMasterId id="2147483851" r:id="rId5"/>
    <p:sldMasterId id="2147483866" r:id="rId6"/>
    <p:sldMasterId id="2147483879" r:id="rId7"/>
    <p:sldMasterId id="2147483893" r:id="rId8"/>
    <p:sldMasterId id="2147483908" r:id="rId9"/>
  </p:sldMasterIdLst>
  <p:notesMasterIdLst>
    <p:notesMasterId r:id="rId81"/>
  </p:notesMasterIdLst>
  <p:sldIdLst>
    <p:sldId id="323" r:id="rId10"/>
    <p:sldId id="487" r:id="rId11"/>
    <p:sldId id="490" r:id="rId12"/>
    <p:sldId id="489" r:id="rId13"/>
    <p:sldId id="488" r:id="rId14"/>
    <p:sldId id="421" r:id="rId15"/>
    <p:sldId id="261" r:id="rId16"/>
    <p:sldId id="379" r:id="rId17"/>
    <p:sldId id="262" r:id="rId18"/>
    <p:sldId id="491" r:id="rId19"/>
    <p:sldId id="263" r:id="rId20"/>
    <p:sldId id="492" r:id="rId21"/>
    <p:sldId id="321" r:id="rId22"/>
    <p:sldId id="493" r:id="rId23"/>
    <p:sldId id="322" r:id="rId24"/>
    <p:sldId id="380" r:id="rId25"/>
    <p:sldId id="271" r:id="rId26"/>
    <p:sldId id="272" r:id="rId27"/>
    <p:sldId id="273" r:id="rId28"/>
    <p:sldId id="274" r:id="rId29"/>
    <p:sldId id="275" r:id="rId30"/>
    <p:sldId id="276" r:id="rId31"/>
    <p:sldId id="381" r:id="rId32"/>
    <p:sldId id="279" r:id="rId33"/>
    <p:sldId id="494" r:id="rId34"/>
    <p:sldId id="278" r:id="rId35"/>
    <p:sldId id="495" r:id="rId36"/>
    <p:sldId id="280" r:id="rId37"/>
    <p:sldId id="352" r:id="rId38"/>
    <p:sldId id="353" r:id="rId39"/>
    <p:sldId id="393" r:id="rId40"/>
    <p:sldId id="354" r:id="rId41"/>
    <p:sldId id="502" r:id="rId42"/>
    <p:sldId id="501" r:id="rId43"/>
    <p:sldId id="500" r:id="rId44"/>
    <p:sldId id="499" r:id="rId45"/>
    <p:sldId id="401" r:id="rId46"/>
    <p:sldId id="287" r:id="rId47"/>
    <p:sldId id="503" r:id="rId48"/>
    <p:sldId id="385" r:id="rId49"/>
    <p:sldId id="289" r:id="rId50"/>
    <p:sldId id="386" r:id="rId51"/>
    <p:sldId id="291" r:id="rId52"/>
    <p:sldId id="387" r:id="rId53"/>
    <p:sldId id="294" r:id="rId54"/>
    <p:sldId id="298" r:id="rId55"/>
    <p:sldId id="504" r:id="rId56"/>
    <p:sldId id="675" r:id="rId57"/>
    <p:sldId id="388" r:id="rId58"/>
    <p:sldId id="295" r:id="rId59"/>
    <p:sldId id="296" r:id="rId60"/>
    <p:sldId id="676" r:id="rId61"/>
    <p:sldId id="297" r:id="rId62"/>
    <p:sldId id="677" r:id="rId63"/>
    <p:sldId id="389" r:id="rId64"/>
    <p:sldId id="681" r:id="rId65"/>
    <p:sldId id="680" r:id="rId66"/>
    <p:sldId id="679" r:id="rId67"/>
    <p:sldId id="678" r:id="rId68"/>
    <p:sldId id="405" r:id="rId69"/>
    <p:sldId id="685" r:id="rId70"/>
    <p:sldId id="684" r:id="rId71"/>
    <p:sldId id="683" r:id="rId72"/>
    <p:sldId id="682" r:id="rId73"/>
    <p:sldId id="390" r:id="rId74"/>
    <p:sldId id="310" r:id="rId75"/>
    <p:sldId id="689" r:id="rId76"/>
    <p:sldId id="688" r:id="rId77"/>
    <p:sldId id="687" r:id="rId78"/>
    <p:sldId id="686" r:id="rId79"/>
    <p:sldId id="315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6600"/>
    <a:srgbClr val="008000"/>
    <a:srgbClr val="FFFF00"/>
    <a:srgbClr val="FFFF99"/>
    <a:srgbClr val="002774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A9375-AAAA-4492-89EC-DE25E0300169}" v="87" dt="2024-04-18T03:48:12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84" autoAdjust="0"/>
  </p:normalViewPr>
  <p:slideViewPr>
    <p:cSldViewPr showGuide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presProps" Target="presProps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notesMaster" Target="notesMasters/notesMaster1.xml"/><Relationship Id="rId8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87DA9375-AAAA-4492-89EC-DE25E0300169}"/>
    <pc:docChg chg="undo custSel addSld delSld modSld addMainMaster delMainMaster">
      <pc:chgData name="Quakers Hill Parish" userId="654315b0-35d7-4124-99ab-33b305b33ffd" providerId="ADAL" clId="{87DA9375-AAAA-4492-89EC-DE25E0300169}" dt="2024-04-18T03:48:12.006" v="101"/>
      <pc:docMkLst>
        <pc:docMk/>
      </pc:docMkLst>
      <pc:sldChg chg="del">
        <pc:chgData name="Quakers Hill Parish" userId="654315b0-35d7-4124-99ab-33b305b33ffd" providerId="ADAL" clId="{87DA9375-AAAA-4492-89EC-DE25E0300169}" dt="2024-04-18T03:30:07.589" v="27" actId="47"/>
        <pc:sldMkLst>
          <pc:docMk/>
          <pc:sldMk cId="119157939" sldId="257"/>
        </pc:sldMkLst>
      </pc:sldChg>
      <pc:sldChg chg="del">
        <pc:chgData name="Quakers Hill Parish" userId="654315b0-35d7-4124-99ab-33b305b33ffd" providerId="ADAL" clId="{87DA9375-AAAA-4492-89EC-DE25E0300169}" dt="2024-04-18T03:30:24.396" v="28" actId="47"/>
        <pc:sldMkLst>
          <pc:docMk/>
          <pc:sldMk cId="1561660390" sldId="261"/>
        </pc:sldMkLst>
      </pc:sldChg>
      <pc:sldChg chg="del">
        <pc:chgData name="Quakers Hill Parish" userId="654315b0-35d7-4124-99ab-33b305b33ffd" providerId="ADAL" clId="{87DA9375-AAAA-4492-89EC-DE25E0300169}" dt="2024-04-18T03:30:34.280" v="29" actId="47"/>
        <pc:sldMkLst>
          <pc:docMk/>
          <pc:sldMk cId="3937607769" sldId="262"/>
        </pc:sldMkLst>
      </pc:sldChg>
      <pc:sldChg chg="del">
        <pc:chgData name="Quakers Hill Parish" userId="654315b0-35d7-4124-99ab-33b305b33ffd" providerId="ADAL" clId="{87DA9375-AAAA-4492-89EC-DE25E0300169}" dt="2024-04-18T03:30:34.893" v="30" actId="47"/>
        <pc:sldMkLst>
          <pc:docMk/>
          <pc:sldMk cId="3544767924" sldId="263"/>
        </pc:sldMkLst>
      </pc:sldChg>
      <pc:sldChg chg="del">
        <pc:chgData name="Quakers Hill Parish" userId="654315b0-35d7-4124-99ab-33b305b33ffd" providerId="ADAL" clId="{87DA9375-AAAA-4492-89EC-DE25E0300169}" dt="2024-04-18T03:30:35.413" v="31" actId="47"/>
        <pc:sldMkLst>
          <pc:docMk/>
          <pc:sldMk cId="1116155743" sldId="265"/>
        </pc:sldMkLst>
      </pc:sldChg>
      <pc:sldChg chg="modSp mod setBg">
        <pc:chgData name="Quakers Hill Parish" userId="654315b0-35d7-4124-99ab-33b305b33ffd" providerId="ADAL" clId="{87DA9375-AAAA-4492-89EC-DE25E0300169}" dt="2024-04-18T03:32:51.688" v="36"/>
        <pc:sldMkLst>
          <pc:docMk/>
          <pc:sldMk cId="2575721258" sldId="271"/>
        </pc:sldMkLst>
        <pc:spChg chg="mod">
          <ac:chgData name="Quakers Hill Parish" userId="654315b0-35d7-4124-99ab-33b305b33ffd" providerId="ADAL" clId="{87DA9375-AAAA-4492-89EC-DE25E0300169}" dt="2024-04-18T03:32:47.955" v="35" actId="207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87DA9375-AAAA-4492-89EC-DE25E0300169}" dt="2024-04-18T03:33:14.613" v="40" actId="20577"/>
        <pc:sldMkLst>
          <pc:docMk/>
          <pc:sldMk cId="3534440998" sldId="272"/>
        </pc:sldMkLst>
        <pc:spChg chg="mod">
          <ac:chgData name="Quakers Hill Parish" userId="654315b0-35d7-4124-99ab-33b305b33ffd" providerId="ADAL" clId="{87DA9375-AAAA-4492-89EC-DE25E0300169}" dt="2024-04-18T03:33:14.613" v="40" actId="20577"/>
          <ac:spMkLst>
            <pc:docMk/>
            <pc:sldMk cId="3534440998" sldId="272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87DA9375-AAAA-4492-89EC-DE25E0300169}" dt="2024-04-18T03:33:37.892" v="43" actId="255"/>
        <pc:sldMkLst>
          <pc:docMk/>
          <pc:sldMk cId="269181385" sldId="273"/>
        </pc:sldMkLst>
        <pc:spChg chg="mod">
          <ac:chgData name="Quakers Hill Parish" userId="654315b0-35d7-4124-99ab-33b305b33ffd" providerId="ADAL" clId="{87DA9375-AAAA-4492-89EC-DE25E0300169}" dt="2024-04-18T03:33:37.892" v="43" actId="255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87DA9375-AAAA-4492-89EC-DE25E0300169}" dt="2024-04-18T03:34:14.296" v="49" actId="1076"/>
        <pc:sldMkLst>
          <pc:docMk/>
          <pc:sldMk cId="3122992743" sldId="274"/>
        </pc:sldMkLst>
        <pc:spChg chg="mod">
          <ac:chgData name="Quakers Hill Parish" userId="654315b0-35d7-4124-99ab-33b305b33ffd" providerId="ADAL" clId="{87DA9375-AAAA-4492-89EC-DE25E0300169}" dt="2024-04-18T03:34:14.296" v="49" actId="1076"/>
          <ac:spMkLst>
            <pc:docMk/>
            <pc:sldMk cId="3122992743" sldId="274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87DA9375-AAAA-4492-89EC-DE25E0300169}" dt="2024-04-18T03:34:47.955" v="50" actId="47"/>
        <pc:sldMkLst>
          <pc:docMk/>
          <pc:sldMk cId="2568170628" sldId="275"/>
        </pc:sldMkLst>
      </pc:sldChg>
      <pc:sldChg chg="modSp mod setBg">
        <pc:chgData name="Quakers Hill Parish" userId="654315b0-35d7-4124-99ab-33b305b33ffd" providerId="ADAL" clId="{87DA9375-AAAA-4492-89EC-DE25E0300169}" dt="2024-04-18T03:35:04.522" v="55" actId="403"/>
        <pc:sldMkLst>
          <pc:docMk/>
          <pc:sldMk cId="838244830" sldId="276"/>
        </pc:sldMkLst>
        <pc:spChg chg="mod">
          <ac:chgData name="Quakers Hill Parish" userId="654315b0-35d7-4124-99ab-33b305b33ffd" providerId="ADAL" clId="{87DA9375-AAAA-4492-89EC-DE25E0300169}" dt="2024-04-18T03:35:04.522" v="55" actId="403"/>
          <ac:spMkLst>
            <pc:docMk/>
            <pc:sldMk cId="838244830" sldId="276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87DA9375-AAAA-4492-89EC-DE25E0300169}" dt="2024-04-18T03:35:21.064" v="56" actId="47"/>
        <pc:sldMkLst>
          <pc:docMk/>
          <pc:sldMk cId="2556344889" sldId="278"/>
        </pc:sldMkLst>
      </pc:sldChg>
      <pc:sldChg chg="del">
        <pc:chgData name="Quakers Hill Parish" userId="654315b0-35d7-4124-99ab-33b305b33ffd" providerId="ADAL" clId="{87DA9375-AAAA-4492-89EC-DE25E0300169}" dt="2024-04-18T03:35:21.568" v="57" actId="47"/>
        <pc:sldMkLst>
          <pc:docMk/>
          <pc:sldMk cId="3916099627" sldId="279"/>
        </pc:sldMkLst>
      </pc:sldChg>
      <pc:sldChg chg="modSp mod setBg">
        <pc:chgData name="Quakers Hill Parish" userId="654315b0-35d7-4124-99ab-33b305b33ffd" providerId="ADAL" clId="{87DA9375-AAAA-4492-89EC-DE25E0300169}" dt="2024-04-18T03:41:53.745" v="71" actId="255"/>
        <pc:sldMkLst>
          <pc:docMk/>
          <pc:sldMk cId="2851375833" sldId="280"/>
        </pc:sldMkLst>
        <pc:spChg chg="mod">
          <ac:chgData name="Quakers Hill Parish" userId="654315b0-35d7-4124-99ab-33b305b33ffd" providerId="ADAL" clId="{87DA9375-AAAA-4492-89EC-DE25E0300169}" dt="2024-04-18T03:41:53.745" v="71" actId="255"/>
          <ac:spMkLst>
            <pc:docMk/>
            <pc:sldMk cId="2851375833" sldId="280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87DA9375-AAAA-4492-89EC-DE25E0300169}" dt="2024-04-18T03:44:52.964" v="76" actId="47"/>
        <pc:sldMkLst>
          <pc:docMk/>
          <pc:sldMk cId="948606547" sldId="287"/>
        </pc:sldMkLst>
      </pc:sldChg>
      <pc:sldChg chg="del">
        <pc:chgData name="Quakers Hill Parish" userId="654315b0-35d7-4124-99ab-33b305b33ffd" providerId="ADAL" clId="{87DA9375-AAAA-4492-89EC-DE25E0300169}" dt="2024-04-18T03:45:12.445" v="77" actId="47"/>
        <pc:sldMkLst>
          <pc:docMk/>
          <pc:sldMk cId="3878650883" sldId="289"/>
        </pc:sldMkLst>
      </pc:sldChg>
      <pc:sldChg chg="del">
        <pc:chgData name="Quakers Hill Parish" userId="654315b0-35d7-4124-99ab-33b305b33ffd" providerId="ADAL" clId="{87DA9375-AAAA-4492-89EC-DE25E0300169}" dt="2024-04-18T03:45:29.328" v="78" actId="47"/>
        <pc:sldMkLst>
          <pc:docMk/>
          <pc:sldMk cId="667561288" sldId="291"/>
        </pc:sldMkLst>
      </pc:sldChg>
      <pc:sldChg chg="del">
        <pc:chgData name="Quakers Hill Parish" userId="654315b0-35d7-4124-99ab-33b305b33ffd" providerId="ADAL" clId="{87DA9375-AAAA-4492-89EC-DE25E0300169}" dt="2024-04-18T03:45:41.589" v="79" actId="47"/>
        <pc:sldMkLst>
          <pc:docMk/>
          <pc:sldMk cId="413102633" sldId="294"/>
        </pc:sldMkLst>
      </pc:sldChg>
      <pc:sldChg chg="del">
        <pc:chgData name="Quakers Hill Parish" userId="654315b0-35d7-4124-99ab-33b305b33ffd" providerId="ADAL" clId="{87DA9375-AAAA-4492-89EC-DE25E0300169}" dt="2024-04-18T03:46:21.880" v="82" actId="47"/>
        <pc:sldMkLst>
          <pc:docMk/>
          <pc:sldMk cId="272939499" sldId="295"/>
        </pc:sldMkLst>
      </pc:sldChg>
      <pc:sldChg chg="del">
        <pc:chgData name="Quakers Hill Parish" userId="654315b0-35d7-4124-99ab-33b305b33ffd" providerId="ADAL" clId="{87DA9375-AAAA-4492-89EC-DE25E0300169}" dt="2024-04-18T03:46:22.304" v="83" actId="47"/>
        <pc:sldMkLst>
          <pc:docMk/>
          <pc:sldMk cId="430516852" sldId="296"/>
        </pc:sldMkLst>
      </pc:sldChg>
      <pc:sldChg chg="del">
        <pc:chgData name="Quakers Hill Parish" userId="654315b0-35d7-4124-99ab-33b305b33ffd" providerId="ADAL" clId="{87DA9375-AAAA-4492-89EC-DE25E0300169}" dt="2024-04-18T03:46:22.776" v="84" actId="47"/>
        <pc:sldMkLst>
          <pc:docMk/>
          <pc:sldMk cId="4163878842" sldId="297"/>
        </pc:sldMkLst>
      </pc:sldChg>
      <pc:sldChg chg="del">
        <pc:chgData name="Quakers Hill Parish" userId="654315b0-35d7-4124-99ab-33b305b33ffd" providerId="ADAL" clId="{87DA9375-AAAA-4492-89EC-DE25E0300169}" dt="2024-04-18T03:47:42.549" v="93" actId="47"/>
        <pc:sldMkLst>
          <pc:docMk/>
          <pc:sldMk cId="1092170236" sldId="310"/>
        </pc:sldMkLst>
      </pc:sldChg>
      <pc:sldChg chg="modSp mod setBg">
        <pc:chgData name="Quakers Hill Parish" userId="654315b0-35d7-4124-99ab-33b305b33ffd" providerId="ADAL" clId="{87DA9375-AAAA-4492-89EC-DE25E0300169}" dt="2024-04-18T03:48:12.006" v="101"/>
        <pc:sldMkLst>
          <pc:docMk/>
          <pc:sldMk cId="2348843878" sldId="315"/>
        </pc:sldMkLst>
        <pc:spChg chg="mod">
          <ac:chgData name="Quakers Hill Parish" userId="654315b0-35d7-4124-99ab-33b305b33ffd" providerId="ADAL" clId="{87DA9375-AAAA-4492-89EC-DE25E0300169}" dt="2024-04-18T03:48:08.851" v="100" actId="207"/>
          <ac:spMkLst>
            <pc:docMk/>
            <pc:sldMk cId="2348843878" sldId="315"/>
            <ac:spMk id="4" creationId="{00000000-0000-0000-0000-000000000000}"/>
          </ac:spMkLst>
        </pc:spChg>
        <pc:spChg chg="mod">
          <ac:chgData name="Quakers Hill Parish" userId="654315b0-35d7-4124-99ab-33b305b33ffd" providerId="ADAL" clId="{87DA9375-AAAA-4492-89EC-DE25E0300169}" dt="2024-04-18T03:48:05.790" v="99" actId="207"/>
          <ac:spMkLst>
            <pc:docMk/>
            <pc:sldMk cId="2348843878" sldId="315"/>
            <ac:spMk id="7" creationId="{00000000-0000-0000-0000-000000000000}"/>
          </ac:spMkLst>
        </pc:spChg>
      </pc:sldChg>
      <pc:sldChg chg="del">
        <pc:chgData name="Quakers Hill Parish" userId="654315b0-35d7-4124-99ab-33b305b33ffd" providerId="ADAL" clId="{87DA9375-AAAA-4492-89EC-DE25E0300169}" dt="2024-04-18T03:30:36.090" v="32" actId="47"/>
        <pc:sldMkLst>
          <pc:docMk/>
          <pc:sldMk cId="500758453" sldId="321"/>
        </pc:sldMkLst>
      </pc:sldChg>
      <pc:sldChg chg="del">
        <pc:chgData name="Quakers Hill Parish" userId="654315b0-35d7-4124-99ab-33b305b33ffd" providerId="ADAL" clId="{87DA9375-AAAA-4492-89EC-DE25E0300169}" dt="2024-04-18T03:30:36.778" v="33" actId="47"/>
        <pc:sldMkLst>
          <pc:docMk/>
          <pc:sldMk cId="3802545817" sldId="322"/>
        </pc:sldMkLst>
      </pc:sldChg>
      <pc:sldChg chg="modSp mod setBg">
        <pc:chgData name="Quakers Hill Parish" userId="654315b0-35d7-4124-99ab-33b305b33ffd" providerId="ADAL" clId="{87DA9375-AAAA-4492-89EC-DE25E0300169}" dt="2024-04-18T03:29:04.543" v="21"/>
        <pc:sldMkLst>
          <pc:docMk/>
          <pc:sldMk cId="0" sldId="323"/>
        </pc:sldMkLst>
        <pc:spChg chg="mod">
          <ac:chgData name="Quakers Hill Parish" userId="654315b0-35d7-4124-99ab-33b305b33ffd" providerId="ADAL" clId="{87DA9375-AAAA-4492-89EC-DE25E0300169}" dt="2024-04-18T03:28:51.579" v="18" actId="207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7DA9375-AAAA-4492-89EC-DE25E0300169}" dt="2024-04-18T03:28:53.923" v="19" actId="207"/>
          <ac:spMkLst>
            <pc:docMk/>
            <pc:sldMk cId="0" sldId="3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87DA9375-AAAA-4492-89EC-DE25E0300169}" dt="2024-04-18T03:28:57.277" v="20" actId="207"/>
          <ac:spMkLst>
            <pc:docMk/>
            <pc:sldMk cId="0" sldId="323"/>
            <ac:spMk id="4" creationId="{00000000-0000-0000-0000-000000000000}"/>
          </ac:spMkLst>
        </pc:spChg>
      </pc:sldChg>
      <pc:sldChg chg="del">
        <pc:chgData name="Quakers Hill Parish" userId="654315b0-35d7-4124-99ab-33b305b33ffd" providerId="ADAL" clId="{87DA9375-AAAA-4492-89EC-DE25E0300169}" dt="2024-04-18T03:42:30.174" v="75" actId="47"/>
        <pc:sldMkLst>
          <pc:docMk/>
          <pc:sldMk cId="2035447454" sldId="324"/>
        </pc:sldMkLst>
      </pc:sldChg>
      <pc:sldChg chg="del">
        <pc:chgData name="Quakers Hill Parish" userId="654315b0-35d7-4124-99ab-33b305b33ffd" providerId="ADAL" clId="{87DA9375-AAAA-4492-89EC-DE25E0300169}" dt="2024-04-18T03:47:07.098" v="88" actId="47"/>
        <pc:sldMkLst>
          <pc:docMk/>
          <pc:sldMk cId="1187592326" sldId="328"/>
        </pc:sldMkLst>
      </pc:sldChg>
      <pc:sldChg chg="modSp mod setBg">
        <pc:chgData name="Quakers Hill Parish" userId="654315b0-35d7-4124-99ab-33b305b33ffd" providerId="ADAL" clId="{87DA9375-AAAA-4492-89EC-DE25E0300169}" dt="2024-04-18T03:38:09.816" v="61" actId="403"/>
        <pc:sldMkLst>
          <pc:docMk/>
          <pc:sldMk cId="2821166465" sldId="352"/>
        </pc:sldMkLst>
        <pc:spChg chg="mod">
          <ac:chgData name="Quakers Hill Parish" userId="654315b0-35d7-4124-99ab-33b305b33ffd" providerId="ADAL" clId="{87DA9375-AAAA-4492-89EC-DE25E0300169}" dt="2024-04-18T03:38:09.816" v="61" actId="403"/>
          <ac:spMkLst>
            <pc:docMk/>
            <pc:sldMk cId="2821166465" sldId="352"/>
            <ac:spMk id="40962" creationId="{00000000-0000-0000-0000-000000000000}"/>
          </ac:spMkLst>
        </pc:spChg>
      </pc:sldChg>
      <pc:sldChg chg="modSp mod setBg">
        <pc:chgData name="Quakers Hill Parish" userId="654315b0-35d7-4124-99ab-33b305b33ffd" providerId="ADAL" clId="{87DA9375-AAAA-4492-89EC-DE25E0300169}" dt="2024-04-18T03:41:11.693" v="65" actId="1076"/>
        <pc:sldMkLst>
          <pc:docMk/>
          <pc:sldMk cId="2899287743" sldId="353"/>
        </pc:sldMkLst>
        <pc:spChg chg="mod">
          <ac:chgData name="Quakers Hill Parish" userId="654315b0-35d7-4124-99ab-33b305b33ffd" providerId="ADAL" clId="{87DA9375-AAAA-4492-89EC-DE25E0300169}" dt="2024-04-18T03:41:11.693" v="65" actId="1076"/>
          <ac:spMkLst>
            <pc:docMk/>
            <pc:sldMk cId="2899287743" sldId="353"/>
            <ac:spMk id="3" creationId="{00000000-0000-0000-0000-000000000000}"/>
          </ac:spMkLst>
        </pc:spChg>
      </pc:sldChg>
      <pc:sldChg chg="del">
        <pc:chgData name="Quakers Hill Parish" userId="654315b0-35d7-4124-99ab-33b305b33ffd" providerId="ADAL" clId="{87DA9375-AAAA-4492-89EC-DE25E0300169}" dt="2023-11-23T02:20:52.222" v="8" actId="47"/>
        <pc:sldMkLst>
          <pc:docMk/>
          <pc:sldMk cId="1092800746" sldId="360"/>
        </pc:sldMkLst>
      </pc:sldChg>
      <pc:sldChg chg="del">
        <pc:chgData name="Quakers Hill Parish" userId="654315b0-35d7-4124-99ab-33b305b33ffd" providerId="ADAL" clId="{87DA9375-AAAA-4492-89EC-DE25E0300169}" dt="2023-11-23T02:20:52.791" v="9" actId="47"/>
        <pc:sldMkLst>
          <pc:docMk/>
          <pc:sldMk cId="754552861" sldId="361"/>
        </pc:sldMkLst>
      </pc:sldChg>
      <pc:sldChg chg="del">
        <pc:chgData name="Quakers Hill Parish" userId="654315b0-35d7-4124-99ab-33b305b33ffd" providerId="ADAL" clId="{87DA9375-AAAA-4492-89EC-DE25E0300169}" dt="2024-04-18T03:45:42.203" v="80" actId="47"/>
        <pc:sldMkLst>
          <pc:docMk/>
          <pc:sldMk cId="809934557" sldId="363"/>
        </pc:sldMkLst>
      </pc:sldChg>
      <pc:sldChg chg="del">
        <pc:chgData name="Quakers Hill Parish" userId="654315b0-35d7-4124-99ab-33b305b33ffd" providerId="ADAL" clId="{87DA9375-AAAA-4492-89EC-DE25E0300169}" dt="2024-04-18T03:45:43.069" v="81" actId="47"/>
        <pc:sldMkLst>
          <pc:docMk/>
          <pc:sldMk cId="958540640" sldId="364"/>
        </pc:sldMkLst>
      </pc:sldChg>
      <pc:sldChg chg="del">
        <pc:chgData name="Quakers Hill Parish" userId="654315b0-35d7-4124-99ab-33b305b33ffd" providerId="ADAL" clId="{87DA9375-AAAA-4492-89EC-DE25E0300169}" dt="2023-11-23T02:22:37.122" v="13" actId="47"/>
        <pc:sldMkLst>
          <pc:docMk/>
          <pc:sldMk cId="3993764981" sldId="366"/>
        </pc:sldMkLst>
      </pc:sldChg>
      <pc:sldChg chg="delSp modSp mod">
        <pc:chgData name="Quakers Hill Parish" userId="654315b0-35d7-4124-99ab-33b305b33ffd" providerId="ADAL" clId="{87DA9375-AAAA-4492-89EC-DE25E0300169}" dt="2023-11-23T02:22:14.273" v="12" actId="14100"/>
        <pc:sldMkLst>
          <pc:docMk/>
          <pc:sldMk cId="990870922" sldId="386"/>
        </pc:sldMkLst>
        <pc:spChg chg="del">
          <ac:chgData name="Quakers Hill Parish" userId="654315b0-35d7-4124-99ab-33b305b33ffd" providerId="ADAL" clId="{87DA9375-AAAA-4492-89EC-DE25E0300169}" dt="2023-11-23T02:22:11.581" v="11" actId="478"/>
          <ac:spMkLst>
            <pc:docMk/>
            <pc:sldMk cId="990870922" sldId="386"/>
            <ac:spMk id="4" creationId="{00000000-0000-0000-0000-000000000000}"/>
          </ac:spMkLst>
        </pc:spChg>
        <pc:picChg chg="mod">
          <ac:chgData name="Quakers Hill Parish" userId="654315b0-35d7-4124-99ab-33b305b33ffd" providerId="ADAL" clId="{87DA9375-AAAA-4492-89EC-DE25E0300169}" dt="2023-11-23T02:22:14.273" v="12" actId="14100"/>
          <ac:picMkLst>
            <pc:docMk/>
            <pc:sldMk cId="990870922" sldId="386"/>
            <ac:picMk id="3" creationId="{00000000-0000-0000-0000-000000000000}"/>
          </ac:picMkLst>
        </pc:picChg>
      </pc:sldChg>
      <pc:sldChg chg="del">
        <pc:chgData name="Quakers Hill Parish" userId="654315b0-35d7-4124-99ab-33b305b33ffd" providerId="ADAL" clId="{87DA9375-AAAA-4492-89EC-DE25E0300169}" dt="2023-11-23T02:20:53.595" v="10" actId="47"/>
        <pc:sldMkLst>
          <pc:docMk/>
          <pc:sldMk cId="2905981729" sldId="394"/>
        </pc:sldMkLst>
      </pc:sldChg>
      <pc:sldChg chg="del">
        <pc:chgData name="Quakers Hill Parish" userId="654315b0-35d7-4124-99ab-33b305b33ffd" providerId="ADAL" clId="{87DA9375-AAAA-4492-89EC-DE25E0300169}" dt="2023-11-23T02:16:21.863" v="4" actId="47"/>
        <pc:sldMkLst>
          <pc:docMk/>
          <pc:sldMk cId="2166591602" sldId="395"/>
        </pc:sldMkLst>
      </pc:sldChg>
      <pc:sldChg chg="del">
        <pc:chgData name="Quakers Hill Parish" userId="654315b0-35d7-4124-99ab-33b305b33ffd" providerId="ADAL" clId="{87DA9375-AAAA-4492-89EC-DE25E0300169}" dt="2024-04-18T03:30:07.022" v="26" actId="47"/>
        <pc:sldMkLst>
          <pc:docMk/>
          <pc:sldMk cId="3570277781" sldId="395"/>
        </pc:sldMkLst>
      </pc:sldChg>
      <pc:sldChg chg="del">
        <pc:chgData name="Quakers Hill Parish" userId="654315b0-35d7-4124-99ab-33b305b33ffd" providerId="ADAL" clId="{87DA9375-AAAA-4492-89EC-DE25E0300169}" dt="2024-04-18T03:30:06.598" v="25" actId="47"/>
        <pc:sldMkLst>
          <pc:docMk/>
          <pc:sldMk cId="1709552178" sldId="396"/>
        </pc:sldMkLst>
      </pc:sldChg>
      <pc:sldChg chg="del">
        <pc:chgData name="Quakers Hill Parish" userId="654315b0-35d7-4124-99ab-33b305b33ffd" providerId="ADAL" clId="{87DA9375-AAAA-4492-89EC-DE25E0300169}" dt="2024-04-18T03:30:06.092" v="24" actId="47"/>
        <pc:sldMkLst>
          <pc:docMk/>
          <pc:sldMk cId="3318338912" sldId="397"/>
        </pc:sldMkLst>
      </pc:sldChg>
      <pc:sldChg chg="del">
        <pc:chgData name="Quakers Hill Parish" userId="654315b0-35d7-4124-99ab-33b305b33ffd" providerId="ADAL" clId="{87DA9375-AAAA-4492-89EC-DE25E0300169}" dt="2024-04-18T03:42:29.732" v="74" actId="47"/>
        <pc:sldMkLst>
          <pc:docMk/>
          <pc:sldMk cId="6208105" sldId="398"/>
        </pc:sldMkLst>
      </pc:sldChg>
      <pc:sldChg chg="del">
        <pc:chgData name="Quakers Hill Parish" userId="654315b0-35d7-4124-99ab-33b305b33ffd" providerId="ADAL" clId="{87DA9375-AAAA-4492-89EC-DE25E0300169}" dt="2024-04-18T03:42:29.341" v="73" actId="47"/>
        <pc:sldMkLst>
          <pc:docMk/>
          <pc:sldMk cId="2123768301" sldId="399"/>
        </pc:sldMkLst>
      </pc:sldChg>
      <pc:sldChg chg="del">
        <pc:chgData name="Quakers Hill Parish" userId="654315b0-35d7-4124-99ab-33b305b33ffd" providerId="ADAL" clId="{87DA9375-AAAA-4492-89EC-DE25E0300169}" dt="2024-04-18T03:42:28.898" v="72" actId="47"/>
        <pc:sldMkLst>
          <pc:docMk/>
          <pc:sldMk cId="740966711" sldId="400"/>
        </pc:sldMkLst>
      </pc:sldChg>
      <pc:sldChg chg="del">
        <pc:chgData name="Quakers Hill Parish" userId="654315b0-35d7-4124-99ab-33b305b33ffd" providerId="ADAL" clId="{87DA9375-AAAA-4492-89EC-DE25E0300169}" dt="2024-04-18T03:47:06.642" v="87" actId="47"/>
        <pc:sldMkLst>
          <pc:docMk/>
          <pc:sldMk cId="2292826405" sldId="402"/>
        </pc:sldMkLst>
      </pc:sldChg>
      <pc:sldChg chg="del">
        <pc:chgData name="Quakers Hill Parish" userId="654315b0-35d7-4124-99ab-33b305b33ffd" providerId="ADAL" clId="{87DA9375-AAAA-4492-89EC-DE25E0300169}" dt="2024-04-18T03:47:06.214" v="86" actId="47"/>
        <pc:sldMkLst>
          <pc:docMk/>
          <pc:sldMk cId="1515424514" sldId="403"/>
        </pc:sldMkLst>
      </pc:sldChg>
      <pc:sldChg chg="del">
        <pc:chgData name="Quakers Hill Parish" userId="654315b0-35d7-4124-99ab-33b305b33ffd" providerId="ADAL" clId="{87DA9375-AAAA-4492-89EC-DE25E0300169}" dt="2024-04-18T03:47:05.727" v="85" actId="47"/>
        <pc:sldMkLst>
          <pc:docMk/>
          <pc:sldMk cId="221227232" sldId="404"/>
        </pc:sldMkLst>
      </pc:sldChg>
      <pc:sldChg chg="del">
        <pc:chgData name="Quakers Hill Parish" userId="654315b0-35d7-4124-99ab-33b305b33ffd" providerId="ADAL" clId="{87DA9375-AAAA-4492-89EC-DE25E0300169}" dt="2024-04-18T03:47:25.047" v="92" actId="47"/>
        <pc:sldMkLst>
          <pc:docMk/>
          <pc:sldMk cId="789234991" sldId="406"/>
        </pc:sldMkLst>
      </pc:sldChg>
      <pc:sldChg chg="del">
        <pc:chgData name="Quakers Hill Parish" userId="654315b0-35d7-4124-99ab-33b305b33ffd" providerId="ADAL" clId="{87DA9375-AAAA-4492-89EC-DE25E0300169}" dt="2024-04-18T03:47:23.404" v="91" actId="47"/>
        <pc:sldMkLst>
          <pc:docMk/>
          <pc:sldMk cId="532026708" sldId="407"/>
        </pc:sldMkLst>
      </pc:sldChg>
      <pc:sldChg chg="del">
        <pc:chgData name="Quakers Hill Parish" userId="654315b0-35d7-4124-99ab-33b305b33ffd" providerId="ADAL" clId="{87DA9375-AAAA-4492-89EC-DE25E0300169}" dt="2024-04-18T03:47:23.057" v="90" actId="47"/>
        <pc:sldMkLst>
          <pc:docMk/>
          <pc:sldMk cId="2076791279" sldId="408"/>
        </pc:sldMkLst>
      </pc:sldChg>
      <pc:sldChg chg="del">
        <pc:chgData name="Quakers Hill Parish" userId="654315b0-35d7-4124-99ab-33b305b33ffd" providerId="ADAL" clId="{87DA9375-AAAA-4492-89EC-DE25E0300169}" dt="2024-04-18T03:47:22.742" v="89" actId="47"/>
        <pc:sldMkLst>
          <pc:docMk/>
          <pc:sldMk cId="750252997" sldId="409"/>
        </pc:sldMkLst>
      </pc:sldChg>
      <pc:sldChg chg="del">
        <pc:chgData name="Quakers Hill Parish" userId="654315b0-35d7-4124-99ab-33b305b33ffd" providerId="ADAL" clId="{87DA9375-AAAA-4492-89EC-DE25E0300169}" dt="2024-04-18T03:47:52.206" v="97" actId="47"/>
        <pc:sldMkLst>
          <pc:docMk/>
          <pc:sldMk cId="3180999389" sldId="410"/>
        </pc:sldMkLst>
      </pc:sldChg>
      <pc:sldChg chg="del">
        <pc:chgData name="Quakers Hill Parish" userId="654315b0-35d7-4124-99ab-33b305b33ffd" providerId="ADAL" clId="{87DA9375-AAAA-4492-89EC-DE25E0300169}" dt="2024-04-18T03:47:51.415" v="96" actId="47"/>
        <pc:sldMkLst>
          <pc:docMk/>
          <pc:sldMk cId="507598745" sldId="411"/>
        </pc:sldMkLst>
      </pc:sldChg>
      <pc:sldChg chg="del">
        <pc:chgData name="Quakers Hill Parish" userId="654315b0-35d7-4124-99ab-33b305b33ffd" providerId="ADAL" clId="{87DA9375-AAAA-4492-89EC-DE25E0300169}" dt="2024-04-18T03:47:51.100" v="95" actId="47"/>
        <pc:sldMkLst>
          <pc:docMk/>
          <pc:sldMk cId="3816204213" sldId="412"/>
        </pc:sldMkLst>
      </pc:sldChg>
      <pc:sldChg chg="del">
        <pc:chgData name="Quakers Hill Parish" userId="654315b0-35d7-4124-99ab-33b305b33ffd" providerId="ADAL" clId="{87DA9375-AAAA-4492-89EC-DE25E0300169}" dt="2024-04-18T03:47:50.800" v="94" actId="47"/>
        <pc:sldMkLst>
          <pc:docMk/>
          <pc:sldMk cId="3221236715" sldId="413"/>
        </pc:sldMkLst>
      </pc:sldChg>
      <pc:sldChg chg="add del">
        <pc:chgData name="Quakers Hill Parish" userId="654315b0-35d7-4124-99ab-33b305b33ffd" providerId="ADAL" clId="{87DA9375-AAAA-4492-89EC-DE25E0300169}" dt="2024-04-18T03:30:03.531" v="23" actId="47"/>
        <pc:sldMkLst>
          <pc:docMk/>
          <pc:sldMk cId="4023410210" sldId="487"/>
        </pc:sldMkLst>
      </pc:sldChg>
      <pc:sldMasterChg chg="del delSldLayout">
        <pc:chgData name="Quakers Hill Parish" userId="654315b0-35d7-4124-99ab-33b305b33ffd" providerId="ADAL" clId="{87DA9375-AAAA-4492-89EC-DE25E0300169}" dt="2024-04-18T03:30:07.589" v="27" actId="47"/>
        <pc:sldMasterMkLst>
          <pc:docMk/>
          <pc:sldMasterMk cId="2484598950" sldId="2147483823"/>
        </pc:sldMasterMkLst>
        <pc:sldLayoutChg chg="del">
          <pc:chgData name="Quakers Hill Parish" userId="654315b0-35d7-4124-99ab-33b305b33ffd" providerId="ADAL" clId="{87DA9375-AAAA-4492-89EC-DE25E0300169}" dt="2024-04-18T03:30:07.589" v="27" actId="47"/>
          <pc:sldLayoutMkLst>
            <pc:docMk/>
            <pc:sldMasterMk cId="2484598950" sldId="2147483823"/>
            <pc:sldLayoutMk cId="3296814573" sldId="2147483824"/>
          </pc:sldLayoutMkLst>
        </pc:sldLayoutChg>
        <pc:sldLayoutChg chg="del">
          <pc:chgData name="Quakers Hill Parish" userId="654315b0-35d7-4124-99ab-33b305b33ffd" providerId="ADAL" clId="{87DA9375-AAAA-4492-89EC-DE25E0300169}" dt="2024-04-18T03:30:07.589" v="27" actId="47"/>
          <pc:sldLayoutMkLst>
            <pc:docMk/>
            <pc:sldMasterMk cId="2484598950" sldId="2147483823"/>
            <pc:sldLayoutMk cId="4083815486" sldId="2147483825"/>
          </pc:sldLayoutMkLst>
        </pc:sldLayoutChg>
        <pc:sldLayoutChg chg="del">
          <pc:chgData name="Quakers Hill Parish" userId="654315b0-35d7-4124-99ab-33b305b33ffd" providerId="ADAL" clId="{87DA9375-AAAA-4492-89EC-DE25E0300169}" dt="2024-04-18T03:30:07.589" v="27" actId="47"/>
          <pc:sldLayoutMkLst>
            <pc:docMk/>
            <pc:sldMasterMk cId="2484598950" sldId="2147483823"/>
            <pc:sldLayoutMk cId="2160488" sldId="2147483826"/>
          </pc:sldLayoutMkLst>
        </pc:sldLayoutChg>
        <pc:sldLayoutChg chg="del">
          <pc:chgData name="Quakers Hill Parish" userId="654315b0-35d7-4124-99ab-33b305b33ffd" providerId="ADAL" clId="{87DA9375-AAAA-4492-89EC-DE25E0300169}" dt="2024-04-18T03:30:07.589" v="27" actId="47"/>
          <pc:sldLayoutMkLst>
            <pc:docMk/>
            <pc:sldMasterMk cId="2484598950" sldId="2147483823"/>
            <pc:sldLayoutMk cId="3678188872" sldId="2147483827"/>
          </pc:sldLayoutMkLst>
        </pc:sldLayoutChg>
        <pc:sldLayoutChg chg="del">
          <pc:chgData name="Quakers Hill Parish" userId="654315b0-35d7-4124-99ab-33b305b33ffd" providerId="ADAL" clId="{87DA9375-AAAA-4492-89EC-DE25E0300169}" dt="2024-04-18T03:30:07.589" v="27" actId="47"/>
          <pc:sldLayoutMkLst>
            <pc:docMk/>
            <pc:sldMasterMk cId="2484598950" sldId="2147483823"/>
            <pc:sldLayoutMk cId="2691365044" sldId="2147483828"/>
          </pc:sldLayoutMkLst>
        </pc:sldLayoutChg>
        <pc:sldLayoutChg chg="del">
          <pc:chgData name="Quakers Hill Parish" userId="654315b0-35d7-4124-99ab-33b305b33ffd" providerId="ADAL" clId="{87DA9375-AAAA-4492-89EC-DE25E0300169}" dt="2024-04-18T03:30:07.589" v="27" actId="47"/>
          <pc:sldLayoutMkLst>
            <pc:docMk/>
            <pc:sldMasterMk cId="2484598950" sldId="2147483823"/>
            <pc:sldLayoutMk cId="1197186544" sldId="2147483829"/>
          </pc:sldLayoutMkLst>
        </pc:sldLayoutChg>
        <pc:sldLayoutChg chg="del">
          <pc:chgData name="Quakers Hill Parish" userId="654315b0-35d7-4124-99ab-33b305b33ffd" providerId="ADAL" clId="{87DA9375-AAAA-4492-89EC-DE25E0300169}" dt="2024-04-18T03:30:07.589" v="27" actId="47"/>
          <pc:sldLayoutMkLst>
            <pc:docMk/>
            <pc:sldMasterMk cId="2484598950" sldId="2147483823"/>
            <pc:sldLayoutMk cId="1737982183" sldId="2147483830"/>
          </pc:sldLayoutMkLst>
        </pc:sldLayoutChg>
        <pc:sldLayoutChg chg="del">
          <pc:chgData name="Quakers Hill Parish" userId="654315b0-35d7-4124-99ab-33b305b33ffd" providerId="ADAL" clId="{87DA9375-AAAA-4492-89EC-DE25E0300169}" dt="2024-04-18T03:30:07.589" v="27" actId="47"/>
          <pc:sldLayoutMkLst>
            <pc:docMk/>
            <pc:sldMasterMk cId="2484598950" sldId="2147483823"/>
            <pc:sldLayoutMk cId="629844639" sldId="2147483831"/>
          </pc:sldLayoutMkLst>
        </pc:sldLayoutChg>
        <pc:sldLayoutChg chg="del">
          <pc:chgData name="Quakers Hill Parish" userId="654315b0-35d7-4124-99ab-33b305b33ffd" providerId="ADAL" clId="{87DA9375-AAAA-4492-89EC-DE25E0300169}" dt="2024-04-18T03:30:07.589" v="27" actId="47"/>
          <pc:sldLayoutMkLst>
            <pc:docMk/>
            <pc:sldMasterMk cId="2484598950" sldId="2147483823"/>
            <pc:sldLayoutMk cId="473330658" sldId="2147483832"/>
          </pc:sldLayoutMkLst>
        </pc:sldLayoutChg>
        <pc:sldLayoutChg chg="del">
          <pc:chgData name="Quakers Hill Parish" userId="654315b0-35d7-4124-99ab-33b305b33ffd" providerId="ADAL" clId="{87DA9375-AAAA-4492-89EC-DE25E0300169}" dt="2024-04-18T03:30:07.589" v="27" actId="47"/>
          <pc:sldLayoutMkLst>
            <pc:docMk/>
            <pc:sldMasterMk cId="2484598950" sldId="2147483823"/>
            <pc:sldLayoutMk cId="1949835732" sldId="2147483833"/>
          </pc:sldLayoutMkLst>
        </pc:sldLayoutChg>
        <pc:sldLayoutChg chg="del">
          <pc:chgData name="Quakers Hill Parish" userId="654315b0-35d7-4124-99ab-33b305b33ffd" providerId="ADAL" clId="{87DA9375-AAAA-4492-89EC-DE25E0300169}" dt="2024-04-18T03:30:07.589" v="27" actId="47"/>
          <pc:sldLayoutMkLst>
            <pc:docMk/>
            <pc:sldMasterMk cId="2484598950" sldId="2147483823"/>
            <pc:sldLayoutMk cId="3051861940" sldId="2147483834"/>
          </pc:sldLayoutMkLst>
        </pc:sldLayoutChg>
        <pc:sldLayoutChg chg="del">
          <pc:chgData name="Quakers Hill Parish" userId="654315b0-35d7-4124-99ab-33b305b33ffd" providerId="ADAL" clId="{87DA9375-AAAA-4492-89EC-DE25E0300169}" dt="2024-04-18T03:30:07.589" v="27" actId="47"/>
          <pc:sldLayoutMkLst>
            <pc:docMk/>
            <pc:sldMasterMk cId="2484598950" sldId="2147483823"/>
            <pc:sldLayoutMk cId="2128464018" sldId="2147483835"/>
          </pc:sldLayoutMkLst>
        </pc:sldLayoutChg>
        <pc:sldLayoutChg chg="del">
          <pc:chgData name="Quakers Hill Parish" userId="654315b0-35d7-4124-99ab-33b305b33ffd" providerId="ADAL" clId="{87DA9375-AAAA-4492-89EC-DE25E0300169}" dt="2024-04-18T03:30:07.589" v="27" actId="47"/>
          <pc:sldLayoutMkLst>
            <pc:docMk/>
            <pc:sldMasterMk cId="2484598950" sldId="2147483823"/>
            <pc:sldLayoutMk cId="829774940" sldId="2147483836"/>
          </pc:sldLayoutMkLst>
        </pc:sldLayoutChg>
      </pc:sldMasterChg>
      <pc:sldMasterChg chg="add del addSldLayout delSldLayout">
        <pc:chgData name="Quakers Hill Parish" userId="654315b0-35d7-4124-99ab-33b305b33ffd" providerId="ADAL" clId="{87DA9375-AAAA-4492-89EC-DE25E0300169}" dt="2024-04-18T03:30:03.531" v="23" actId="47"/>
        <pc:sldMasterMkLst>
          <pc:docMk/>
          <pc:sldMasterMk cId="615696976" sldId="2147483866"/>
        </pc:sldMasterMkLst>
        <pc:sldLayoutChg chg="add del">
          <pc:chgData name="Quakers Hill Parish" userId="654315b0-35d7-4124-99ab-33b305b33ffd" providerId="ADAL" clId="{87DA9375-AAAA-4492-89EC-DE25E0300169}" dt="2024-04-18T03:30:03.531" v="23" actId="47"/>
          <pc:sldLayoutMkLst>
            <pc:docMk/>
            <pc:sldMasterMk cId="615696976" sldId="2147483866"/>
            <pc:sldLayoutMk cId="4180601690" sldId="2147483867"/>
          </pc:sldLayoutMkLst>
        </pc:sldLayoutChg>
        <pc:sldLayoutChg chg="add del">
          <pc:chgData name="Quakers Hill Parish" userId="654315b0-35d7-4124-99ab-33b305b33ffd" providerId="ADAL" clId="{87DA9375-AAAA-4492-89EC-DE25E0300169}" dt="2024-04-18T03:30:03.531" v="23" actId="47"/>
          <pc:sldLayoutMkLst>
            <pc:docMk/>
            <pc:sldMasterMk cId="615696976" sldId="2147483866"/>
            <pc:sldLayoutMk cId="2641546174" sldId="2147483868"/>
          </pc:sldLayoutMkLst>
        </pc:sldLayoutChg>
        <pc:sldLayoutChg chg="add del">
          <pc:chgData name="Quakers Hill Parish" userId="654315b0-35d7-4124-99ab-33b305b33ffd" providerId="ADAL" clId="{87DA9375-AAAA-4492-89EC-DE25E0300169}" dt="2024-04-18T03:30:03.531" v="23" actId="47"/>
          <pc:sldLayoutMkLst>
            <pc:docMk/>
            <pc:sldMasterMk cId="615696976" sldId="2147483866"/>
            <pc:sldLayoutMk cId="2036615751" sldId="2147483869"/>
          </pc:sldLayoutMkLst>
        </pc:sldLayoutChg>
        <pc:sldLayoutChg chg="add del">
          <pc:chgData name="Quakers Hill Parish" userId="654315b0-35d7-4124-99ab-33b305b33ffd" providerId="ADAL" clId="{87DA9375-AAAA-4492-89EC-DE25E0300169}" dt="2024-04-18T03:30:03.531" v="23" actId="47"/>
          <pc:sldLayoutMkLst>
            <pc:docMk/>
            <pc:sldMasterMk cId="615696976" sldId="2147483866"/>
            <pc:sldLayoutMk cId="1964796539" sldId="2147483870"/>
          </pc:sldLayoutMkLst>
        </pc:sldLayoutChg>
        <pc:sldLayoutChg chg="add del">
          <pc:chgData name="Quakers Hill Parish" userId="654315b0-35d7-4124-99ab-33b305b33ffd" providerId="ADAL" clId="{87DA9375-AAAA-4492-89EC-DE25E0300169}" dt="2024-04-18T03:30:03.531" v="23" actId="47"/>
          <pc:sldLayoutMkLst>
            <pc:docMk/>
            <pc:sldMasterMk cId="615696976" sldId="2147483866"/>
            <pc:sldLayoutMk cId="59374462" sldId="2147483871"/>
          </pc:sldLayoutMkLst>
        </pc:sldLayoutChg>
        <pc:sldLayoutChg chg="add del">
          <pc:chgData name="Quakers Hill Parish" userId="654315b0-35d7-4124-99ab-33b305b33ffd" providerId="ADAL" clId="{87DA9375-AAAA-4492-89EC-DE25E0300169}" dt="2024-04-18T03:30:03.531" v="23" actId="47"/>
          <pc:sldLayoutMkLst>
            <pc:docMk/>
            <pc:sldMasterMk cId="615696976" sldId="2147483866"/>
            <pc:sldLayoutMk cId="1413935398" sldId="2147483872"/>
          </pc:sldLayoutMkLst>
        </pc:sldLayoutChg>
        <pc:sldLayoutChg chg="add del">
          <pc:chgData name="Quakers Hill Parish" userId="654315b0-35d7-4124-99ab-33b305b33ffd" providerId="ADAL" clId="{87DA9375-AAAA-4492-89EC-DE25E0300169}" dt="2024-04-18T03:30:03.531" v="23" actId="47"/>
          <pc:sldLayoutMkLst>
            <pc:docMk/>
            <pc:sldMasterMk cId="615696976" sldId="2147483866"/>
            <pc:sldLayoutMk cId="2439965177" sldId="2147483873"/>
          </pc:sldLayoutMkLst>
        </pc:sldLayoutChg>
        <pc:sldLayoutChg chg="add del">
          <pc:chgData name="Quakers Hill Parish" userId="654315b0-35d7-4124-99ab-33b305b33ffd" providerId="ADAL" clId="{87DA9375-AAAA-4492-89EC-DE25E0300169}" dt="2024-04-18T03:30:03.531" v="23" actId="47"/>
          <pc:sldLayoutMkLst>
            <pc:docMk/>
            <pc:sldMasterMk cId="615696976" sldId="2147483866"/>
            <pc:sldLayoutMk cId="2382594451" sldId="2147483874"/>
          </pc:sldLayoutMkLst>
        </pc:sldLayoutChg>
        <pc:sldLayoutChg chg="add del">
          <pc:chgData name="Quakers Hill Parish" userId="654315b0-35d7-4124-99ab-33b305b33ffd" providerId="ADAL" clId="{87DA9375-AAAA-4492-89EC-DE25E0300169}" dt="2024-04-18T03:30:03.531" v="23" actId="47"/>
          <pc:sldLayoutMkLst>
            <pc:docMk/>
            <pc:sldMasterMk cId="615696976" sldId="2147483866"/>
            <pc:sldLayoutMk cId="4280921516" sldId="2147483875"/>
          </pc:sldLayoutMkLst>
        </pc:sldLayoutChg>
        <pc:sldLayoutChg chg="add del">
          <pc:chgData name="Quakers Hill Parish" userId="654315b0-35d7-4124-99ab-33b305b33ffd" providerId="ADAL" clId="{87DA9375-AAAA-4492-89EC-DE25E0300169}" dt="2024-04-18T03:30:03.531" v="23" actId="47"/>
          <pc:sldLayoutMkLst>
            <pc:docMk/>
            <pc:sldMasterMk cId="615696976" sldId="2147483866"/>
            <pc:sldLayoutMk cId="330937178" sldId="2147483876"/>
          </pc:sldLayoutMkLst>
        </pc:sldLayoutChg>
        <pc:sldLayoutChg chg="add del">
          <pc:chgData name="Quakers Hill Parish" userId="654315b0-35d7-4124-99ab-33b305b33ffd" providerId="ADAL" clId="{87DA9375-AAAA-4492-89EC-DE25E0300169}" dt="2024-04-18T03:30:03.531" v="23" actId="47"/>
          <pc:sldLayoutMkLst>
            <pc:docMk/>
            <pc:sldMasterMk cId="615696976" sldId="2147483866"/>
            <pc:sldLayoutMk cId="3865661951" sldId="2147483877"/>
          </pc:sldLayoutMkLst>
        </pc:sldLayoutChg>
        <pc:sldLayoutChg chg="add del">
          <pc:chgData name="Quakers Hill Parish" userId="654315b0-35d7-4124-99ab-33b305b33ffd" providerId="ADAL" clId="{87DA9375-AAAA-4492-89EC-DE25E0300169}" dt="2024-04-18T03:30:03.531" v="23" actId="47"/>
          <pc:sldLayoutMkLst>
            <pc:docMk/>
            <pc:sldMasterMk cId="615696976" sldId="2147483866"/>
            <pc:sldLayoutMk cId="3825961403" sldId="21474838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27FF6-9BF7-4772-9B84-F3F22E1F8C63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A3BB5-9EF0-4EE8-8704-71C6B488D3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343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8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457200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228600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0180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3968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31968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51712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67688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16539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7695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7192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79657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4/18/2024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52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3"/>
            <p:cNvPicPr>
              <a:picLocks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9000"/>
              <a:ext cx="2520000" cy="43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49018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3"/>
            <p:cNvPicPr>
              <a:picLocks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9000"/>
              <a:ext cx="2520000" cy="43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47221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Picture 3"/>
            <p:cNvPicPr>
              <a:picLocks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9000"/>
              <a:ext cx="2520000" cy="43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29057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0708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7902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1775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29187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66954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3324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42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5328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34402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80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5185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794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764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764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168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62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8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457200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228600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54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447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7436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59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4628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465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145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92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1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285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3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457200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228600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832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8096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315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1621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1551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9224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863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8237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8590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92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4/18/2024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166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2091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010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3264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1840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8511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1927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31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890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630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570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0900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5001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00427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72651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83420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2274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2549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628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857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1218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8155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6308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45759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26650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025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1213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67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4839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020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4/18/2024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2166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601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5461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6157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47965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74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39353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9651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25944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92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371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6619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59614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01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0578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093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79017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880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05633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622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9926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301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77599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83701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97969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5758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27420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48649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9146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89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570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981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65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770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69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190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69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68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304" y="32235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cap="all" dirty="0">
                <a:solidFill>
                  <a:schemeClr val="bg1"/>
                </a:solidFill>
                <a:latin typeface="Calibri" pitchFamily="34" charset="0"/>
              </a:rPr>
              <a:t>fifteenth Sunday in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14 July, 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6304" y="2521059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i="1" dirty="0">
                <a:solidFill>
                  <a:schemeClr val="bg1"/>
                </a:solidFill>
              </a:rPr>
              <a:t>Mary Immaculate Parish </a:t>
            </a:r>
            <a:br>
              <a:rPr lang="en-AU" sz="2800" i="1" dirty="0">
                <a:solidFill>
                  <a:schemeClr val="bg1"/>
                </a:solidFill>
              </a:rPr>
            </a:br>
            <a:r>
              <a:rPr lang="en-AU" sz="2800" i="1" dirty="0">
                <a:solidFill>
                  <a:schemeClr val="bg1"/>
                </a:solidFill>
              </a:rPr>
              <a:t>Quakers Hill-Schofields</a:t>
            </a:r>
            <a:br>
              <a:rPr lang="en-AU" sz="2800" i="1" dirty="0">
                <a:solidFill>
                  <a:schemeClr val="bg1"/>
                </a:solidFill>
              </a:rPr>
            </a:br>
            <a:r>
              <a:rPr lang="en-AU" sz="2800" i="1" dirty="0">
                <a:solidFill>
                  <a:schemeClr val="bg1"/>
                </a:solidFill>
              </a:rPr>
              <a:t>We welcome our parishioners and  visitors to our Parish today.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087101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B29C3-A764-452D-B62D-CE2F7B06BD87}"/>
              </a:ext>
            </a:extLst>
          </p:cNvPr>
          <p:cNvSpPr txBox="1"/>
          <p:nvPr/>
        </p:nvSpPr>
        <p:spPr>
          <a:xfrm>
            <a:off x="3203848" y="465313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669900"/>
                </a:solidFill>
              </a:rPr>
              <a:t>APOSTLESHIP OF THE SEA.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323528" y="1124744"/>
            <a:ext cx="89289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us,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65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2544143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Amos 7:12-15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568952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84:9-14</a:t>
            </a:r>
          </a:p>
          <a:p>
            <a:pPr algn="ctr"/>
            <a:endParaRPr lang="en-A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</a:rPr>
              <a:t>Lord, show us your mercy and love, 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and grant us your salvation.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Ephesians 1:3-14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188640"/>
            <a:ext cx="925252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Alleluia, alleluia!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May the Father of our Lord Jesus Christ enlighten the eyes of our hearts that we might see how great is the hope to which we are called.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48680"/>
            <a:ext cx="89644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Glory to you, O Lord.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Mark 6:7-13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90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95552" y="1484784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communion of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forgiveness of sins,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resurrection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99845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PRAYERS OF THE FAITHFUL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Calibri" pitchFamily="34" charset="0"/>
              </a:rPr>
              <a:t>R — Lord, hear our prayer. </a:t>
            </a:r>
            <a:endParaRPr lang="en-AU" sz="6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75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88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Together we now pray our Parish Community prayer.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God, our Father, bless this parish Mary Immaculate so that we may love you more.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Help the parents to be good examples to the children and our youth to grow in love and strength as good Christians.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16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5787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9712" y="332656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Encircle our families with your loving care. To the sick grant health, to the aged bring serenity and to those in sorrow joy.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2899287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175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887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9993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5530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1681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3201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020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7865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084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44000" cy="68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70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FAITH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132856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Lord, 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85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29736" y="1556792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58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9976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516" y="6427113"/>
            <a:ext cx="8928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4755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37478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14123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71870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684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73224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5424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43165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18968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6851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43692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241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63037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56530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840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65571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05762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870684" y="2060848"/>
            <a:ext cx="5688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b="1" cap="all" dirty="0">
                <a:solidFill>
                  <a:schemeClr val="bg1"/>
                </a:solidFill>
                <a:latin typeface="Calibri" pitchFamily="34" charset="0"/>
              </a:rPr>
              <a:t>fifteenth Sunday in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14 July, 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73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2366</Words>
  <Application>Microsoft Office PowerPoint</Application>
  <PresentationFormat>On-screen Show (4:3)</PresentationFormat>
  <Paragraphs>331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71</vt:i4>
      </vt:variant>
    </vt:vector>
  </HeadingPairs>
  <TitlesOfParts>
    <vt:vector size="84" baseType="lpstr">
      <vt:lpstr>Aptos</vt:lpstr>
      <vt:lpstr>Aptos Display</vt:lpstr>
      <vt:lpstr>Arial</vt:lpstr>
      <vt:lpstr>Calibri</vt:lpstr>
      <vt:lpstr>Office Theme</vt:lpstr>
      <vt:lpstr>8_Office Theme</vt:lpstr>
      <vt:lpstr>6_Office Theme</vt:lpstr>
      <vt:lpstr>2_Office Theme</vt:lpstr>
      <vt:lpstr>3_Office Theme</vt:lpstr>
      <vt:lpstr>4_Office Theme</vt:lpstr>
      <vt:lpstr>5_Office Theme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218</cp:revision>
  <dcterms:created xsi:type="dcterms:W3CDTF">2011-11-21T04:52:32Z</dcterms:created>
  <dcterms:modified xsi:type="dcterms:W3CDTF">2024-04-18T03:48:16Z</dcterms:modified>
</cp:coreProperties>
</file>