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23" r:id="rId3"/>
    <p:sldMasterId id="2147483736" r:id="rId4"/>
    <p:sldMasterId id="2147483750" r:id="rId5"/>
    <p:sldMasterId id="2147483764" r:id="rId6"/>
    <p:sldMasterId id="2147483778" r:id="rId7"/>
    <p:sldMasterId id="2147483792" r:id="rId8"/>
    <p:sldMasterId id="2147483806" r:id="rId9"/>
  </p:sldMasterIdLst>
  <p:sldIdLst>
    <p:sldId id="323" r:id="rId10"/>
    <p:sldId id="487" r:id="rId11"/>
    <p:sldId id="709" r:id="rId12"/>
    <p:sldId id="708" r:id="rId13"/>
    <p:sldId id="707" r:id="rId14"/>
    <p:sldId id="706" r:id="rId15"/>
    <p:sldId id="261" r:id="rId16"/>
    <p:sldId id="711" r:id="rId17"/>
    <p:sldId id="262" r:id="rId18"/>
    <p:sldId id="488" r:id="rId19"/>
    <p:sldId id="263" r:id="rId20"/>
    <p:sldId id="362" r:id="rId21"/>
    <p:sldId id="321" r:id="rId22"/>
    <p:sldId id="489" r:id="rId23"/>
    <p:sldId id="322" r:id="rId24"/>
    <p:sldId id="710" r:id="rId25"/>
    <p:sldId id="271" r:id="rId26"/>
    <p:sldId id="272" r:id="rId27"/>
    <p:sldId id="273" r:id="rId28"/>
    <p:sldId id="274" r:id="rId29"/>
    <p:sldId id="275" r:id="rId30"/>
    <p:sldId id="276" r:id="rId31"/>
    <p:sldId id="712" r:id="rId32"/>
    <p:sldId id="278" r:id="rId33"/>
    <p:sldId id="731" r:id="rId34"/>
    <p:sldId id="279" r:id="rId35"/>
    <p:sldId id="732" r:id="rId36"/>
    <p:sldId id="389" r:id="rId37"/>
    <p:sldId id="733" r:id="rId38"/>
    <p:sldId id="390" r:id="rId39"/>
    <p:sldId id="734" r:id="rId40"/>
    <p:sldId id="280" r:id="rId41"/>
    <p:sldId id="379" r:id="rId42"/>
    <p:sldId id="736" r:id="rId43"/>
    <p:sldId id="380" r:id="rId44"/>
    <p:sldId id="735" r:id="rId45"/>
    <p:sldId id="682" r:id="rId46"/>
    <p:sldId id="740" r:id="rId47"/>
    <p:sldId id="739" r:id="rId48"/>
    <p:sldId id="738" r:id="rId49"/>
    <p:sldId id="737" r:id="rId50"/>
    <p:sldId id="713" r:id="rId51"/>
    <p:sldId id="287" r:id="rId52"/>
    <p:sldId id="492" r:id="rId53"/>
    <p:sldId id="714" r:id="rId54"/>
    <p:sldId id="289" r:id="rId55"/>
    <p:sldId id="354" r:id="rId56"/>
    <p:sldId id="291" r:id="rId57"/>
    <p:sldId id="292" r:id="rId58"/>
    <p:sldId id="293" r:id="rId59"/>
    <p:sldId id="715" r:id="rId60"/>
    <p:sldId id="294" r:id="rId61"/>
    <p:sldId id="298" r:id="rId62"/>
    <p:sldId id="503" r:id="rId63"/>
    <p:sldId id="716" r:id="rId64"/>
    <p:sldId id="295" r:id="rId65"/>
    <p:sldId id="296" r:id="rId66"/>
    <p:sldId id="505" r:id="rId67"/>
    <p:sldId id="297" r:id="rId68"/>
    <p:sldId id="506" r:id="rId69"/>
    <p:sldId id="717" r:id="rId70"/>
    <p:sldId id="722" r:id="rId71"/>
    <p:sldId id="721" r:id="rId72"/>
    <p:sldId id="720" r:id="rId73"/>
    <p:sldId id="719" r:id="rId74"/>
    <p:sldId id="671" r:id="rId75"/>
    <p:sldId id="726" r:id="rId76"/>
    <p:sldId id="725" r:id="rId77"/>
    <p:sldId id="724" r:id="rId78"/>
    <p:sldId id="723" r:id="rId79"/>
    <p:sldId id="718" r:id="rId80"/>
    <p:sldId id="310" r:id="rId81"/>
    <p:sldId id="730" r:id="rId82"/>
    <p:sldId id="729" r:id="rId83"/>
    <p:sldId id="728" r:id="rId84"/>
    <p:sldId id="727" r:id="rId85"/>
    <p:sldId id="343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FFFF99"/>
    <a:srgbClr val="002774"/>
    <a:srgbClr val="003300"/>
    <a:srgbClr val="66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E079C-6C46-4AE9-BCFA-1EA489F3A436}" v="598" dt="2024-04-11T05:09:58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DF5E079C-6C46-4AE9-BCFA-1EA489F3A436}"/>
    <pc:docChg chg="undo custSel addSld delSld modSld sldOrd delMainMaster">
      <pc:chgData name="Quakers Hill Parish" userId="654315b0-35d7-4124-99ab-33b305b33ffd" providerId="ADAL" clId="{DF5E079C-6C46-4AE9-BCFA-1EA489F3A436}" dt="2024-04-11T05:15:01.855" v="786" actId="255"/>
      <pc:docMkLst>
        <pc:docMk/>
      </pc:docMkLst>
      <pc:sldChg chg="del">
        <pc:chgData name="Quakers Hill Parish" userId="654315b0-35d7-4124-99ab-33b305b33ffd" providerId="ADAL" clId="{DF5E079C-6C46-4AE9-BCFA-1EA489F3A436}" dt="2023-11-09T04:47:01.064" v="13" actId="47"/>
        <pc:sldMkLst>
          <pc:docMk/>
          <pc:sldMk cId="119157939" sldId="257"/>
        </pc:sldMkLst>
      </pc:sldChg>
      <pc:sldChg chg="del">
        <pc:chgData name="Quakers Hill Parish" userId="654315b0-35d7-4124-99ab-33b305b33ffd" providerId="ADAL" clId="{DF5E079C-6C46-4AE9-BCFA-1EA489F3A436}" dt="2024-04-11T03:03:08.477" v="25" actId="47"/>
        <pc:sldMkLst>
          <pc:docMk/>
          <pc:sldMk cId="1561660390" sldId="261"/>
        </pc:sldMkLst>
      </pc:sldChg>
      <pc:sldChg chg="del">
        <pc:chgData name="Quakers Hill Parish" userId="654315b0-35d7-4124-99ab-33b305b33ffd" providerId="ADAL" clId="{DF5E079C-6C46-4AE9-BCFA-1EA489F3A436}" dt="2024-04-11T03:03:40.901" v="26" actId="47"/>
        <pc:sldMkLst>
          <pc:docMk/>
          <pc:sldMk cId="3937607769" sldId="262"/>
        </pc:sldMkLst>
      </pc:sldChg>
      <pc:sldChg chg="del">
        <pc:chgData name="Quakers Hill Parish" userId="654315b0-35d7-4124-99ab-33b305b33ffd" providerId="ADAL" clId="{DF5E079C-6C46-4AE9-BCFA-1EA489F3A436}" dt="2024-04-11T03:03:41.120" v="27" actId="47"/>
        <pc:sldMkLst>
          <pc:docMk/>
          <pc:sldMk cId="3544767924" sldId="263"/>
        </pc:sldMkLst>
      </pc:sldChg>
      <pc:sldChg chg="modSp mod setBg">
        <pc:chgData name="Quakers Hill Parish" userId="654315b0-35d7-4124-99ab-33b305b33ffd" providerId="ADAL" clId="{DF5E079C-6C46-4AE9-BCFA-1EA489F3A436}" dt="2024-04-11T03:07:19.212" v="77"/>
        <pc:sldMkLst>
          <pc:docMk/>
          <pc:sldMk cId="2575721258" sldId="271"/>
        </pc:sldMkLst>
        <pc:spChg chg="mod">
          <ac:chgData name="Quakers Hill Parish" userId="654315b0-35d7-4124-99ab-33b305b33ffd" providerId="ADAL" clId="{DF5E079C-6C46-4AE9-BCFA-1EA489F3A436}" dt="2024-04-11T03:07:15.341" v="76" actId="207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DF5E079C-6C46-4AE9-BCFA-1EA489F3A436}" dt="2024-04-11T03:07:29.291" v="79"/>
        <pc:sldMkLst>
          <pc:docMk/>
          <pc:sldMk cId="3534440998" sldId="272"/>
        </pc:sldMkLst>
        <pc:spChg chg="mod">
          <ac:chgData name="Quakers Hill Parish" userId="654315b0-35d7-4124-99ab-33b305b33ffd" providerId="ADAL" clId="{DF5E079C-6C46-4AE9-BCFA-1EA489F3A436}" dt="2024-04-11T03:07:24.974" v="78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DF5E079C-6C46-4AE9-BCFA-1EA489F3A436}" dt="2024-04-11T03:07:52.475" v="82" actId="255"/>
        <pc:sldMkLst>
          <pc:docMk/>
          <pc:sldMk cId="269181385" sldId="273"/>
        </pc:sldMkLst>
        <pc:spChg chg="mod">
          <ac:chgData name="Quakers Hill Parish" userId="654315b0-35d7-4124-99ab-33b305b33ffd" providerId="ADAL" clId="{DF5E079C-6C46-4AE9-BCFA-1EA489F3A436}" dt="2024-04-11T03:07:52.475" v="82" actId="255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DF5E079C-6C46-4AE9-BCFA-1EA489F3A436}" dt="2024-04-11T03:08:26.740" v="86" actId="255"/>
        <pc:sldMkLst>
          <pc:docMk/>
          <pc:sldMk cId="3122992743" sldId="274"/>
        </pc:sldMkLst>
        <pc:spChg chg="mod">
          <ac:chgData name="Quakers Hill Parish" userId="654315b0-35d7-4124-99ab-33b305b33ffd" providerId="ADAL" clId="{DF5E079C-6C46-4AE9-BCFA-1EA489F3A436}" dt="2024-04-11T03:08:26.740" v="86" actId="255"/>
          <ac:spMkLst>
            <pc:docMk/>
            <pc:sldMk cId="3122992743" sldId="27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DF5E079C-6C46-4AE9-BCFA-1EA489F3A436}" dt="2024-04-11T03:08:41.035" v="87" actId="47"/>
        <pc:sldMkLst>
          <pc:docMk/>
          <pc:sldMk cId="2568170628" sldId="275"/>
        </pc:sldMkLst>
      </pc:sldChg>
      <pc:sldChg chg="modSp mod setBg">
        <pc:chgData name="Quakers Hill Parish" userId="654315b0-35d7-4124-99ab-33b305b33ffd" providerId="ADAL" clId="{DF5E079C-6C46-4AE9-BCFA-1EA489F3A436}" dt="2024-04-11T03:09:51.595" v="92" actId="14100"/>
        <pc:sldMkLst>
          <pc:docMk/>
          <pc:sldMk cId="838244830" sldId="276"/>
        </pc:sldMkLst>
        <pc:spChg chg="mod">
          <ac:chgData name="Quakers Hill Parish" userId="654315b0-35d7-4124-99ab-33b305b33ffd" providerId="ADAL" clId="{DF5E079C-6C46-4AE9-BCFA-1EA489F3A436}" dt="2024-04-11T03:09:51.595" v="92" actId="14100"/>
          <ac:spMkLst>
            <pc:docMk/>
            <pc:sldMk cId="838244830" sldId="276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DF5E079C-6C46-4AE9-BCFA-1EA489F3A436}" dt="2024-04-11T03:12:51.286" v="117"/>
        <pc:sldMkLst>
          <pc:docMk/>
          <pc:sldMk cId="2556344889" sldId="278"/>
        </pc:sldMkLst>
        <pc:spChg chg="mod">
          <ac:chgData name="Quakers Hill Parish" userId="654315b0-35d7-4124-99ab-33b305b33ffd" providerId="ADAL" clId="{DF5E079C-6C46-4AE9-BCFA-1EA489F3A436}" dt="2024-04-11T03:12:46.378" v="116" actId="14100"/>
          <ac:spMkLst>
            <pc:docMk/>
            <pc:sldMk cId="2556344889" sldId="278"/>
            <ac:spMk id="4" creationId="{8F325B60-945D-4BC2-A442-D07A78F88F7F}"/>
          </ac:spMkLst>
        </pc:spChg>
        <pc:spChg chg="mod">
          <ac:chgData name="Quakers Hill Parish" userId="654315b0-35d7-4124-99ab-33b305b33ffd" providerId="ADAL" clId="{DF5E079C-6C46-4AE9-BCFA-1EA489F3A436}" dt="2024-04-11T03:12:41.677" v="114" actId="207"/>
          <ac:spMkLst>
            <pc:docMk/>
            <pc:sldMk cId="2556344889" sldId="278"/>
            <ac:spMk id="5" creationId="{0B9E51B0-EB8D-4F04-A682-B127B2856B9B}"/>
          </ac:spMkLst>
        </pc:spChg>
      </pc:sldChg>
      <pc:sldChg chg="delSp modSp mod ord setBg">
        <pc:chgData name="Quakers Hill Parish" userId="654315b0-35d7-4124-99ab-33b305b33ffd" providerId="ADAL" clId="{DF5E079C-6C46-4AE9-BCFA-1EA489F3A436}" dt="2024-04-11T03:16:36.170" v="250" actId="1076"/>
        <pc:sldMkLst>
          <pc:docMk/>
          <pc:sldMk cId="3916099627" sldId="279"/>
        </pc:sldMkLst>
        <pc:spChg chg="del">
          <ac:chgData name="Quakers Hill Parish" userId="654315b0-35d7-4124-99ab-33b305b33ffd" providerId="ADAL" clId="{DF5E079C-6C46-4AE9-BCFA-1EA489F3A436}" dt="2024-04-11T03:13:09.264" v="118" actId="478"/>
          <ac:spMkLst>
            <pc:docMk/>
            <pc:sldMk cId="3916099627" sldId="279"/>
            <ac:spMk id="4" creationId="{A6E74F76-7D29-46FC-A7C1-503F6BA1150F}"/>
          </ac:spMkLst>
        </pc:spChg>
        <pc:spChg chg="mod">
          <ac:chgData name="Quakers Hill Parish" userId="654315b0-35d7-4124-99ab-33b305b33ffd" providerId="ADAL" clId="{DF5E079C-6C46-4AE9-BCFA-1EA489F3A436}" dt="2024-04-11T03:16:36.170" v="250" actId="1076"/>
          <ac:spMkLst>
            <pc:docMk/>
            <pc:sldMk cId="3916099627" sldId="279"/>
            <ac:spMk id="5" creationId="{0F336E8C-3DFB-4C93-A5BB-152FB1ABD09C}"/>
          </ac:spMkLst>
        </pc:spChg>
      </pc:sldChg>
      <pc:sldChg chg="modSp mod setBg">
        <pc:chgData name="Quakers Hill Parish" userId="654315b0-35d7-4124-99ab-33b305b33ffd" providerId="ADAL" clId="{DF5E079C-6C46-4AE9-BCFA-1EA489F3A436}" dt="2024-04-11T03:26:07.493" v="496"/>
        <pc:sldMkLst>
          <pc:docMk/>
          <pc:sldMk cId="2851375833" sldId="280"/>
        </pc:sldMkLst>
        <pc:spChg chg="mod">
          <ac:chgData name="Quakers Hill Parish" userId="654315b0-35d7-4124-99ab-33b305b33ffd" providerId="ADAL" clId="{DF5E079C-6C46-4AE9-BCFA-1EA489F3A436}" dt="2024-04-11T03:26:03.732" v="495" actId="207"/>
          <ac:spMkLst>
            <pc:docMk/>
            <pc:sldMk cId="2851375833" sldId="280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DF5E079C-6C46-4AE9-BCFA-1EA489F3A436}" dt="2024-04-11T03:30:42.035" v="739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DF5E079C-6C46-4AE9-BCFA-1EA489F3A436}" dt="2024-04-11T03:31:05.078" v="740" actId="47"/>
        <pc:sldMkLst>
          <pc:docMk/>
          <pc:sldMk cId="3878650883" sldId="289"/>
        </pc:sldMkLst>
      </pc:sldChg>
      <pc:sldChg chg="del">
        <pc:chgData name="Quakers Hill Parish" userId="654315b0-35d7-4124-99ab-33b305b33ffd" providerId="ADAL" clId="{DF5E079C-6C46-4AE9-BCFA-1EA489F3A436}" dt="2024-04-11T03:31:16.658" v="741" actId="47"/>
        <pc:sldMkLst>
          <pc:docMk/>
          <pc:sldMk cId="3582638356" sldId="293"/>
        </pc:sldMkLst>
      </pc:sldChg>
      <pc:sldChg chg="del">
        <pc:chgData name="Quakers Hill Parish" userId="654315b0-35d7-4124-99ab-33b305b33ffd" providerId="ADAL" clId="{DF5E079C-6C46-4AE9-BCFA-1EA489F3A436}" dt="2024-04-11T05:05:02.132" v="763" actId="47"/>
        <pc:sldMkLst>
          <pc:docMk/>
          <pc:sldMk cId="413102633" sldId="294"/>
        </pc:sldMkLst>
      </pc:sldChg>
      <pc:sldChg chg="modSp add del mod">
        <pc:chgData name="Quakers Hill Parish" userId="654315b0-35d7-4124-99ab-33b305b33ffd" providerId="ADAL" clId="{DF5E079C-6C46-4AE9-BCFA-1EA489F3A436}" dt="2024-04-11T05:06:17.823" v="772" actId="14100"/>
        <pc:sldMkLst>
          <pc:docMk/>
          <pc:sldMk cId="272939499" sldId="295"/>
        </pc:sldMkLst>
        <pc:spChg chg="mod">
          <ac:chgData name="Quakers Hill Parish" userId="654315b0-35d7-4124-99ab-33b305b33ffd" providerId="ADAL" clId="{DF5E079C-6C46-4AE9-BCFA-1EA489F3A436}" dt="2024-04-11T05:06:17.823" v="772" actId="14100"/>
          <ac:spMkLst>
            <pc:docMk/>
            <pc:sldMk cId="272939499" sldId="295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DF5E079C-6C46-4AE9-BCFA-1EA489F3A436}" dt="2024-04-11T05:06:47.266" v="774" actId="20577"/>
        <pc:sldMkLst>
          <pc:docMk/>
          <pc:sldMk cId="430516852" sldId="296"/>
        </pc:sldMkLst>
        <pc:spChg chg="mod">
          <ac:chgData name="Quakers Hill Parish" userId="654315b0-35d7-4124-99ab-33b305b33ffd" providerId="ADAL" clId="{DF5E079C-6C46-4AE9-BCFA-1EA489F3A436}" dt="2024-04-11T05:06:47.266" v="774" actId="20577"/>
          <ac:spMkLst>
            <pc:docMk/>
            <pc:sldMk cId="430516852" sldId="296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DF5E079C-6C46-4AE9-BCFA-1EA489F3A436}" dt="2024-04-11T05:07:29.154" v="777" actId="403"/>
        <pc:sldMkLst>
          <pc:docMk/>
          <pc:sldMk cId="4163878842" sldId="297"/>
        </pc:sldMkLst>
        <pc:spChg chg="mod">
          <ac:chgData name="Quakers Hill Parish" userId="654315b0-35d7-4124-99ab-33b305b33ffd" providerId="ADAL" clId="{DF5E079C-6C46-4AE9-BCFA-1EA489F3A436}" dt="2024-04-11T05:07:29.154" v="777" actId="403"/>
          <ac:spMkLst>
            <pc:docMk/>
            <pc:sldMk cId="4163878842" sldId="297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DF5E079C-6C46-4AE9-BCFA-1EA489F3A436}" dt="2024-04-11T05:05:03.572" v="764" actId="47"/>
        <pc:sldMkLst>
          <pc:docMk/>
          <pc:sldMk cId="2940456509" sldId="298"/>
        </pc:sldMkLst>
        <pc:spChg chg="mod">
          <ac:chgData name="Quakers Hill Parish" userId="654315b0-35d7-4124-99ab-33b305b33ffd" providerId="ADAL" clId="{DF5E079C-6C46-4AE9-BCFA-1EA489F3A436}" dt="2024-04-11T05:02:26.862" v="754" actId="20577"/>
          <ac:spMkLst>
            <pc:docMk/>
            <pc:sldMk cId="2940456509" sldId="298"/>
            <ac:spMk id="3" creationId="{E50E606D-8E2A-4040-95FC-74FCC4E15B32}"/>
          </ac:spMkLst>
        </pc:spChg>
      </pc:sldChg>
      <pc:sldChg chg="modSp del mod">
        <pc:chgData name="Quakers Hill Parish" userId="654315b0-35d7-4124-99ab-33b305b33ffd" providerId="ADAL" clId="{DF5E079C-6C46-4AE9-BCFA-1EA489F3A436}" dt="2024-04-11T05:10:17.778" v="785" actId="14100"/>
        <pc:sldMkLst>
          <pc:docMk/>
          <pc:sldMk cId="1092170236" sldId="310"/>
        </pc:sldMkLst>
        <pc:spChg chg="mod">
          <ac:chgData name="Quakers Hill Parish" userId="654315b0-35d7-4124-99ab-33b305b33ffd" providerId="ADAL" clId="{DF5E079C-6C46-4AE9-BCFA-1EA489F3A436}" dt="2024-04-11T05:10:17.778" v="785" actId="14100"/>
          <ac:spMkLst>
            <pc:docMk/>
            <pc:sldMk cId="1092170236" sldId="310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DF5E079C-6C46-4AE9-BCFA-1EA489F3A436}" dt="2024-04-11T03:03:42.190" v="29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DF5E079C-6C46-4AE9-BCFA-1EA489F3A436}" dt="2024-04-11T03:03:42.866" v="30" actId="47"/>
        <pc:sldMkLst>
          <pc:docMk/>
          <pc:sldMk cId="3802545817" sldId="322"/>
        </pc:sldMkLst>
      </pc:sldChg>
      <pc:sldChg chg="delSp modSp mod setBg">
        <pc:chgData name="Quakers Hill Parish" userId="654315b0-35d7-4124-99ab-33b305b33ffd" providerId="ADAL" clId="{DF5E079C-6C46-4AE9-BCFA-1EA489F3A436}" dt="2024-04-11T03:02:25.557" v="20"/>
        <pc:sldMkLst>
          <pc:docMk/>
          <pc:sldMk cId="0" sldId="323"/>
        </pc:sldMkLst>
        <pc:spChg chg="mod">
          <ac:chgData name="Quakers Hill Parish" userId="654315b0-35d7-4124-99ab-33b305b33ffd" providerId="ADAL" clId="{DF5E079C-6C46-4AE9-BCFA-1EA489F3A436}" dt="2024-04-11T03:02:08.240" v="17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DF5E079C-6C46-4AE9-BCFA-1EA489F3A436}" dt="2024-04-11T03:02:12.303" v="18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DF5E079C-6C46-4AE9-BCFA-1EA489F3A436}" dt="2024-04-11T03:02:15.200" v="19" actId="207"/>
          <ac:spMkLst>
            <pc:docMk/>
            <pc:sldMk cId="0" sldId="323"/>
            <ac:spMk id="4" creationId="{00000000-0000-0000-0000-000000000000}"/>
          </ac:spMkLst>
        </pc:spChg>
        <pc:spChg chg="del">
          <ac:chgData name="Quakers Hill Parish" userId="654315b0-35d7-4124-99ab-33b305b33ffd" providerId="ADAL" clId="{DF5E079C-6C46-4AE9-BCFA-1EA489F3A436}" dt="2023-11-09T04:46:46.152" v="10" actId="478"/>
          <ac:spMkLst>
            <pc:docMk/>
            <pc:sldMk cId="0" sldId="323"/>
            <ac:spMk id="7" creationId="{2A2800EF-EFBA-4D65-A104-FCFB01461FF7}"/>
          </ac:spMkLst>
        </pc:spChg>
      </pc:sldChg>
      <pc:sldChg chg="del">
        <pc:chgData name="Quakers Hill Parish" userId="654315b0-35d7-4124-99ab-33b305b33ffd" providerId="ADAL" clId="{DF5E079C-6C46-4AE9-BCFA-1EA489F3A436}" dt="2024-04-11T03:02:49.791" v="24" actId="47"/>
        <pc:sldMkLst>
          <pc:docMk/>
          <pc:sldMk cId="2035447454" sldId="339"/>
        </pc:sldMkLst>
      </pc:sldChg>
      <pc:sldChg chg="delSp modSp mod setBg">
        <pc:chgData name="Quakers Hill Parish" userId="654315b0-35d7-4124-99ab-33b305b33ffd" providerId="ADAL" clId="{DF5E079C-6C46-4AE9-BCFA-1EA489F3A436}" dt="2024-04-11T05:15:01.855" v="786" actId="255"/>
        <pc:sldMkLst>
          <pc:docMk/>
          <pc:sldMk cId="2148749806" sldId="343"/>
        </pc:sldMkLst>
        <pc:spChg chg="mod">
          <ac:chgData name="Quakers Hill Parish" userId="654315b0-35d7-4124-99ab-33b305b33ffd" providerId="ADAL" clId="{DF5E079C-6C46-4AE9-BCFA-1EA489F3A436}" dt="2024-04-11T05:15:01.855" v="786" actId="255"/>
          <ac:spMkLst>
            <pc:docMk/>
            <pc:sldMk cId="2148749806" sldId="34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DF5E079C-6C46-4AE9-BCFA-1EA489F3A436}" dt="2024-04-11T03:34:29.310" v="750" actId="207"/>
          <ac:spMkLst>
            <pc:docMk/>
            <pc:sldMk cId="2148749806" sldId="343"/>
            <ac:spMk id="4" creationId="{00000000-0000-0000-0000-000000000000}"/>
          </ac:spMkLst>
        </pc:spChg>
        <pc:spChg chg="del">
          <ac:chgData name="Quakers Hill Parish" userId="654315b0-35d7-4124-99ab-33b305b33ffd" providerId="ADAL" clId="{DF5E079C-6C46-4AE9-BCFA-1EA489F3A436}" dt="2024-04-11T03:05:32.736" v="40" actId="478"/>
          <ac:spMkLst>
            <pc:docMk/>
            <pc:sldMk cId="2148749806" sldId="343"/>
            <ac:spMk id="7" creationId="{F82E49D1-0639-4D24-B413-E43F3B2E1ED5}"/>
          </ac:spMkLst>
        </pc:spChg>
      </pc:sldChg>
      <pc:sldChg chg="del">
        <pc:chgData name="Quakers Hill Parish" userId="654315b0-35d7-4124-99ab-33b305b33ffd" providerId="ADAL" clId="{DF5E079C-6C46-4AE9-BCFA-1EA489F3A436}" dt="2024-04-11T03:04:46.201" v="32" actId="47"/>
        <pc:sldMkLst>
          <pc:docMk/>
          <pc:sldMk cId="2669324729" sldId="348"/>
        </pc:sldMkLst>
      </pc:sldChg>
      <pc:sldChg chg="del">
        <pc:chgData name="Quakers Hill Parish" userId="654315b0-35d7-4124-99ab-33b305b33ffd" providerId="ADAL" clId="{DF5E079C-6C46-4AE9-BCFA-1EA489F3A436}" dt="2024-04-11T03:04:41.111" v="31" actId="47"/>
        <pc:sldMkLst>
          <pc:docMk/>
          <pc:sldMk cId="2335612738" sldId="349"/>
        </pc:sldMkLst>
      </pc:sldChg>
      <pc:sldChg chg="del">
        <pc:chgData name="Quakers Hill Parish" userId="654315b0-35d7-4124-99ab-33b305b33ffd" providerId="ADAL" clId="{DF5E079C-6C46-4AE9-BCFA-1EA489F3A436}" dt="2024-04-11T03:04:53.648" v="33" actId="47"/>
        <pc:sldMkLst>
          <pc:docMk/>
          <pc:sldMk cId="2335612738" sldId="350"/>
        </pc:sldMkLst>
      </pc:sldChg>
      <pc:sldChg chg="del">
        <pc:chgData name="Quakers Hill Parish" userId="654315b0-35d7-4124-99ab-33b305b33ffd" providerId="ADAL" clId="{DF5E079C-6C46-4AE9-BCFA-1EA489F3A436}" dt="2024-04-11T03:04:59.817" v="34" actId="47"/>
        <pc:sldMkLst>
          <pc:docMk/>
          <pc:sldMk cId="2335612738" sldId="351"/>
        </pc:sldMkLst>
      </pc:sldChg>
      <pc:sldChg chg="del">
        <pc:chgData name="Quakers Hill Parish" userId="654315b0-35d7-4124-99ab-33b305b33ffd" providerId="ADAL" clId="{DF5E079C-6C46-4AE9-BCFA-1EA489F3A436}" dt="2024-04-11T03:05:04.191" v="35" actId="47"/>
        <pc:sldMkLst>
          <pc:docMk/>
          <pc:sldMk cId="2335612738" sldId="353"/>
        </pc:sldMkLst>
      </pc:sldChg>
      <pc:sldChg chg="del">
        <pc:chgData name="Quakers Hill Parish" userId="654315b0-35d7-4124-99ab-33b305b33ffd" providerId="ADAL" clId="{DF5E079C-6C46-4AE9-BCFA-1EA489F3A436}" dt="2024-04-11T03:05:09.263" v="36" actId="47"/>
        <pc:sldMkLst>
          <pc:docMk/>
          <pc:sldMk cId="2335612738" sldId="355"/>
        </pc:sldMkLst>
      </pc:sldChg>
      <pc:sldChg chg="del">
        <pc:chgData name="Quakers Hill Parish" userId="654315b0-35d7-4124-99ab-33b305b33ffd" providerId="ADAL" clId="{DF5E079C-6C46-4AE9-BCFA-1EA489F3A436}" dt="2024-04-11T03:05:13.256" v="37" actId="47"/>
        <pc:sldMkLst>
          <pc:docMk/>
          <pc:sldMk cId="2335612738" sldId="356"/>
        </pc:sldMkLst>
      </pc:sldChg>
      <pc:sldChg chg="del">
        <pc:chgData name="Quakers Hill Parish" userId="654315b0-35d7-4124-99ab-33b305b33ffd" providerId="ADAL" clId="{DF5E079C-6C46-4AE9-BCFA-1EA489F3A436}" dt="2024-04-11T03:05:17.386" v="38" actId="47"/>
        <pc:sldMkLst>
          <pc:docMk/>
          <pc:sldMk cId="2335612738" sldId="357"/>
        </pc:sldMkLst>
      </pc:sldChg>
      <pc:sldChg chg="del">
        <pc:chgData name="Quakers Hill Parish" userId="654315b0-35d7-4124-99ab-33b305b33ffd" providerId="ADAL" clId="{DF5E079C-6C46-4AE9-BCFA-1EA489F3A436}" dt="2024-04-11T03:05:23.878" v="39" actId="47"/>
        <pc:sldMkLst>
          <pc:docMk/>
          <pc:sldMk cId="2335612738" sldId="359"/>
        </pc:sldMkLst>
      </pc:sldChg>
      <pc:sldChg chg="add del">
        <pc:chgData name="Quakers Hill Parish" userId="654315b0-35d7-4124-99ab-33b305b33ffd" providerId="ADAL" clId="{DF5E079C-6C46-4AE9-BCFA-1EA489F3A436}" dt="2024-04-11T03:06:29.647" v="74" actId="47"/>
        <pc:sldMkLst>
          <pc:docMk/>
          <pc:sldMk cId="2953059859" sldId="367"/>
        </pc:sldMkLst>
      </pc:sldChg>
      <pc:sldChg chg="modSp del mod">
        <pc:chgData name="Quakers Hill Parish" userId="654315b0-35d7-4124-99ab-33b305b33ffd" providerId="ADAL" clId="{DF5E079C-6C46-4AE9-BCFA-1EA489F3A436}" dt="2024-04-11T05:05:05.183" v="766" actId="47"/>
        <pc:sldMkLst>
          <pc:docMk/>
          <pc:sldMk cId="2715282130" sldId="369"/>
        </pc:sldMkLst>
        <pc:spChg chg="mod">
          <ac:chgData name="Quakers Hill Parish" userId="654315b0-35d7-4124-99ab-33b305b33ffd" providerId="ADAL" clId="{DF5E079C-6C46-4AE9-BCFA-1EA489F3A436}" dt="2024-04-11T05:03:45.362" v="762" actId="113"/>
          <ac:spMkLst>
            <pc:docMk/>
            <pc:sldMk cId="2715282130" sldId="369"/>
            <ac:spMk id="2" creationId="{75BB7A47-678B-48ED-AFE3-8CC8D4A987F2}"/>
          </ac:spMkLst>
        </pc:spChg>
        <pc:spChg chg="mod">
          <ac:chgData name="Quakers Hill Parish" userId="654315b0-35d7-4124-99ab-33b305b33ffd" providerId="ADAL" clId="{DF5E079C-6C46-4AE9-BCFA-1EA489F3A436}" dt="2024-04-11T05:02:58.650" v="760" actId="255"/>
          <ac:spMkLst>
            <pc:docMk/>
            <pc:sldMk cId="2715282130" sldId="369"/>
            <ac:spMk id="3" creationId="{A17271CE-F5FC-496C-BC1B-F3E26BE700DE}"/>
          </ac:spMkLst>
        </pc:spChg>
      </pc:sldChg>
      <pc:sldChg chg="add del">
        <pc:chgData name="Quakers Hill Parish" userId="654315b0-35d7-4124-99ab-33b305b33ffd" providerId="ADAL" clId="{DF5E079C-6C46-4AE9-BCFA-1EA489F3A436}" dt="2024-04-11T03:06:42.762" v="75" actId="47"/>
        <pc:sldMkLst>
          <pc:docMk/>
          <pc:sldMk cId="489214487" sldId="375"/>
        </pc:sldMkLst>
      </pc:sldChg>
      <pc:sldChg chg="modSp mod setBg">
        <pc:chgData name="Quakers Hill Parish" userId="654315b0-35d7-4124-99ab-33b305b33ffd" providerId="ADAL" clId="{DF5E079C-6C46-4AE9-BCFA-1EA489F3A436}" dt="2024-04-11T03:29:17.494" v="729" actId="1076"/>
        <pc:sldMkLst>
          <pc:docMk/>
          <pc:sldMk cId="1892826936" sldId="379"/>
        </pc:sldMkLst>
        <pc:spChg chg="mod">
          <ac:chgData name="Quakers Hill Parish" userId="654315b0-35d7-4124-99ab-33b305b33ffd" providerId="ADAL" clId="{DF5E079C-6C46-4AE9-BCFA-1EA489F3A436}" dt="2024-04-11T03:26:37.351" v="498" actId="207"/>
          <ac:spMkLst>
            <pc:docMk/>
            <pc:sldMk cId="1892826936" sldId="379"/>
            <ac:spMk id="3" creationId="{79F8CB02-E490-4628-A9DF-30CFC6DFFD58}"/>
          </ac:spMkLst>
        </pc:spChg>
        <pc:spChg chg="mod">
          <ac:chgData name="Quakers Hill Parish" userId="654315b0-35d7-4124-99ab-33b305b33ffd" providerId="ADAL" clId="{DF5E079C-6C46-4AE9-BCFA-1EA489F3A436}" dt="2024-04-11T03:29:17.494" v="729" actId="1076"/>
          <ac:spMkLst>
            <pc:docMk/>
            <pc:sldMk cId="1892826936" sldId="379"/>
            <ac:spMk id="4" creationId="{9744DF84-4F61-4875-96B1-3EC332E2427A}"/>
          </ac:spMkLst>
        </pc:spChg>
      </pc:sldChg>
      <pc:sldChg chg="addSp modSp mod setBg">
        <pc:chgData name="Quakers Hill Parish" userId="654315b0-35d7-4124-99ab-33b305b33ffd" providerId="ADAL" clId="{DF5E079C-6C46-4AE9-BCFA-1EA489F3A436}" dt="2024-04-11T03:29:43.288" v="736"/>
        <pc:sldMkLst>
          <pc:docMk/>
          <pc:sldMk cId="869392949" sldId="380"/>
        </pc:sldMkLst>
        <pc:spChg chg="add mod">
          <ac:chgData name="Quakers Hill Parish" userId="654315b0-35d7-4124-99ab-33b305b33ffd" providerId="ADAL" clId="{DF5E079C-6C46-4AE9-BCFA-1EA489F3A436}" dt="2024-04-11T03:29:43.288" v="736"/>
          <ac:spMkLst>
            <pc:docMk/>
            <pc:sldMk cId="869392949" sldId="380"/>
            <ac:spMk id="2" creationId="{2EF0D76C-7427-5D4D-7131-AF8C191D77E7}"/>
          </ac:spMkLst>
        </pc:spChg>
        <pc:spChg chg="mod">
          <ac:chgData name="Quakers Hill Parish" userId="654315b0-35d7-4124-99ab-33b305b33ffd" providerId="ADAL" clId="{DF5E079C-6C46-4AE9-BCFA-1EA489F3A436}" dt="2024-04-11T03:28:45.645" v="625" actId="1076"/>
          <ac:spMkLst>
            <pc:docMk/>
            <pc:sldMk cId="869392949" sldId="380"/>
            <ac:spMk id="3" creationId="{45789B12-D9BE-4596-8F35-2E23D843C3E8}"/>
          </ac:spMkLst>
        </pc:spChg>
      </pc:sldChg>
      <pc:sldChg chg="del">
        <pc:chgData name="Quakers Hill Parish" userId="654315b0-35d7-4124-99ab-33b305b33ffd" providerId="ADAL" clId="{DF5E079C-6C46-4AE9-BCFA-1EA489F3A436}" dt="2024-04-11T03:31:55.101" v="743" actId="47"/>
        <pc:sldMkLst>
          <pc:docMk/>
          <pc:sldMk cId="1215028237" sldId="382"/>
        </pc:sldMkLst>
      </pc:sldChg>
      <pc:sldChg chg="del">
        <pc:chgData name="Quakers Hill Parish" userId="654315b0-35d7-4124-99ab-33b305b33ffd" providerId="ADAL" clId="{DF5E079C-6C46-4AE9-BCFA-1EA489F3A436}" dt="2024-04-11T03:31:55.462" v="744" actId="47"/>
        <pc:sldMkLst>
          <pc:docMk/>
          <pc:sldMk cId="176610405" sldId="383"/>
        </pc:sldMkLst>
      </pc:sldChg>
      <pc:sldChg chg="del">
        <pc:chgData name="Quakers Hill Parish" userId="654315b0-35d7-4124-99ab-33b305b33ffd" providerId="ADAL" clId="{DF5E079C-6C46-4AE9-BCFA-1EA489F3A436}" dt="2024-04-11T03:03:41.576" v="28" actId="47"/>
        <pc:sldMkLst>
          <pc:docMk/>
          <pc:sldMk cId="2433022581" sldId="388"/>
        </pc:sldMkLst>
      </pc:sldChg>
      <pc:sldChg chg="delSp modSp mod setBg">
        <pc:chgData name="Quakers Hill Parish" userId="654315b0-35d7-4124-99ab-33b305b33ffd" providerId="ADAL" clId="{DF5E079C-6C46-4AE9-BCFA-1EA489F3A436}" dt="2024-04-11T03:22:08.317" v="264" actId="20577"/>
        <pc:sldMkLst>
          <pc:docMk/>
          <pc:sldMk cId="88044696" sldId="389"/>
        </pc:sldMkLst>
        <pc:spChg chg="del">
          <ac:chgData name="Quakers Hill Parish" userId="654315b0-35d7-4124-99ab-33b305b33ffd" providerId="ADAL" clId="{DF5E079C-6C46-4AE9-BCFA-1EA489F3A436}" dt="2024-04-11T03:21:24.242" v="256" actId="478"/>
          <ac:spMkLst>
            <pc:docMk/>
            <pc:sldMk cId="88044696" sldId="389"/>
            <ac:spMk id="2" creationId="{C9D666EC-5568-4026-B97F-55CFE47DEE77}"/>
          </ac:spMkLst>
        </pc:spChg>
        <pc:spChg chg="mod">
          <ac:chgData name="Quakers Hill Parish" userId="654315b0-35d7-4124-99ab-33b305b33ffd" providerId="ADAL" clId="{DF5E079C-6C46-4AE9-BCFA-1EA489F3A436}" dt="2024-04-11T03:22:08.317" v="264" actId="20577"/>
          <ac:spMkLst>
            <pc:docMk/>
            <pc:sldMk cId="88044696" sldId="389"/>
            <ac:spMk id="3" creationId="{423D924D-23FC-459B-920D-73C9DDFD18D5}"/>
          </ac:spMkLst>
        </pc:spChg>
      </pc:sldChg>
      <pc:sldChg chg="delSp modSp mod setBg">
        <pc:chgData name="Quakers Hill Parish" userId="654315b0-35d7-4124-99ab-33b305b33ffd" providerId="ADAL" clId="{DF5E079C-6C46-4AE9-BCFA-1EA489F3A436}" dt="2024-04-11T03:24:38.621" v="385" actId="1076"/>
        <pc:sldMkLst>
          <pc:docMk/>
          <pc:sldMk cId="2741469046" sldId="390"/>
        </pc:sldMkLst>
        <pc:spChg chg="del">
          <ac:chgData name="Quakers Hill Parish" userId="654315b0-35d7-4124-99ab-33b305b33ffd" providerId="ADAL" clId="{DF5E079C-6C46-4AE9-BCFA-1EA489F3A436}" dt="2024-04-11T03:23:55.427" v="376" actId="478"/>
          <ac:spMkLst>
            <pc:docMk/>
            <pc:sldMk cId="2741469046" sldId="390"/>
            <ac:spMk id="2" creationId="{8B43AF32-96EC-443A-9FE1-31F2E964B87C}"/>
          </ac:spMkLst>
        </pc:spChg>
        <pc:spChg chg="mod">
          <ac:chgData name="Quakers Hill Parish" userId="654315b0-35d7-4124-99ab-33b305b33ffd" providerId="ADAL" clId="{DF5E079C-6C46-4AE9-BCFA-1EA489F3A436}" dt="2024-04-11T03:24:38.621" v="385" actId="1076"/>
          <ac:spMkLst>
            <pc:docMk/>
            <pc:sldMk cId="2741469046" sldId="390"/>
            <ac:spMk id="3" creationId="{FF02F8A4-FC5F-42E6-B2C3-B4AD57F0C371}"/>
          </ac:spMkLst>
        </pc:spChg>
      </pc:sldChg>
      <pc:sldChg chg="modSp del mod">
        <pc:chgData name="Quakers Hill Parish" userId="654315b0-35d7-4124-99ab-33b305b33ffd" providerId="ADAL" clId="{DF5E079C-6C46-4AE9-BCFA-1EA489F3A436}" dt="2024-04-11T05:05:04.358" v="765" actId="47"/>
        <pc:sldMkLst>
          <pc:docMk/>
          <pc:sldMk cId="3928636820" sldId="503"/>
        </pc:sldMkLst>
        <pc:spChg chg="mod">
          <ac:chgData name="Quakers Hill Parish" userId="654315b0-35d7-4124-99ab-33b305b33ffd" providerId="ADAL" clId="{DF5E079C-6C46-4AE9-BCFA-1EA489F3A436}" dt="2024-04-11T05:02:37.331" v="756" actId="403"/>
          <ac:spMkLst>
            <pc:docMk/>
            <pc:sldMk cId="3928636820" sldId="503"/>
            <ac:spMk id="3" creationId="{E50E606D-8E2A-4040-95FC-74FCC4E15B32}"/>
          </ac:spMkLst>
        </pc:spChg>
      </pc:sldChg>
      <pc:sldChg chg="modSp mod">
        <pc:chgData name="Quakers Hill Parish" userId="654315b0-35d7-4124-99ab-33b305b33ffd" providerId="ADAL" clId="{DF5E079C-6C46-4AE9-BCFA-1EA489F3A436}" dt="2024-04-11T05:06:59.562" v="775" actId="255"/>
        <pc:sldMkLst>
          <pc:docMk/>
          <pc:sldMk cId="2790444505" sldId="505"/>
        </pc:sldMkLst>
        <pc:spChg chg="mod">
          <ac:chgData name="Quakers Hill Parish" userId="654315b0-35d7-4124-99ab-33b305b33ffd" providerId="ADAL" clId="{DF5E079C-6C46-4AE9-BCFA-1EA489F3A436}" dt="2024-04-11T05:06:59.562" v="775" actId="255"/>
          <ac:spMkLst>
            <pc:docMk/>
            <pc:sldMk cId="2790444505" sldId="505"/>
            <ac:spMk id="8" creationId="{44BB785E-3FAC-E65A-F0E6-EDBB28ACB7E4}"/>
          </ac:spMkLst>
        </pc:spChg>
      </pc:sldChg>
      <pc:sldChg chg="modSp mod">
        <pc:chgData name="Quakers Hill Parish" userId="654315b0-35d7-4124-99ab-33b305b33ffd" providerId="ADAL" clId="{DF5E079C-6C46-4AE9-BCFA-1EA489F3A436}" dt="2024-04-11T05:08:07.923" v="781" actId="20577"/>
        <pc:sldMkLst>
          <pc:docMk/>
          <pc:sldMk cId="2480247596" sldId="506"/>
        </pc:sldMkLst>
        <pc:spChg chg="mod">
          <ac:chgData name="Quakers Hill Parish" userId="654315b0-35d7-4124-99ab-33b305b33ffd" providerId="ADAL" clId="{DF5E079C-6C46-4AE9-BCFA-1EA489F3A436}" dt="2024-04-11T05:08:07.923" v="781" actId="20577"/>
          <ac:spMkLst>
            <pc:docMk/>
            <pc:sldMk cId="2480247596" sldId="506"/>
            <ac:spMk id="3" creationId="{00000000-0000-0000-0000-000000000000}"/>
          </ac:spMkLst>
        </pc:spChg>
      </pc:sldChg>
      <pc:sldChg chg="delSp mod delAnim">
        <pc:chgData name="Quakers Hill Parish" userId="654315b0-35d7-4124-99ab-33b305b33ffd" providerId="ADAL" clId="{DF5E079C-6C46-4AE9-BCFA-1EA489F3A436}" dt="2024-04-11T03:30:04.841" v="738" actId="478"/>
        <pc:sldMkLst>
          <pc:docMk/>
          <pc:sldMk cId="3253466836" sldId="682"/>
        </pc:sldMkLst>
        <pc:picChg chg="del">
          <ac:chgData name="Quakers Hill Parish" userId="654315b0-35d7-4124-99ab-33b305b33ffd" providerId="ADAL" clId="{DF5E079C-6C46-4AE9-BCFA-1EA489F3A436}" dt="2024-04-11T03:30:04.841" v="738" actId="478"/>
          <ac:picMkLst>
            <pc:docMk/>
            <pc:sldMk cId="3253466836" sldId="682"/>
            <ac:picMk id="4" creationId="{E0B3192B-8276-4ECC-85CF-C092A067227B}"/>
          </ac:picMkLst>
        </pc:picChg>
      </pc:sldChg>
      <pc:sldChg chg="del">
        <pc:chgData name="Quakers Hill Parish" userId="654315b0-35d7-4124-99ab-33b305b33ffd" providerId="ADAL" clId="{DF5E079C-6C46-4AE9-BCFA-1EA489F3A436}" dt="2024-04-11T03:02:49.117" v="23" actId="47"/>
        <pc:sldMkLst>
          <pc:docMk/>
          <pc:sldMk cId="301779135" sldId="683"/>
        </pc:sldMkLst>
      </pc:sldChg>
      <pc:sldChg chg="del">
        <pc:chgData name="Quakers Hill Parish" userId="654315b0-35d7-4124-99ab-33b305b33ffd" providerId="ADAL" clId="{DF5E079C-6C46-4AE9-BCFA-1EA489F3A436}" dt="2024-04-11T03:02:48.834" v="22" actId="47"/>
        <pc:sldMkLst>
          <pc:docMk/>
          <pc:sldMk cId="400329100" sldId="684"/>
        </pc:sldMkLst>
      </pc:sldChg>
      <pc:sldChg chg="del">
        <pc:chgData name="Quakers Hill Parish" userId="654315b0-35d7-4124-99ab-33b305b33ffd" providerId="ADAL" clId="{DF5E079C-6C46-4AE9-BCFA-1EA489F3A436}" dt="2024-04-11T03:02:48.566" v="21" actId="47"/>
        <pc:sldMkLst>
          <pc:docMk/>
          <pc:sldMk cId="1618341250" sldId="685"/>
        </pc:sldMkLst>
      </pc:sldChg>
      <pc:sldChg chg="addSp delSp modSp mod setBg">
        <pc:chgData name="Quakers Hill Parish" userId="654315b0-35d7-4124-99ab-33b305b33ffd" providerId="ADAL" clId="{DF5E079C-6C46-4AE9-BCFA-1EA489F3A436}" dt="2024-04-11T03:12:11.478" v="109" actId="1076"/>
        <pc:sldMkLst>
          <pc:docMk/>
          <pc:sldMk cId="3926088739" sldId="731"/>
        </pc:sldMkLst>
        <pc:spChg chg="add mod">
          <ac:chgData name="Quakers Hill Parish" userId="654315b0-35d7-4124-99ab-33b305b33ffd" providerId="ADAL" clId="{DF5E079C-6C46-4AE9-BCFA-1EA489F3A436}" dt="2024-04-11T03:12:11.478" v="109" actId="1076"/>
          <ac:spMkLst>
            <pc:docMk/>
            <pc:sldMk cId="3926088739" sldId="731"/>
            <ac:spMk id="3" creationId="{EB911510-1357-6118-E7E5-FD1D5CC763E4}"/>
          </ac:spMkLst>
        </pc:spChg>
        <pc:spChg chg="del">
          <ac:chgData name="Quakers Hill Parish" userId="654315b0-35d7-4124-99ab-33b305b33ffd" providerId="ADAL" clId="{DF5E079C-6C46-4AE9-BCFA-1EA489F3A436}" dt="2024-04-11T03:11:25.222" v="101" actId="478"/>
          <ac:spMkLst>
            <pc:docMk/>
            <pc:sldMk cId="3926088739" sldId="731"/>
            <ac:spMk id="4" creationId="{A6E74F76-7D29-46FC-A7C1-503F6BA1150F}"/>
          </ac:spMkLst>
        </pc:spChg>
        <pc:spChg chg="del mod">
          <ac:chgData name="Quakers Hill Parish" userId="654315b0-35d7-4124-99ab-33b305b33ffd" providerId="ADAL" clId="{DF5E079C-6C46-4AE9-BCFA-1EA489F3A436}" dt="2024-04-11T03:10:41.215" v="97"/>
          <ac:spMkLst>
            <pc:docMk/>
            <pc:sldMk cId="3926088739" sldId="731"/>
            <ac:spMk id="5" creationId="{0F336E8C-3DFB-4C93-A5BB-152FB1ABD09C}"/>
          </ac:spMkLst>
        </pc:spChg>
      </pc:sldChg>
      <pc:sldChg chg="addSp modSp new mod setBg">
        <pc:chgData name="Quakers Hill Parish" userId="654315b0-35d7-4124-99ab-33b305b33ffd" providerId="ADAL" clId="{DF5E079C-6C46-4AE9-BCFA-1EA489F3A436}" dt="2024-04-11T03:17:15.799" v="252" actId="20577"/>
        <pc:sldMkLst>
          <pc:docMk/>
          <pc:sldMk cId="3206087653" sldId="732"/>
        </pc:sldMkLst>
        <pc:spChg chg="add mod">
          <ac:chgData name="Quakers Hill Parish" userId="654315b0-35d7-4124-99ab-33b305b33ffd" providerId="ADAL" clId="{DF5E079C-6C46-4AE9-BCFA-1EA489F3A436}" dt="2024-04-11T03:17:15.799" v="252" actId="20577"/>
          <ac:spMkLst>
            <pc:docMk/>
            <pc:sldMk cId="3206087653" sldId="732"/>
            <ac:spMk id="3" creationId="{F4D9C50E-F724-82BF-AEC6-DD4CE2BFDABE}"/>
          </ac:spMkLst>
        </pc:spChg>
      </pc:sldChg>
      <pc:sldChg chg="addSp modSp new mod setBg">
        <pc:chgData name="Quakers Hill Parish" userId="654315b0-35d7-4124-99ab-33b305b33ffd" providerId="ADAL" clId="{DF5E079C-6C46-4AE9-BCFA-1EA489F3A436}" dt="2024-04-11T03:23:28.339" v="375" actId="20577"/>
        <pc:sldMkLst>
          <pc:docMk/>
          <pc:sldMk cId="231838863" sldId="733"/>
        </pc:sldMkLst>
        <pc:spChg chg="add mod">
          <ac:chgData name="Quakers Hill Parish" userId="654315b0-35d7-4124-99ab-33b305b33ffd" providerId="ADAL" clId="{DF5E079C-6C46-4AE9-BCFA-1EA489F3A436}" dt="2024-04-11T03:23:28.339" v="375" actId="20577"/>
          <ac:spMkLst>
            <pc:docMk/>
            <pc:sldMk cId="231838863" sldId="733"/>
            <ac:spMk id="3" creationId="{6333B427-86FA-8AF6-5FF1-507C0DB1EAEC}"/>
          </ac:spMkLst>
        </pc:spChg>
      </pc:sldChg>
      <pc:sldChg chg="addSp modSp new mod setBg">
        <pc:chgData name="Quakers Hill Parish" userId="654315b0-35d7-4124-99ab-33b305b33ffd" providerId="ADAL" clId="{DF5E079C-6C46-4AE9-BCFA-1EA489F3A436}" dt="2024-04-11T03:25:23.347" v="494" actId="20578"/>
        <pc:sldMkLst>
          <pc:docMk/>
          <pc:sldMk cId="4255958011" sldId="734"/>
        </pc:sldMkLst>
        <pc:spChg chg="add mod">
          <ac:chgData name="Quakers Hill Parish" userId="654315b0-35d7-4124-99ab-33b305b33ffd" providerId="ADAL" clId="{DF5E079C-6C46-4AE9-BCFA-1EA489F3A436}" dt="2024-04-11T03:25:23.347" v="494" actId="20578"/>
          <ac:spMkLst>
            <pc:docMk/>
            <pc:sldMk cId="4255958011" sldId="734"/>
            <ac:spMk id="3" creationId="{7DF90DA6-F774-5FCB-D590-22FE52D94C84}"/>
          </ac:spMkLst>
        </pc:spChg>
      </pc:sldChg>
      <pc:sldChg chg="addSp modSp new mod setBg">
        <pc:chgData name="Quakers Hill Parish" userId="654315b0-35d7-4124-99ab-33b305b33ffd" providerId="ADAL" clId="{DF5E079C-6C46-4AE9-BCFA-1EA489F3A436}" dt="2024-04-11T03:29:47.154" v="737"/>
        <pc:sldMkLst>
          <pc:docMk/>
          <pc:sldMk cId="534142625" sldId="735"/>
        </pc:sldMkLst>
        <pc:spChg chg="add mod">
          <ac:chgData name="Quakers Hill Parish" userId="654315b0-35d7-4124-99ab-33b305b33ffd" providerId="ADAL" clId="{DF5E079C-6C46-4AE9-BCFA-1EA489F3A436}" dt="2024-04-11T03:28:39.615" v="624" actId="1076"/>
          <ac:spMkLst>
            <pc:docMk/>
            <pc:sldMk cId="534142625" sldId="735"/>
            <ac:spMk id="3" creationId="{806623D6-2E4C-1015-B6BE-C4B24CF2C16A}"/>
          </ac:spMkLst>
        </pc:spChg>
        <pc:spChg chg="add mod">
          <ac:chgData name="Quakers Hill Parish" userId="654315b0-35d7-4124-99ab-33b305b33ffd" providerId="ADAL" clId="{DF5E079C-6C46-4AE9-BCFA-1EA489F3A436}" dt="2024-04-11T03:29:47.154" v="737"/>
          <ac:spMkLst>
            <pc:docMk/>
            <pc:sldMk cId="534142625" sldId="735"/>
            <ac:spMk id="4" creationId="{B68958EF-4662-8610-8E99-32EC6EAD2C65}"/>
          </ac:spMkLst>
        </pc:spChg>
      </pc:sldChg>
      <pc:sldChg chg="addSp modSp new mod setBg">
        <pc:chgData name="Quakers Hill Parish" userId="654315b0-35d7-4124-99ab-33b305b33ffd" providerId="ADAL" clId="{DF5E079C-6C46-4AE9-BCFA-1EA489F3A436}" dt="2024-04-11T03:29:40.332" v="735"/>
        <pc:sldMkLst>
          <pc:docMk/>
          <pc:sldMk cId="662449105" sldId="736"/>
        </pc:sldMkLst>
        <pc:spChg chg="add mod">
          <ac:chgData name="Quakers Hill Parish" userId="654315b0-35d7-4124-99ab-33b305b33ffd" providerId="ADAL" clId="{DF5E079C-6C46-4AE9-BCFA-1EA489F3A436}" dt="2024-04-11T03:29:33.243" v="734" actId="1076"/>
          <ac:spMkLst>
            <pc:docMk/>
            <pc:sldMk cId="662449105" sldId="736"/>
            <ac:spMk id="3" creationId="{244808C9-8553-55DE-F31F-B7A4B7CB62C2}"/>
          </ac:spMkLst>
        </pc:spChg>
        <pc:spChg chg="add mod">
          <ac:chgData name="Quakers Hill Parish" userId="654315b0-35d7-4124-99ab-33b305b33ffd" providerId="ADAL" clId="{DF5E079C-6C46-4AE9-BCFA-1EA489F3A436}" dt="2024-04-11T03:29:40.332" v="735"/>
          <ac:spMkLst>
            <pc:docMk/>
            <pc:sldMk cId="662449105" sldId="736"/>
            <ac:spMk id="4" creationId="{BC1AFFAD-EF54-5FCE-D5DB-6A0258DAA28D}"/>
          </ac:spMkLst>
        </pc:spChg>
      </pc:sldChg>
      <pc:sldMasterChg chg="del delSldLayout">
        <pc:chgData name="Quakers Hill Parish" userId="654315b0-35d7-4124-99ab-33b305b33ffd" providerId="ADAL" clId="{DF5E079C-6C46-4AE9-BCFA-1EA489F3A436}" dt="2024-04-11T03:02:49.791" v="24" actId="47"/>
        <pc:sldMasterMkLst>
          <pc:docMk/>
          <pc:sldMasterMk cId="3975056515" sldId="2147483709"/>
        </pc:sldMasterMkLst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3794988318" sldId="2147483710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693354468" sldId="2147483711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2387516189" sldId="2147483712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2464173233" sldId="2147483713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500064451" sldId="2147483714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2925949336" sldId="2147483715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2559353700" sldId="2147483716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4060862985" sldId="2147483717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730926858" sldId="2147483718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2050633694" sldId="2147483719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654650699" sldId="2147483720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1266328768" sldId="2147483721"/>
          </pc:sldLayoutMkLst>
        </pc:sldLayoutChg>
        <pc:sldLayoutChg chg="del">
          <pc:chgData name="Quakers Hill Parish" userId="654315b0-35d7-4124-99ab-33b305b33ffd" providerId="ADAL" clId="{DF5E079C-6C46-4AE9-BCFA-1EA489F3A436}" dt="2024-04-11T03:02:49.791" v="24" actId="47"/>
          <pc:sldLayoutMkLst>
            <pc:docMk/>
            <pc:sldMasterMk cId="3975056515" sldId="2147483709"/>
            <pc:sldLayoutMk cId="2072531195" sldId="214748372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2" t="2880" r="2531"/>
            <a:stretch/>
          </p:blipFill>
          <p:spPr bwMode="auto">
            <a:xfrm>
              <a:off x="0" y="728309"/>
              <a:ext cx="2520000" cy="540138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171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117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4129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89136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8790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219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298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977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2199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1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0281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6318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87208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5645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585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40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972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43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7602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2429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958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90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026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57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2" t="2880" r="2531"/>
            <a:stretch/>
          </p:blipFill>
          <p:spPr bwMode="auto">
            <a:xfrm>
              <a:off x="0" y="728309"/>
              <a:ext cx="2520000" cy="540138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08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706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049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326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443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642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249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075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359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6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2" t="2880" r="2531"/>
            <a:stretch/>
          </p:blipFill>
          <p:spPr bwMode="auto">
            <a:xfrm>
              <a:off x="0" y="728309"/>
              <a:ext cx="2520000" cy="540138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664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608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804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393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093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935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845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198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911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248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9834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7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0509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4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6686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820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539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053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548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748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437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22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745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22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12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66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69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244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248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846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130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39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462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0676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031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366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15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804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673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04082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99425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96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6181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0486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60762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5697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22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718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552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532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20231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288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2394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4439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43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65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0255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8674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15087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084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139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7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1843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8083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97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9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7271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48251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5704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9562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11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87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59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43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17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59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03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78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2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476672"/>
            <a:ext cx="6868280" cy="6381328"/>
            <a:chOff x="2286000" y="476672"/>
            <a:chExt cx="6868280" cy="6381328"/>
          </a:xfrm>
        </p:grpSpPr>
        <p:sp>
          <p:nvSpPr>
            <p:cNvPr id="2" name="TextBox 1"/>
            <p:cNvSpPr txBox="1"/>
            <p:nvPr/>
          </p:nvSpPr>
          <p:spPr>
            <a:xfrm>
              <a:off x="2618656" y="476672"/>
              <a:ext cx="6192688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cap="all" dirty="0">
                  <a:solidFill>
                    <a:schemeClr val="bg1"/>
                  </a:solidFill>
                  <a:latin typeface="Calibri" pitchFamily="34" charset="0"/>
                </a:rPr>
                <a:t>The most holy </a:t>
              </a:r>
              <a:br>
                <a:rPr lang="en-AU" sz="4000" b="1" cap="all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AU" sz="4000" b="1" cap="all" dirty="0">
                  <a:solidFill>
                    <a:schemeClr val="bg1"/>
                  </a:solidFill>
                  <a:latin typeface="Calibri" pitchFamily="34" charset="0"/>
                </a:rPr>
                <a:t>body &amp; blood of Christ</a:t>
              </a:r>
            </a:p>
            <a:p>
              <a:pPr algn="ctr"/>
              <a:r>
                <a:rPr lang="en-AU" sz="3600" dirty="0">
                  <a:solidFill>
                    <a:schemeClr val="bg1"/>
                  </a:solidFill>
                  <a:latin typeface="Calibri" pitchFamily="34" charset="0"/>
                </a:rPr>
                <a:t>Sunday 2nd June, 2024</a:t>
              </a:r>
            </a:p>
            <a:p>
              <a:pPr algn="ctr"/>
              <a:endParaRPr lang="en-AU" sz="3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29544" y="3284984"/>
              <a:ext cx="66247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i="1" dirty="0">
                  <a:solidFill>
                    <a:schemeClr val="bg1"/>
                  </a:solidFill>
                </a:rPr>
                <a:t>Mary Immaculate Parish </a:t>
              </a:r>
            </a:p>
            <a:p>
              <a:pPr algn="ctr"/>
              <a:r>
                <a:rPr lang="en-AU" sz="2800" i="1" dirty="0">
                  <a:solidFill>
                    <a:schemeClr val="bg1"/>
                  </a:solidFill>
                </a:rPr>
                <a:t>Quakers Hill-Schofields</a:t>
              </a:r>
              <a:br>
                <a:rPr lang="en-AU" sz="2800" i="1" dirty="0">
                  <a:solidFill>
                    <a:schemeClr val="bg1"/>
                  </a:solidFill>
                </a:rPr>
              </a:br>
              <a:r>
                <a:rPr lang="en-AU" sz="2800" i="1" dirty="0">
                  <a:solidFill>
                    <a:schemeClr val="bg1"/>
                  </a:solidFill>
                </a:rPr>
                <a:t>We welcome our parishioners and </a:t>
              </a:r>
            </a:p>
            <a:p>
              <a:pPr algn="ctr"/>
              <a:r>
                <a:rPr lang="en-AU" sz="2800" i="1" dirty="0">
                  <a:solidFill>
                    <a:schemeClr val="bg1"/>
                  </a:solidFill>
                </a:rPr>
                <a:t>visitors to our Parish today.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0" y="6119336"/>
              <a:ext cx="6858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AU" sz="1400" dirty="0">
                  <a:solidFill>
                    <a:schemeClr val="bg1"/>
                  </a:solidFill>
                </a:rPr>
                <a:t>All music reproduced with permission of ONE LICENSE No. A-642058 or</a:t>
              </a:r>
            </a:p>
            <a:p>
              <a:pPr lvl="0" algn="ctr"/>
              <a:r>
                <a:rPr lang="en-AU" sz="1400" dirty="0">
                  <a:solidFill>
                    <a:schemeClr val="bg1"/>
                  </a:solidFill>
                </a:rPr>
                <a:t>Christian Copyright Licensing No. 21987</a:t>
              </a:r>
            </a:p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Graphics Used with Permission of </a:t>
              </a:r>
              <a:r>
                <a:rPr lang="en-AU" sz="1400" dirty="0" err="1">
                  <a:solidFill>
                    <a:schemeClr val="bg1"/>
                  </a:solidFill>
                </a:rPr>
                <a:t>Sr</a:t>
              </a:r>
              <a:r>
                <a:rPr lang="en-AU" sz="1400" dirty="0">
                  <a:solidFill>
                    <a:schemeClr val="bg1"/>
                  </a:solidFill>
                </a:rPr>
                <a:t> Susan Daily IBVM.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323528" y="1124744"/>
            <a:ext cx="89289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us,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05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1990145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Exodus 24:3-8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4656" y="188640"/>
            <a:ext cx="658822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115: 12-13</a:t>
            </a:r>
          </a:p>
          <a:p>
            <a:pPr algn="ctr"/>
            <a:endParaRPr lang="en-US" sz="60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I will take the cup of salvation, and call on the name of the Lord.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Hebrews  9: 11-15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89248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I am the living bread from heaven, says the Lord;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whoever eats this bread will live forever.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267144"/>
            <a:ext cx="6516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Mark 14: 12-16, 22-26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166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325B60-945D-4BC2-A442-D07A78F88F7F}"/>
              </a:ext>
            </a:extLst>
          </p:cNvPr>
          <p:cNvSpPr txBox="1"/>
          <p:nvPr/>
        </p:nvSpPr>
        <p:spPr>
          <a:xfrm>
            <a:off x="107504" y="0"/>
            <a:ext cx="765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NICENE CREED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E51B0-EB8D-4F04-A682-B127B2856B9B}"/>
              </a:ext>
            </a:extLst>
          </p:cNvPr>
          <p:cNvSpPr txBox="1"/>
          <p:nvPr/>
        </p:nvSpPr>
        <p:spPr>
          <a:xfrm>
            <a:off x="251520" y="764704"/>
            <a:ext cx="84789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73894" algn="l"/>
              </a:tabLst>
            </a:pPr>
            <a:r>
              <a:rPr lang="en-AU" sz="6000" b="1" dirty="0">
                <a:solidFill>
                  <a:schemeClr val="bg1"/>
                </a:solidFill>
              </a:rPr>
              <a:t>I believe in one God, </a:t>
            </a:r>
          </a:p>
          <a:p>
            <a:pPr>
              <a:tabLst>
                <a:tab pos="673894" algn="l"/>
              </a:tabLst>
            </a:pPr>
            <a:r>
              <a:rPr lang="en-AU" sz="6000" b="1" dirty="0">
                <a:solidFill>
                  <a:schemeClr val="bg1"/>
                </a:solidFill>
              </a:rPr>
              <a:t>the Father Almighty, </a:t>
            </a:r>
          </a:p>
          <a:p>
            <a:pPr>
              <a:tabLst>
                <a:tab pos="673894" algn="l"/>
              </a:tabLst>
            </a:pPr>
            <a:r>
              <a:rPr lang="en-AU" sz="6000" b="1" dirty="0">
                <a:solidFill>
                  <a:schemeClr val="bg1"/>
                </a:solidFill>
              </a:rPr>
              <a:t>Maker of heaven and earth, and of all things visible and invisible.</a:t>
            </a:r>
          </a:p>
          <a:p>
            <a:pPr>
              <a:tabLst>
                <a:tab pos="673894" algn="l"/>
              </a:tabLst>
            </a:pPr>
            <a:endParaRPr lang="en-A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11510-1357-6118-E7E5-FD1D5CC763E4}"/>
              </a:ext>
            </a:extLst>
          </p:cNvPr>
          <p:cNvSpPr txBox="1"/>
          <p:nvPr/>
        </p:nvSpPr>
        <p:spPr>
          <a:xfrm>
            <a:off x="161764" y="0"/>
            <a:ext cx="8820472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73894" algn="l"/>
              </a:tabLst>
            </a:pPr>
            <a:r>
              <a:rPr lang="en-AU" sz="5000" b="1" dirty="0">
                <a:solidFill>
                  <a:schemeClr val="bg1"/>
                </a:solidFill>
              </a:rPr>
              <a:t>I believe in one Lord Jesus Christ, the only begotten Son of God,</a:t>
            </a:r>
          </a:p>
          <a:p>
            <a:pPr>
              <a:tabLst>
                <a:tab pos="673894" algn="l"/>
              </a:tabLst>
            </a:pPr>
            <a:r>
              <a:rPr lang="en-AU" sz="5000" b="1" dirty="0">
                <a:solidFill>
                  <a:schemeClr val="bg1"/>
                </a:solidFill>
              </a:rPr>
              <a:t>Born of the Father before all ages.</a:t>
            </a:r>
          </a:p>
          <a:p>
            <a:pPr>
              <a:tabLst>
                <a:tab pos="673894" algn="l"/>
              </a:tabLst>
            </a:pPr>
            <a:r>
              <a:rPr lang="en-AU" sz="5000" b="1" dirty="0">
                <a:solidFill>
                  <a:schemeClr val="bg1"/>
                </a:solidFill>
              </a:rPr>
              <a:t>God from God, light from light, True God from true God begotten, not made, </a:t>
            </a:r>
          </a:p>
          <a:p>
            <a:pPr>
              <a:tabLst>
                <a:tab pos="673894" algn="l"/>
              </a:tabLst>
            </a:pPr>
            <a:r>
              <a:rPr lang="en-AU" sz="5000" b="1" dirty="0">
                <a:solidFill>
                  <a:schemeClr val="bg1"/>
                </a:solidFill>
              </a:rPr>
              <a:t>consubstantial with the father;</a:t>
            </a:r>
          </a:p>
        </p:txBody>
      </p:sp>
    </p:spTree>
    <p:extLst>
      <p:ext uri="{BB962C8B-B14F-4D97-AF65-F5344CB8AC3E}">
        <p14:creationId xmlns:p14="http://schemas.microsoft.com/office/powerpoint/2010/main" val="392608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336E8C-3DFB-4C93-A5BB-152FB1ABD09C}"/>
              </a:ext>
            </a:extLst>
          </p:cNvPr>
          <p:cNvSpPr txBox="1"/>
          <p:nvPr/>
        </p:nvSpPr>
        <p:spPr>
          <a:xfrm>
            <a:off x="123255" y="116632"/>
            <a:ext cx="889748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73894" algn="l"/>
              </a:tabLst>
            </a:pPr>
            <a:r>
              <a:rPr lang="en-AU" sz="5400" b="1" dirty="0">
                <a:solidFill>
                  <a:schemeClr val="bg1"/>
                </a:solidFill>
              </a:rPr>
              <a:t>Through him all things were made.</a:t>
            </a:r>
          </a:p>
          <a:p>
            <a:pPr>
              <a:tabLst>
                <a:tab pos="673894" algn="l"/>
              </a:tabLst>
            </a:pPr>
            <a:r>
              <a:rPr lang="en-AU" sz="5400" b="1" dirty="0">
                <a:solidFill>
                  <a:schemeClr val="bg1"/>
                </a:solidFill>
              </a:rPr>
              <a:t>For us men and for our salvation he came down from heaven,</a:t>
            </a:r>
          </a:p>
          <a:p>
            <a:pPr>
              <a:tabLst>
                <a:tab pos="673894" algn="l"/>
              </a:tabLst>
            </a:pPr>
            <a:r>
              <a:rPr lang="en-AU" sz="5400" b="1" dirty="0">
                <a:solidFill>
                  <a:schemeClr val="bg1"/>
                </a:solidFill>
              </a:rPr>
              <a:t>And by the Holy Spirit was incarnate of the Virgin Mary, and became man.</a:t>
            </a:r>
          </a:p>
          <a:p>
            <a:pPr>
              <a:tabLst>
                <a:tab pos="673894" algn="l"/>
              </a:tabLst>
            </a:pPr>
            <a:endParaRPr lang="en-A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D9C50E-F724-82BF-AEC6-DD4CE2BFDABE}"/>
              </a:ext>
            </a:extLst>
          </p:cNvPr>
          <p:cNvSpPr txBox="1"/>
          <p:nvPr/>
        </p:nvSpPr>
        <p:spPr>
          <a:xfrm>
            <a:off x="125760" y="117693"/>
            <a:ext cx="889248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73894" algn="l"/>
              </a:tabLst>
            </a:pPr>
            <a:r>
              <a:rPr lang="en-AU" sz="5400" b="1" dirty="0">
                <a:solidFill>
                  <a:schemeClr val="bg1"/>
                </a:solidFill>
              </a:rPr>
              <a:t>For our sake he was crucified under Pontius Pilate,</a:t>
            </a:r>
          </a:p>
          <a:p>
            <a:pPr>
              <a:tabLst>
                <a:tab pos="673894" algn="l"/>
              </a:tabLst>
            </a:pPr>
            <a:r>
              <a:rPr lang="en-AU" sz="5400" b="1" dirty="0">
                <a:solidFill>
                  <a:schemeClr val="bg1"/>
                </a:solidFill>
              </a:rPr>
              <a:t>he suffered death and was buried,</a:t>
            </a:r>
          </a:p>
          <a:p>
            <a:pPr>
              <a:tabLst>
                <a:tab pos="673894" algn="l"/>
              </a:tabLst>
            </a:pPr>
            <a:r>
              <a:rPr lang="en-AU" sz="5400" b="1" dirty="0">
                <a:solidFill>
                  <a:schemeClr val="bg1"/>
                </a:solidFill>
              </a:rPr>
              <a:t>And rose again on the third day.</a:t>
            </a:r>
          </a:p>
          <a:p>
            <a:pPr>
              <a:tabLst>
                <a:tab pos="673894" algn="l"/>
              </a:tabLst>
            </a:pPr>
            <a:r>
              <a:rPr lang="en-AU" sz="5400" b="1" dirty="0">
                <a:solidFill>
                  <a:schemeClr val="bg1"/>
                </a:solidFill>
              </a:rPr>
              <a:t>In accordance with the scriptures</a:t>
            </a:r>
          </a:p>
        </p:txBody>
      </p:sp>
    </p:spTree>
    <p:extLst>
      <p:ext uri="{BB962C8B-B14F-4D97-AF65-F5344CB8AC3E}">
        <p14:creationId xmlns:p14="http://schemas.microsoft.com/office/powerpoint/2010/main" val="3206087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3D924D-23FC-459B-920D-73C9DDFD18D5}"/>
              </a:ext>
            </a:extLst>
          </p:cNvPr>
          <p:cNvSpPr/>
          <p:nvPr/>
        </p:nvSpPr>
        <p:spPr>
          <a:xfrm>
            <a:off x="323528" y="-28584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</a:rPr>
              <a:t>He ascended into heaven and is seated at the right hand of the Father.</a:t>
            </a:r>
          </a:p>
          <a:p>
            <a:r>
              <a:rPr lang="en-AU" sz="5400" b="1" dirty="0">
                <a:solidFill>
                  <a:schemeClr val="bg1"/>
                </a:solidFill>
              </a:rPr>
              <a:t>He will come again in glory to judge the living and the dead</a:t>
            </a:r>
          </a:p>
          <a:p>
            <a:r>
              <a:rPr lang="en-AU" sz="5400" b="1" dirty="0">
                <a:solidFill>
                  <a:schemeClr val="bg1"/>
                </a:solidFill>
              </a:rPr>
              <a:t>and his kingdom will have no end.</a:t>
            </a:r>
          </a:p>
        </p:txBody>
      </p:sp>
    </p:spTree>
    <p:extLst>
      <p:ext uri="{BB962C8B-B14F-4D97-AF65-F5344CB8AC3E}">
        <p14:creationId xmlns:p14="http://schemas.microsoft.com/office/powerpoint/2010/main" val="88044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33B427-86FA-8AF6-5FF1-507C0DB1EAEC}"/>
              </a:ext>
            </a:extLst>
          </p:cNvPr>
          <p:cNvSpPr txBox="1"/>
          <p:nvPr/>
        </p:nvSpPr>
        <p:spPr>
          <a:xfrm>
            <a:off x="323528" y="620688"/>
            <a:ext cx="86409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</a:rPr>
              <a:t>I believe in the Holy Spirit, the Lord, the giver of life,</a:t>
            </a:r>
          </a:p>
          <a:p>
            <a:r>
              <a:rPr lang="en-AU" sz="5400" b="1" dirty="0">
                <a:solidFill>
                  <a:schemeClr val="bg1"/>
                </a:solidFill>
              </a:rPr>
              <a:t>who proceeds from the Father and the Son,</a:t>
            </a:r>
          </a:p>
          <a:p>
            <a:r>
              <a:rPr lang="en-AU" sz="5400" b="1" dirty="0">
                <a:solidFill>
                  <a:schemeClr val="bg1"/>
                </a:solidFill>
              </a:rPr>
              <a:t>who with the Father and the Son is adored and glorified,</a:t>
            </a:r>
          </a:p>
        </p:txBody>
      </p:sp>
    </p:spTree>
    <p:extLst>
      <p:ext uri="{BB962C8B-B14F-4D97-AF65-F5344CB8AC3E}">
        <p14:creationId xmlns:p14="http://schemas.microsoft.com/office/powerpoint/2010/main" val="23183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34713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02F8A4-FC5F-42E6-B2C3-B4AD57F0C371}"/>
              </a:ext>
            </a:extLst>
          </p:cNvPr>
          <p:cNvSpPr/>
          <p:nvPr/>
        </p:nvSpPr>
        <p:spPr>
          <a:xfrm>
            <a:off x="179512" y="1052736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</a:rPr>
              <a:t>Who has spoken through the prophets.</a:t>
            </a:r>
          </a:p>
          <a:p>
            <a:r>
              <a:rPr lang="en-AU" sz="5400" b="1" dirty="0">
                <a:solidFill>
                  <a:schemeClr val="bg1"/>
                </a:solidFill>
              </a:rPr>
              <a:t>I believe in one, holy, catholic and apostolic Church.</a:t>
            </a:r>
          </a:p>
        </p:txBody>
      </p:sp>
    </p:spTree>
    <p:extLst>
      <p:ext uri="{BB962C8B-B14F-4D97-AF65-F5344CB8AC3E}">
        <p14:creationId xmlns:p14="http://schemas.microsoft.com/office/powerpoint/2010/main" val="2741469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F90DA6-F774-5FCB-D590-22FE52D94C84}"/>
              </a:ext>
            </a:extLst>
          </p:cNvPr>
          <p:cNvSpPr txBox="1"/>
          <p:nvPr/>
        </p:nvSpPr>
        <p:spPr>
          <a:xfrm>
            <a:off x="251520" y="332656"/>
            <a:ext cx="84969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</a:rPr>
              <a:t>I confess one Baptism for the forgiveness of sins and I look forward to the </a:t>
            </a:r>
          </a:p>
          <a:p>
            <a:r>
              <a:rPr lang="en-AU" sz="5400" b="1" dirty="0">
                <a:solidFill>
                  <a:schemeClr val="bg1"/>
                </a:solidFill>
              </a:rPr>
              <a:t>resurrection of the dead and the life of the world to come. Amen.      </a:t>
            </a:r>
          </a:p>
          <a:p>
            <a:pPr algn="r"/>
            <a:r>
              <a:rPr lang="en-AU" sz="1800" b="1" dirty="0">
                <a:solidFill>
                  <a:schemeClr val="bg1"/>
                </a:solidFill>
              </a:rPr>
              <a:t> </a:t>
            </a:r>
            <a:endParaRPr lang="en-A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58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92696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Calibri" pitchFamily="34" charset="0"/>
              </a:rPr>
              <a:t>R — Lord, hear Our Prayer.</a:t>
            </a:r>
            <a:endParaRPr lang="en-AU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F8CB02-E490-4628-A9DF-30CFC6DFFD58}"/>
              </a:ext>
            </a:extLst>
          </p:cNvPr>
          <p:cNvSpPr txBox="1"/>
          <p:nvPr/>
        </p:nvSpPr>
        <p:spPr>
          <a:xfrm>
            <a:off x="107504" y="522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PARISH COMMUNITY PRAYER</a:t>
            </a:r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4DF84-4F61-4875-96B1-3EC332E2427A}"/>
              </a:ext>
            </a:extLst>
          </p:cNvPr>
          <p:cNvSpPr txBox="1"/>
          <p:nvPr/>
        </p:nvSpPr>
        <p:spPr>
          <a:xfrm>
            <a:off x="-3400" y="1916832"/>
            <a:ext cx="9252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God, our Father, bless this parish Mary Immaculate so that we may love you more. </a:t>
            </a:r>
          </a:p>
        </p:txBody>
      </p:sp>
    </p:spTree>
    <p:extLst>
      <p:ext uri="{BB962C8B-B14F-4D97-AF65-F5344CB8AC3E}">
        <p14:creationId xmlns:p14="http://schemas.microsoft.com/office/powerpoint/2010/main" val="1892826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4808C9-8553-55DE-F31F-B7A4B7CB62C2}"/>
              </a:ext>
            </a:extLst>
          </p:cNvPr>
          <p:cNvSpPr txBox="1"/>
          <p:nvPr/>
        </p:nvSpPr>
        <p:spPr>
          <a:xfrm>
            <a:off x="395536" y="1124744"/>
            <a:ext cx="83529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Help the parents to be good examples to the children and our youth to grow in love and strength as good Christians.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AFFAD-EF54-5FCE-D5DB-6A0258DAA28D}"/>
              </a:ext>
            </a:extLst>
          </p:cNvPr>
          <p:cNvSpPr txBox="1"/>
          <p:nvPr/>
        </p:nvSpPr>
        <p:spPr>
          <a:xfrm>
            <a:off x="107504" y="522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PARISH COMMUNITY PRAYER</a:t>
            </a:r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49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789B12-D9BE-4596-8F35-2E23D843C3E8}"/>
              </a:ext>
            </a:extLst>
          </p:cNvPr>
          <p:cNvSpPr txBox="1"/>
          <p:nvPr/>
        </p:nvSpPr>
        <p:spPr>
          <a:xfrm>
            <a:off x="143000" y="980728"/>
            <a:ext cx="9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Encircle our families with your loving care. To the sick grant health, to the aged bring serenity and to those in sorrow joy.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F0D76C-7427-5D4D-7131-AF8C191D77E7}"/>
              </a:ext>
            </a:extLst>
          </p:cNvPr>
          <p:cNvSpPr txBox="1"/>
          <p:nvPr/>
        </p:nvSpPr>
        <p:spPr>
          <a:xfrm>
            <a:off x="107504" y="522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PARISH COMMUNITY PRAYER</a:t>
            </a:r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92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6623D6-2E4C-1015-B6BE-C4B24CF2C16A}"/>
              </a:ext>
            </a:extLst>
          </p:cNvPr>
          <p:cNvSpPr txBox="1"/>
          <p:nvPr/>
        </p:nvSpPr>
        <p:spPr>
          <a:xfrm>
            <a:off x="323528" y="1628800"/>
            <a:ext cx="82809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May we grow stronger in faith and may our love for one another become deeper in our daily living.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958EF-4662-8610-8E99-32EC6EAD2C65}"/>
              </a:ext>
            </a:extLst>
          </p:cNvPr>
          <p:cNvSpPr txBox="1"/>
          <p:nvPr/>
        </p:nvSpPr>
        <p:spPr>
          <a:xfrm>
            <a:off x="107504" y="522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PARISH COMMUNITY PRAYER</a:t>
            </a:r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42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6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431779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900" advClick="0" advTm="60900"/>
    </mc:Choice>
    <mc:Fallback xmlns="">
      <p:transition spd="slow" advClick="0" advTm="609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8808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812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48093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8977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2913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984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617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12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965979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656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8846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 all glory and honour is yours, 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36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60" y="936138"/>
            <a:ext cx="9018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318244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only say the word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my soul shall be healed.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2730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494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9678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07820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420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6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431779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616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09512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8265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95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8745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022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46331"/>
            <a:ext cx="88924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8782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96186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41642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0841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1628800"/>
            <a:ext cx="6858000" cy="5229200"/>
            <a:chOff x="2286000" y="1628800"/>
            <a:chExt cx="6858000" cy="5229200"/>
          </a:xfrm>
        </p:grpSpPr>
        <p:sp>
          <p:nvSpPr>
            <p:cNvPr id="2" name="TextBox 1"/>
            <p:cNvSpPr txBox="1"/>
            <p:nvPr/>
          </p:nvSpPr>
          <p:spPr>
            <a:xfrm>
              <a:off x="2699792" y="1628800"/>
              <a:ext cx="619268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5400" b="1" cap="all" dirty="0">
                  <a:solidFill>
                    <a:schemeClr val="bg1"/>
                  </a:solidFill>
                  <a:latin typeface="Calibri" pitchFamily="34" charset="0"/>
                </a:rPr>
                <a:t>The most holy </a:t>
              </a:r>
              <a:br>
                <a:rPr lang="en-AU" sz="5400" b="1" cap="all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AU" sz="5400" b="1" cap="all" dirty="0">
                  <a:solidFill>
                    <a:schemeClr val="bg1"/>
                  </a:solidFill>
                  <a:latin typeface="Calibri" pitchFamily="34" charset="0"/>
                </a:rPr>
                <a:t>body &amp; blood of Christ</a:t>
              </a:r>
            </a:p>
            <a:p>
              <a:pPr algn="ctr"/>
              <a:r>
                <a:rPr lang="en-AU" sz="5400" dirty="0">
                  <a:solidFill>
                    <a:schemeClr val="bg1"/>
                  </a:solidFill>
                  <a:latin typeface="Calibri" pitchFamily="34" charset="0"/>
                </a:rPr>
                <a:t>Sunday 2</a:t>
              </a:r>
              <a:r>
                <a:rPr lang="en-AU" sz="5400" baseline="30000" dirty="0">
                  <a:solidFill>
                    <a:schemeClr val="bg1"/>
                  </a:solidFill>
                  <a:latin typeface="Calibri" pitchFamily="34" charset="0"/>
                </a:rPr>
                <a:t>nd</a:t>
              </a:r>
              <a:r>
                <a:rPr lang="en-AU" sz="5400" dirty="0">
                  <a:solidFill>
                    <a:schemeClr val="bg1"/>
                  </a:solidFill>
                  <a:latin typeface="Calibri" pitchFamily="34" charset="0"/>
                </a:rPr>
                <a:t> June 2024</a:t>
              </a:r>
            </a:p>
            <a:p>
              <a:pPr algn="ctr"/>
              <a:endParaRPr lang="en-AU" sz="3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endParaRPr lang="en-US" sz="3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0" y="6119336"/>
              <a:ext cx="6858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AU" sz="1400" dirty="0">
                  <a:solidFill>
                    <a:schemeClr val="bg1"/>
                  </a:solidFill>
                </a:rPr>
                <a:t>All music reproduced with permission of ONE LICENSE No. A-642058 or</a:t>
              </a:r>
            </a:p>
            <a:p>
              <a:pPr lvl="0" algn="ctr">
                <a:defRPr/>
              </a:pPr>
              <a:r>
                <a:rPr lang="en-AU" sz="1400" dirty="0">
                  <a:solidFill>
                    <a:schemeClr val="bg1"/>
                  </a:solidFill>
                </a:rPr>
                <a:t>Christian Copyright Licensing No. 21987</a:t>
              </a:r>
            </a:p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Graphics Used with Permission of </a:t>
              </a:r>
              <a:r>
                <a:rPr lang="en-AU" sz="1400" dirty="0" err="1">
                  <a:solidFill>
                    <a:schemeClr val="bg1"/>
                  </a:solidFill>
                </a:rPr>
                <a:t>Sr</a:t>
              </a:r>
              <a:r>
                <a:rPr lang="en-AU" sz="1400" dirty="0">
                  <a:solidFill>
                    <a:schemeClr val="bg1"/>
                  </a:solidFill>
                </a:rPr>
                <a:t> Susan Daily IBVM.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74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63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2572</Words>
  <Application>Microsoft Office PowerPoint</Application>
  <PresentationFormat>On-screen Show (4:3)</PresentationFormat>
  <Paragraphs>342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Aptos</vt:lpstr>
      <vt:lpstr>Aptos Display</vt:lpstr>
      <vt:lpstr>Arial</vt:lpstr>
      <vt:lpstr>Calibri</vt:lpstr>
      <vt:lpstr>Office Theme</vt:lpstr>
      <vt:lpstr>3_Office Theme</vt:lpstr>
      <vt:lpstr>2_Office Theme</vt:lpstr>
      <vt:lpstr>6_Office Theme</vt:lpstr>
      <vt:lpstr>7_Office Theme</vt:lpstr>
      <vt:lpstr>4_Office Theme</vt:lpstr>
      <vt:lpstr>5_Office Theme</vt:lpstr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162</cp:revision>
  <dcterms:created xsi:type="dcterms:W3CDTF">2011-11-21T04:52:32Z</dcterms:created>
  <dcterms:modified xsi:type="dcterms:W3CDTF">2024-04-11T05:15:04Z</dcterms:modified>
</cp:coreProperties>
</file>