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9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0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1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  <p:sldMasterId id="2147483708" r:id="rId3"/>
    <p:sldMasterId id="2147483723" r:id="rId4"/>
    <p:sldMasterId id="2147483741" r:id="rId5"/>
    <p:sldMasterId id="2147483755" r:id="rId6"/>
    <p:sldMasterId id="2147483768" r:id="rId7"/>
    <p:sldMasterId id="2147483782" r:id="rId8"/>
    <p:sldMasterId id="2147483796" r:id="rId9"/>
    <p:sldMasterId id="2147483811" r:id="rId10"/>
    <p:sldMasterId id="2147483825" r:id="rId11"/>
    <p:sldMasterId id="2147483839" r:id="rId12"/>
  </p:sldMasterIdLst>
  <p:sldIdLst>
    <p:sldId id="323" r:id="rId13"/>
    <p:sldId id="487" r:id="rId14"/>
    <p:sldId id="712" r:id="rId15"/>
    <p:sldId id="711" r:id="rId16"/>
    <p:sldId id="710" r:id="rId17"/>
    <p:sldId id="709" r:id="rId18"/>
    <p:sldId id="261" r:id="rId19"/>
    <p:sldId id="388" r:id="rId20"/>
    <p:sldId id="262" r:id="rId21"/>
    <p:sldId id="488" r:id="rId22"/>
    <p:sldId id="263" r:id="rId23"/>
    <p:sldId id="362" r:id="rId24"/>
    <p:sldId id="321" r:id="rId25"/>
    <p:sldId id="489" r:id="rId26"/>
    <p:sldId id="322" r:id="rId27"/>
    <p:sldId id="389" r:id="rId28"/>
    <p:sldId id="271" r:id="rId29"/>
    <p:sldId id="272" r:id="rId30"/>
    <p:sldId id="273" r:id="rId31"/>
    <p:sldId id="274" r:id="rId32"/>
    <p:sldId id="275" r:id="rId33"/>
    <p:sldId id="276" r:id="rId34"/>
    <p:sldId id="390" r:id="rId35"/>
    <p:sldId id="279" r:id="rId36"/>
    <p:sldId id="490" r:id="rId37"/>
    <p:sldId id="278" r:id="rId38"/>
    <p:sldId id="491" r:id="rId39"/>
    <p:sldId id="713" r:id="rId40"/>
    <p:sldId id="379" r:id="rId41"/>
    <p:sldId id="380" r:id="rId42"/>
    <p:sldId id="402" r:id="rId43"/>
    <p:sldId id="391" r:id="rId44"/>
    <p:sldId id="717" r:id="rId45"/>
    <p:sldId id="716" r:id="rId46"/>
    <p:sldId id="715" r:id="rId47"/>
    <p:sldId id="714" r:id="rId48"/>
    <p:sldId id="392" r:id="rId49"/>
    <p:sldId id="287" r:id="rId50"/>
    <p:sldId id="492" r:id="rId51"/>
    <p:sldId id="394" r:id="rId52"/>
    <p:sldId id="289" r:id="rId53"/>
    <p:sldId id="395" r:id="rId54"/>
    <p:sldId id="291" r:id="rId55"/>
    <p:sldId id="292" r:id="rId56"/>
    <p:sldId id="293" r:id="rId57"/>
    <p:sldId id="396" r:id="rId58"/>
    <p:sldId id="294" r:id="rId59"/>
    <p:sldId id="298" r:id="rId60"/>
    <p:sldId id="503" r:id="rId61"/>
    <p:sldId id="718" r:id="rId62"/>
    <p:sldId id="397" r:id="rId63"/>
    <p:sldId id="295" r:id="rId64"/>
    <p:sldId id="296" r:id="rId65"/>
    <p:sldId id="505" r:id="rId66"/>
    <p:sldId id="297" r:id="rId67"/>
    <p:sldId id="506" r:id="rId68"/>
    <p:sldId id="398" r:id="rId69"/>
    <p:sldId id="722" r:id="rId70"/>
    <p:sldId id="721" r:id="rId71"/>
    <p:sldId id="720" r:id="rId72"/>
    <p:sldId id="719" r:id="rId73"/>
    <p:sldId id="400" r:id="rId74"/>
    <p:sldId id="726" r:id="rId75"/>
    <p:sldId id="725" r:id="rId76"/>
    <p:sldId id="724" r:id="rId77"/>
    <p:sldId id="723" r:id="rId78"/>
    <p:sldId id="401" r:id="rId79"/>
    <p:sldId id="310" r:id="rId80"/>
    <p:sldId id="730" r:id="rId81"/>
    <p:sldId id="729" r:id="rId82"/>
    <p:sldId id="728" r:id="rId83"/>
    <p:sldId id="727" r:id="rId84"/>
    <p:sldId id="315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00"/>
    <a:srgbClr val="FFFF99"/>
    <a:srgbClr val="002774"/>
    <a:srgbClr val="003300"/>
    <a:srgbClr val="66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31AAF0-3C23-4580-A5FF-07B6050E84F5}" v="63" dt="2024-04-11T04:48:48.8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0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76" Type="http://schemas.openxmlformats.org/officeDocument/2006/relationships/slide" Target="slides/slide64.xml"/><Relationship Id="rId84" Type="http://schemas.openxmlformats.org/officeDocument/2006/relationships/slide" Target="slides/slide72.xml"/><Relationship Id="rId89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90" Type="http://schemas.microsoft.com/office/2016/11/relationships/changesInfo" Target="changesInfos/changesInfo1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slide" Target="slides/slide6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slide" Target="slides/slide71.xml"/><Relationship Id="rId88" Type="http://schemas.openxmlformats.org/officeDocument/2006/relationships/theme" Target="theme/theme1.xml"/><Relationship Id="rId9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akers Hill Parish" userId="654315b0-35d7-4124-99ab-33b305b33ffd" providerId="ADAL" clId="{9131AAF0-3C23-4580-A5FF-07B6050E84F5}"/>
    <pc:docChg chg="custSel addSld delSld modSld">
      <pc:chgData name="Quakers Hill Parish" userId="654315b0-35d7-4124-99ab-33b305b33ffd" providerId="ADAL" clId="{9131AAF0-3C23-4580-A5FF-07B6050E84F5}" dt="2024-04-11T04:48:48.825" v="73"/>
      <pc:docMkLst>
        <pc:docMk/>
      </pc:docMkLst>
      <pc:sldChg chg="del">
        <pc:chgData name="Quakers Hill Parish" userId="654315b0-35d7-4124-99ab-33b305b33ffd" providerId="ADAL" clId="{9131AAF0-3C23-4580-A5FF-07B6050E84F5}" dt="2024-04-11T04:32:49.089" v="7" actId="47"/>
        <pc:sldMkLst>
          <pc:docMk/>
          <pc:sldMk cId="119157939" sldId="257"/>
        </pc:sldMkLst>
      </pc:sldChg>
      <pc:sldChg chg="del">
        <pc:chgData name="Quakers Hill Parish" userId="654315b0-35d7-4124-99ab-33b305b33ffd" providerId="ADAL" clId="{9131AAF0-3C23-4580-A5FF-07B6050E84F5}" dt="2024-04-11T04:33:33.853" v="8" actId="47"/>
        <pc:sldMkLst>
          <pc:docMk/>
          <pc:sldMk cId="1561660390" sldId="261"/>
        </pc:sldMkLst>
      </pc:sldChg>
      <pc:sldChg chg="del">
        <pc:chgData name="Quakers Hill Parish" userId="654315b0-35d7-4124-99ab-33b305b33ffd" providerId="ADAL" clId="{9131AAF0-3C23-4580-A5FF-07B6050E84F5}" dt="2024-04-11T04:34:21.263" v="9" actId="47"/>
        <pc:sldMkLst>
          <pc:docMk/>
          <pc:sldMk cId="3937607769" sldId="262"/>
        </pc:sldMkLst>
      </pc:sldChg>
      <pc:sldChg chg="del">
        <pc:chgData name="Quakers Hill Parish" userId="654315b0-35d7-4124-99ab-33b305b33ffd" providerId="ADAL" clId="{9131AAF0-3C23-4580-A5FF-07B6050E84F5}" dt="2024-04-11T04:34:21.625" v="10" actId="47"/>
        <pc:sldMkLst>
          <pc:docMk/>
          <pc:sldMk cId="3544767924" sldId="263"/>
        </pc:sldMkLst>
      </pc:sldChg>
      <pc:sldChg chg="del">
        <pc:chgData name="Quakers Hill Parish" userId="654315b0-35d7-4124-99ab-33b305b33ffd" providerId="ADAL" clId="{9131AAF0-3C23-4580-A5FF-07B6050E84F5}" dt="2024-04-11T04:34:21.986" v="11" actId="47"/>
        <pc:sldMkLst>
          <pc:docMk/>
          <pc:sldMk cId="1116155743" sldId="265"/>
        </pc:sldMkLst>
      </pc:sldChg>
      <pc:sldChg chg="modSp mod setBg">
        <pc:chgData name="Quakers Hill Parish" userId="654315b0-35d7-4124-99ab-33b305b33ffd" providerId="ADAL" clId="{9131AAF0-3C23-4580-A5FF-07B6050E84F5}" dt="2024-04-11T04:39:31.848" v="17" actId="255"/>
        <pc:sldMkLst>
          <pc:docMk/>
          <pc:sldMk cId="2575721258" sldId="271"/>
        </pc:sldMkLst>
        <pc:spChg chg="mod">
          <ac:chgData name="Quakers Hill Parish" userId="654315b0-35d7-4124-99ab-33b305b33ffd" providerId="ADAL" clId="{9131AAF0-3C23-4580-A5FF-07B6050E84F5}" dt="2024-04-11T04:39:31.848" v="17" actId="255"/>
          <ac:spMkLst>
            <pc:docMk/>
            <pc:sldMk cId="2575721258" sldId="271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9131AAF0-3C23-4580-A5FF-07B6050E84F5}" dt="2024-04-11T04:40:07.700" v="20"/>
        <pc:sldMkLst>
          <pc:docMk/>
          <pc:sldMk cId="3534440998" sldId="272"/>
        </pc:sldMkLst>
        <pc:spChg chg="mod">
          <ac:chgData name="Quakers Hill Parish" userId="654315b0-35d7-4124-99ab-33b305b33ffd" providerId="ADAL" clId="{9131AAF0-3C23-4580-A5FF-07B6050E84F5}" dt="2024-04-11T04:40:03.188" v="19" actId="207"/>
          <ac:spMkLst>
            <pc:docMk/>
            <pc:sldMk cId="3534440998" sldId="272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9131AAF0-3C23-4580-A5FF-07B6050E84F5}" dt="2024-04-11T04:40:29.832" v="23" actId="255"/>
        <pc:sldMkLst>
          <pc:docMk/>
          <pc:sldMk cId="269181385" sldId="273"/>
        </pc:sldMkLst>
        <pc:spChg chg="mod">
          <ac:chgData name="Quakers Hill Parish" userId="654315b0-35d7-4124-99ab-33b305b33ffd" providerId="ADAL" clId="{9131AAF0-3C23-4580-A5FF-07B6050E84F5}" dt="2024-04-11T04:40:29.832" v="23" actId="255"/>
          <ac:spMkLst>
            <pc:docMk/>
            <pc:sldMk cId="269181385" sldId="273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9131AAF0-3C23-4580-A5FF-07B6050E84F5}" dt="2024-04-11T04:41:23.267" v="30" actId="255"/>
        <pc:sldMkLst>
          <pc:docMk/>
          <pc:sldMk cId="3122992743" sldId="274"/>
        </pc:sldMkLst>
        <pc:spChg chg="mod">
          <ac:chgData name="Quakers Hill Parish" userId="654315b0-35d7-4124-99ab-33b305b33ffd" providerId="ADAL" clId="{9131AAF0-3C23-4580-A5FF-07B6050E84F5}" dt="2024-04-11T04:41:23.267" v="30" actId="255"/>
          <ac:spMkLst>
            <pc:docMk/>
            <pc:sldMk cId="3122992743" sldId="274"/>
            <ac:spMk id="2" creationId="{00000000-0000-0000-0000-000000000000}"/>
          </ac:spMkLst>
        </pc:spChg>
      </pc:sldChg>
      <pc:sldChg chg="del">
        <pc:chgData name="Quakers Hill Parish" userId="654315b0-35d7-4124-99ab-33b305b33ffd" providerId="ADAL" clId="{9131AAF0-3C23-4580-A5FF-07B6050E84F5}" dt="2024-04-11T04:41:35.524" v="31" actId="47"/>
        <pc:sldMkLst>
          <pc:docMk/>
          <pc:sldMk cId="2568170628" sldId="275"/>
        </pc:sldMkLst>
      </pc:sldChg>
      <pc:sldChg chg="modSp mod setBg">
        <pc:chgData name="Quakers Hill Parish" userId="654315b0-35d7-4124-99ab-33b305b33ffd" providerId="ADAL" clId="{9131AAF0-3C23-4580-A5FF-07B6050E84F5}" dt="2024-04-11T04:42:11.449" v="34" actId="255"/>
        <pc:sldMkLst>
          <pc:docMk/>
          <pc:sldMk cId="838244830" sldId="276"/>
        </pc:sldMkLst>
        <pc:spChg chg="mod">
          <ac:chgData name="Quakers Hill Parish" userId="654315b0-35d7-4124-99ab-33b305b33ffd" providerId="ADAL" clId="{9131AAF0-3C23-4580-A5FF-07B6050E84F5}" dt="2024-04-11T04:42:11.449" v="34" actId="255"/>
          <ac:spMkLst>
            <pc:docMk/>
            <pc:sldMk cId="838244830" sldId="276"/>
            <ac:spMk id="2" creationId="{00000000-0000-0000-0000-000000000000}"/>
          </ac:spMkLst>
        </pc:spChg>
      </pc:sldChg>
      <pc:sldChg chg="del">
        <pc:chgData name="Quakers Hill Parish" userId="654315b0-35d7-4124-99ab-33b305b33ffd" providerId="ADAL" clId="{9131AAF0-3C23-4580-A5FF-07B6050E84F5}" dt="2024-04-11T04:42:21.977" v="35" actId="47"/>
        <pc:sldMkLst>
          <pc:docMk/>
          <pc:sldMk cId="2556344889" sldId="278"/>
        </pc:sldMkLst>
      </pc:sldChg>
      <pc:sldChg chg="del">
        <pc:chgData name="Quakers Hill Parish" userId="654315b0-35d7-4124-99ab-33b305b33ffd" providerId="ADAL" clId="{9131AAF0-3C23-4580-A5FF-07B6050E84F5}" dt="2024-04-11T04:42:22.323" v="36" actId="47"/>
        <pc:sldMkLst>
          <pc:docMk/>
          <pc:sldMk cId="3916099627" sldId="279"/>
        </pc:sldMkLst>
      </pc:sldChg>
      <pc:sldChg chg="del">
        <pc:chgData name="Quakers Hill Parish" userId="654315b0-35d7-4124-99ab-33b305b33ffd" providerId="ADAL" clId="{9131AAF0-3C23-4580-A5FF-07B6050E84F5}" dt="2024-04-11T04:45:01.388" v="48" actId="47"/>
        <pc:sldMkLst>
          <pc:docMk/>
          <pc:sldMk cId="948606547" sldId="287"/>
        </pc:sldMkLst>
      </pc:sldChg>
      <pc:sldChg chg="del">
        <pc:chgData name="Quakers Hill Parish" userId="654315b0-35d7-4124-99ab-33b305b33ffd" providerId="ADAL" clId="{9131AAF0-3C23-4580-A5FF-07B6050E84F5}" dt="2024-04-11T04:45:20.415" v="49" actId="47"/>
        <pc:sldMkLst>
          <pc:docMk/>
          <pc:sldMk cId="3878650883" sldId="289"/>
        </pc:sldMkLst>
      </pc:sldChg>
      <pc:sldChg chg="del">
        <pc:chgData name="Quakers Hill Parish" userId="654315b0-35d7-4124-99ab-33b305b33ffd" providerId="ADAL" clId="{9131AAF0-3C23-4580-A5FF-07B6050E84F5}" dt="2024-04-11T04:45:34.818" v="50" actId="47"/>
        <pc:sldMkLst>
          <pc:docMk/>
          <pc:sldMk cId="667561288" sldId="291"/>
        </pc:sldMkLst>
      </pc:sldChg>
      <pc:sldChg chg="del">
        <pc:chgData name="Quakers Hill Parish" userId="654315b0-35d7-4124-99ab-33b305b33ffd" providerId="ADAL" clId="{9131AAF0-3C23-4580-A5FF-07B6050E84F5}" dt="2024-04-11T04:46:03.516" v="51" actId="47"/>
        <pc:sldMkLst>
          <pc:docMk/>
          <pc:sldMk cId="413102633" sldId="294"/>
        </pc:sldMkLst>
      </pc:sldChg>
      <pc:sldChg chg="del">
        <pc:chgData name="Quakers Hill Parish" userId="654315b0-35d7-4124-99ab-33b305b33ffd" providerId="ADAL" clId="{9131AAF0-3C23-4580-A5FF-07B6050E84F5}" dt="2024-04-11T04:46:44.042" v="54" actId="47"/>
        <pc:sldMkLst>
          <pc:docMk/>
          <pc:sldMk cId="272939499" sldId="295"/>
        </pc:sldMkLst>
      </pc:sldChg>
      <pc:sldChg chg="del">
        <pc:chgData name="Quakers Hill Parish" userId="654315b0-35d7-4124-99ab-33b305b33ffd" providerId="ADAL" clId="{9131AAF0-3C23-4580-A5FF-07B6050E84F5}" dt="2024-04-11T04:46:44.526" v="55" actId="47"/>
        <pc:sldMkLst>
          <pc:docMk/>
          <pc:sldMk cId="430516852" sldId="296"/>
        </pc:sldMkLst>
      </pc:sldChg>
      <pc:sldChg chg="del">
        <pc:chgData name="Quakers Hill Parish" userId="654315b0-35d7-4124-99ab-33b305b33ffd" providerId="ADAL" clId="{9131AAF0-3C23-4580-A5FF-07B6050E84F5}" dt="2024-04-11T04:46:45.124" v="56" actId="47"/>
        <pc:sldMkLst>
          <pc:docMk/>
          <pc:sldMk cId="4163878842" sldId="297"/>
        </pc:sldMkLst>
      </pc:sldChg>
      <pc:sldChg chg="del">
        <pc:chgData name="Quakers Hill Parish" userId="654315b0-35d7-4124-99ab-33b305b33ffd" providerId="ADAL" clId="{9131AAF0-3C23-4580-A5FF-07B6050E84F5}" dt="2024-04-11T04:48:15.895" v="66" actId="47"/>
        <pc:sldMkLst>
          <pc:docMk/>
          <pc:sldMk cId="1092170236" sldId="310"/>
        </pc:sldMkLst>
      </pc:sldChg>
      <pc:sldChg chg="modSp mod setBg">
        <pc:chgData name="Quakers Hill Parish" userId="654315b0-35d7-4124-99ab-33b305b33ffd" providerId="ADAL" clId="{9131AAF0-3C23-4580-A5FF-07B6050E84F5}" dt="2024-04-11T04:48:48.825" v="73"/>
        <pc:sldMkLst>
          <pc:docMk/>
          <pc:sldMk cId="2348843878" sldId="315"/>
        </pc:sldMkLst>
        <pc:spChg chg="mod">
          <ac:chgData name="Quakers Hill Parish" userId="654315b0-35d7-4124-99ab-33b305b33ffd" providerId="ADAL" clId="{9131AAF0-3C23-4580-A5FF-07B6050E84F5}" dt="2024-04-11T04:48:43.850" v="72" actId="207"/>
          <ac:spMkLst>
            <pc:docMk/>
            <pc:sldMk cId="2348843878" sldId="315"/>
            <ac:spMk id="4" creationId="{00000000-0000-0000-0000-000000000000}"/>
          </ac:spMkLst>
        </pc:spChg>
        <pc:spChg chg="mod">
          <ac:chgData name="Quakers Hill Parish" userId="654315b0-35d7-4124-99ab-33b305b33ffd" providerId="ADAL" clId="{9131AAF0-3C23-4580-A5FF-07B6050E84F5}" dt="2024-04-11T04:48:40.786" v="71" actId="207"/>
          <ac:spMkLst>
            <pc:docMk/>
            <pc:sldMk cId="2348843878" sldId="315"/>
            <ac:spMk id="7" creationId="{00000000-0000-0000-0000-000000000000}"/>
          </ac:spMkLst>
        </pc:spChg>
      </pc:sldChg>
      <pc:sldChg chg="del">
        <pc:chgData name="Quakers Hill Parish" userId="654315b0-35d7-4124-99ab-33b305b33ffd" providerId="ADAL" clId="{9131AAF0-3C23-4580-A5FF-07B6050E84F5}" dt="2024-04-11T04:34:22.286" v="12" actId="47"/>
        <pc:sldMkLst>
          <pc:docMk/>
          <pc:sldMk cId="500758453" sldId="321"/>
        </pc:sldMkLst>
      </pc:sldChg>
      <pc:sldChg chg="del">
        <pc:chgData name="Quakers Hill Parish" userId="654315b0-35d7-4124-99ab-33b305b33ffd" providerId="ADAL" clId="{9131AAF0-3C23-4580-A5FF-07B6050E84F5}" dt="2024-04-11T04:34:22.632" v="13" actId="47"/>
        <pc:sldMkLst>
          <pc:docMk/>
          <pc:sldMk cId="3802545817" sldId="322"/>
        </pc:sldMkLst>
      </pc:sldChg>
      <pc:sldChg chg="modSp mod setBg">
        <pc:chgData name="Quakers Hill Parish" userId="654315b0-35d7-4124-99ab-33b305b33ffd" providerId="ADAL" clId="{9131AAF0-3C23-4580-A5FF-07B6050E84F5}" dt="2024-04-11T04:32:19.951" v="3"/>
        <pc:sldMkLst>
          <pc:docMk/>
          <pc:sldMk cId="0" sldId="323"/>
        </pc:sldMkLst>
        <pc:spChg chg="mod">
          <ac:chgData name="Quakers Hill Parish" userId="654315b0-35d7-4124-99ab-33b305b33ffd" providerId="ADAL" clId="{9131AAF0-3C23-4580-A5FF-07B6050E84F5}" dt="2024-04-11T04:32:08.258" v="0" actId="207"/>
          <ac:spMkLst>
            <pc:docMk/>
            <pc:sldMk cId="0" sldId="32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9131AAF0-3C23-4580-A5FF-07B6050E84F5}" dt="2024-04-11T04:32:10.576" v="1" actId="207"/>
          <ac:spMkLst>
            <pc:docMk/>
            <pc:sldMk cId="0" sldId="323"/>
            <ac:spMk id="3" creationId="{00000000-0000-0000-0000-000000000000}"/>
          </ac:spMkLst>
        </pc:spChg>
        <pc:spChg chg="mod">
          <ac:chgData name="Quakers Hill Parish" userId="654315b0-35d7-4124-99ab-33b305b33ffd" providerId="ADAL" clId="{9131AAF0-3C23-4580-A5FF-07B6050E84F5}" dt="2024-04-11T04:32:13.617" v="2" actId="207"/>
          <ac:spMkLst>
            <pc:docMk/>
            <pc:sldMk cId="0" sldId="323"/>
            <ac:spMk id="4" creationId="{00000000-0000-0000-0000-000000000000}"/>
          </ac:spMkLst>
        </pc:spChg>
      </pc:sldChg>
      <pc:sldChg chg="del">
        <pc:chgData name="Quakers Hill Parish" userId="654315b0-35d7-4124-99ab-33b305b33ffd" providerId="ADAL" clId="{9131AAF0-3C23-4580-A5FF-07B6050E84F5}" dt="2024-04-11T04:42:22.849" v="37" actId="47"/>
        <pc:sldMkLst>
          <pc:docMk/>
          <pc:sldMk cId="55491335" sldId="378"/>
        </pc:sldMkLst>
      </pc:sldChg>
      <pc:sldChg chg="del">
        <pc:chgData name="Quakers Hill Parish" userId="654315b0-35d7-4124-99ab-33b305b33ffd" providerId="ADAL" clId="{9131AAF0-3C23-4580-A5FF-07B6050E84F5}" dt="2024-04-11T04:42:32.310" v="38" actId="47"/>
        <pc:sldMkLst>
          <pc:docMk/>
          <pc:sldMk cId="2500741024" sldId="379"/>
        </pc:sldMkLst>
      </pc:sldChg>
      <pc:sldChg chg="del">
        <pc:chgData name="Quakers Hill Parish" userId="654315b0-35d7-4124-99ab-33b305b33ffd" providerId="ADAL" clId="{9131AAF0-3C23-4580-A5FF-07B6050E84F5}" dt="2024-04-11T04:42:33.176" v="39" actId="47"/>
        <pc:sldMkLst>
          <pc:docMk/>
          <pc:sldMk cId="2666414341" sldId="380"/>
        </pc:sldMkLst>
      </pc:sldChg>
      <pc:sldChg chg="del">
        <pc:chgData name="Quakers Hill Parish" userId="654315b0-35d7-4124-99ab-33b305b33ffd" providerId="ADAL" clId="{9131AAF0-3C23-4580-A5FF-07B6050E84F5}" dt="2024-04-11T04:46:03.925" v="52" actId="47"/>
        <pc:sldMkLst>
          <pc:docMk/>
          <pc:sldMk cId="1344764374" sldId="382"/>
        </pc:sldMkLst>
      </pc:sldChg>
      <pc:sldChg chg="del">
        <pc:chgData name="Quakers Hill Parish" userId="654315b0-35d7-4124-99ab-33b305b33ffd" providerId="ADAL" clId="{9131AAF0-3C23-4580-A5FF-07B6050E84F5}" dt="2024-04-11T04:46:04.660" v="53" actId="47"/>
        <pc:sldMkLst>
          <pc:docMk/>
          <pc:sldMk cId="935771324" sldId="383"/>
        </pc:sldMkLst>
      </pc:sldChg>
      <pc:sldChg chg="delSp mod delAnim">
        <pc:chgData name="Quakers Hill Parish" userId="654315b0-35d7-4124-99ab-33b305b33ffd" providerId="ADAL" clId="{9131AAF0-3C23-4580-A5FF-07B6050E84F5}" dt="2024-04-11T04:44:48.998" v="47" actId="478"/>
        <pc:sldMkLst>
          <pc:docMk/>
          <pc:sldMk cId="129821790" sldId="391"/>
        </pc:sldMkLst>
        <pc:picChg chg="del">
          <ac:chgData name="Quakers Hill Parish" userId="654315b0-35d7-4124-99ab-33b305b33ffd" providerId="ADAL" clId="{9131AAF0-3C23-4580-A5FF-07B6050E84F5}" dt="2024-04-11T04:44:48.998" v="47" actId="478"/>
          <ac:picMkLst>
            <pc:docMk/>
            <pc:sldMk cId="129821790" sldId="391"/>
            <ac:picMk id="4" creationId="{B79CE3A5-C512-49EF-9A0E-2446CF18E125}"/>
          </ac:picMkLst>
        </pc:picChg>
      </pc:sldChg>
      <pc:sldChg chg="del">
        <pc:chgData name="Quakers Hill Parish" userId="654315b0-35d7-4124-99ab-33b305b33ffd" providerId="ADAL" clId="{9131AAF0-3C23-4580-A5FF-07B6050E84F5}" dt="2024-04-11T04:32:48.198" v="5" actId="47"/>
        <pc:sldMkLst>
          <pc:docMk/>
          <pc:sldMk cId="2613502544" sldId="403"/>
        </pc:sldMkLst>
      </pc:sldChg>
      <pc:sldChg chg="del">
        <pc:chgData name="Quakers Hill Parish" userId="654315b0-35d7-4124-99ab-33b305b33ffd" providerId="ADAL" clId="{9131AAF0-3C23-4580-A5FF-07B6050E84F5}" dt="2024-04-11T04:32:48.467" v="6" actId="47"/>
        <pc:sldMkLst>
          <pc:docMk/>
          <pc:sldMk cId="1758698484" sldId="404"/>
        </pc:sldMkLst>
      </pc:sldChg>
      <pc:sldChg chg="del">
        <pc:chgData name="Quakers Hill Parish" userId="654315b0-35d7-4124-99ab-33b305b33ffd" providerId="ADAL" clId="{9131AAF0-3C23-4580-A5FF-07B6050E84F5}" dt="2024-04-11T04:32:47.963" v="4" actId="47"/>
        <pc:sldMkLst>
          <pc:docMk/>
          <pc:sldMk cId="102415602" sldId="405"/>
        </pc:sldMkLst>
      </pc:sldChg>
      <pc:sldChg chg="del">
        <pc:chgData name="Quakers Hill Parish" userId="654315b0-35d7-4124-99ab-33b305b33ffd" providerId="ADAL" clId="{9131AAF0-3C23-4580-A5FF-07B6050E84F5}" dt="2024-04-11T04:44:41.955" v="46" actId="47"/>
        <pc:sldMkLst>
          <pc:docMk/>
          <pc:sldMk cId="1456095504" sldId="406"/>
        </pc:sldMkLst>
      </pc:sldChg>
      <pc:sldChg chg="del">
        <pc:chgData name="Quakers Hill Parish" userId="654315b0-35d7-4124-99ab-33b305b33ffd" providerId="ADAL" clId="{9131AAF0-3C23-4580-A5FF-07B6050E84F5}" dt="2024-04-11T04:44:41.625" v="45" actId="47"/>
        <pc:sldMkLst>
          <pc:docMk/>
          <pc:sldMk cId="1138727511" sldId="407"/>
        </pc:sldMkLst>
      </pc:sldChg>
      <pc:sldChg chg="del">
        <pc:chgData name="Quakers Hill Parish" userId="654315b0-35d7-4124-99ab-33b305b33ffd" providerId="ADAL" clId="{9131AAF0-3C23-4580-A5FF-07B6050E84F5}" dt="2024-04-11T04:44:41.296" v="44" actId="47"/>
        <pc:sldMkLst>
          <pc:docMk/>
          <pc:sldMk cId="2125665057" sldId="408"/>
        </pc:sldMkLst>
      </pc:sldChg>
      <pc:sldChg chg="del">
        <pc:chgData name="Quakers Hill Parish" userId="654315b0-35d7-4124-99ab-33b305b33ffd" providerId="ADAL" clId="{9131AAF0-3C23-4580-A5FF-07B6050E84F5}" dt="2024-04-11T04:44:40.997" v="43" actId="47"/>
        <pc:sldMkLst>
          <pc:docMk/>
          <pc:sldMk cId="1296732848" sldId="409"/>
        </pc:sldMkLst>
      </pc:sldChg>
      <pc:sldChg chg="del">
        <pc:chgData name="Quakers Hill Parish" userId="654315b0-35d7-4124-99ab-33b305b33ffd" providerId="ADAL" clId="{9131AAF0-3C23-4580-A5FF-07B6050E84F5}" dt="2024-04-11T04:47:37.087" v="61" actId="47"/>
        <pc:sldMkLst>
          <pc:docMk/>
          <pc:sldMk cId="618367950" sldId="410"/>
        </pc:sldMkLst>
      </pc:sldChg>
      <pc:sldChg chg="del">
        <pc:chgData name="Quakers Hill Parish" userId="654315b0-35d7-4124-99ab-33b305b33ffd" providerId="ADAL" clId="{9131AAF0-3C23-4580-A5FF-07B6050E84F5}" dt="2024-04-11T04:47:35.614" v="60" actId="47"/>
        <pc:sldMkLst>
          <pc:docMk/>
          <pc:sldMk cId="3757298493" sldId="411"/>
        </pc:sldMkLst>
      </pc:sldChg>
      <pc:sldChg chg="del">
        <pc:chgData name="Quakers Hill Parish" userId="654315b0-35d7-4124-99ab-33b305b33ffd" providerId="ADAL" clId="{9131AAF0-3C23-4580-A5FF-07B6050E84F5}" dt="2024-04-11T04:47:34.827" v="59" actId="47"/>
        <pc:sldMkLst>
          <pc:docMk/>
          <pc:sldMk cId="3044188293" sldId="412"/>
        </pc:sldMkLst>
      </pc:sldChg>
      <pc:sldChg chg="del">
        <pc:chgData name="Quakers Hill Parish" userId="654315b0-35d7-4124-99ab-33b305b33ffd" providerId="ADAL" clId="{9131AAF0-3C23-4580-A5FF-07B6050E84F5}" dt="2024-04-11T04:47:34.419" v="58" actId="47"/>
        <pc:sldMkLst>
          <pc:docMk/>
          <pc:sldMk cId="2800227139" sldId="413"/>
        </pc:sldMkLst>
      </pc:sldChg>
      <pc:sldChg chg="del">
        <pc:chgData name="Quakers Hill Parish" userId="654315b0-35d7-4124-99ab-33b305b33ffd" providerId="ADAL" clId="{9131AAF0-3C23-4580-A5FF-07B6050E84F5}" dt="2024-04-11T04:47:34.152" v="57" actId="47"/>
        <pc:sldMkLst>
          <pc:docMk/>
          <pc:sldMk cId="78310439" sldId="414"/>
        </pc:sldMkLst>
      </pc:sldChg>
      <pc:sldChg chg="del">
        <pc:chgData name="Quakers Hill Parish" userId="654315b0-35d7-4124-99ab-33b305b33ffd" providerId="ADAL" clId="{9131AAF0-3C23-4580-A5FF-07B6050E84F5}" dt="2024-04-11T04:47:59.062" v="65" actId="47"/>
        <pc:sldMkLst>
          <pc:docMk/>
          <pc:sldMk cId="3690678509" sldId="415"/>
        </pc:sldMkLst>
      </pc:sldChg>
      <pc:sldChg chg="del">
        <pc:chgData name="Quakers Hill Parish" userId="654315b0-35d7-4124-99ab-33b305b33ffd" providerId="ADAL" clId="{9131AAF0-3C23-4580-A5FF-07B6050E84F5}" dt="2024-04-11T04:47:58.904" v="64" actId="47"/>
        <pc:sldMkLst>
          <pc:docMk/>
          <pc:sldMk cId="4077428370" sldId="416"/>
        </pc:sldMkLst>
      </pc:sldChg>
      <pc:sldChg chg="del">
        <pc:chgData name="Quakers Hill Parish" userId="654315b0-35d7-4124-99ab-33b305b33ffd" providerId="ADAL" clId="{9131AAF0-3C23-4580-A5FF-07B6050E84F5}" dt="2024-04-11T04:47:58.732" v="63" actId="47"/>
        <pc:sldMkLst>
          <pc:docMk/>
          <pc:sldMk cId="1931972615" sldId="417"/>
        </pc:sldMkLst>
      </pc:sldChg>
      <pc:sldChg chg="del">
        <pc:chgData name="Quakers Hill Parish" userId="654315b0-35d7-4124-99ab-33b305b33ffd" providerId="ADAL" clId="{9131AAF0-3C23-4580-A5FF-07B6050E84F5}" dt="2024-04-11T04:47:58.543" v="62" actId="47"/>
        <pc:sldMkLst>
          <pc:docMk/>
          <pc:sldMk cId="2389321353" sldId="418"/>
        </pc:sldMkLst>
      </pc:sldChg>
      <pc:sldChg chg="del">
        <pc:chgData name="Quakers Hill Parish" userId="654315b0-35d7-4124-99ab-33b305b33ffd" providerId="ADAL" clId="{9131AAF0-3C23-4580-A5FF-07B6050E84F5}" dt="2024-04-11T04:48:22.612" v="70" actId="47"/>
        <pc:sldMkLst>
          <pc:docMk/>
          <pc:sldMk cId="2326544721" sldId="419"/>
        </pc:sldMkLst>
      </pc:sldChg>
      <pc:sldChg chg="del">
        <pc:chgData name="Quakers Hill Parish" userId="654315b0-35d7-4124-99ab-33b305b33ffd" providerId="ADAL" clId="{9131AAF0-3C23-4580-A5FF-07B6050E84F5}" dt="2024-04-11T04:48:22.423" v="69" actId="47"/>
        <pc:sldMkLst>
          <pc:docMk/>
          <pc:sldMk cId="3325150825" sldId="420"/>
        </pc:sldMkLst>
      </pc:sldChg>
      <pc:sldChg chg="del">
        <pc:chgData name="Quakers Hill Parish" userId="654315b0-35d7-4124-99ab-33b305b33ffd" providerId="ADAL" clId="{9131AAF0-3C23-4580-A5FF-07B6050E84F5}" dt="2024-04-11T04:48:22.218" v="68" actId="47"/>
        <pc:sldMkLst>
          <pc:docMk/>
          <pc:sldMk cId="2010389560" sldId="421"/>
        </pc:sldMkLst>
      </pc:sldChg>
      <pc:sldChg chg="del">
        <pc:chgData name="Quakers Hill Parish" userId="654315b0-35d7-4124-99ab-33b305b33ffd" providerId="ADAL" clId="{9131AAF0-3C23-4580-A5FF-07B6050E84F5}" dt="2024-04-11T04:48:22.014" v="67" actId="47"/>
        <pc:sldMkLst>
          <pc:docMk/>
          <pc:sldMk cId="2385967662" sldId="422"/>
        </pc:sldMkLst>
      </pc:sldChg>
      <pc:sldChg chg="addSp modSp new setBg">
        <pc:chgData name="Quakers Hill Parish" userId="654315b0-35d7-4124-99ab-33b305b33ffd" providerId="ADAL" clId="{9131AAF0-3C23-4580-A5FF-07B6050E84F5}" dt="2024-04-11T04:43:53.262" v="42"/>
        <pc:sldMkLst>
          <pc:docMk/>
          <pc:sldMk cId="49116690" sldId="713"/>
        </pc:sldMkLst>
        <pc:spChg chg="add mod">
          <ac:chgData name="Quakers Hill Parish" userId="654315b0-35d7-4124-99ab-33b305b33ffd" providerId="ADAL" clId="{9131AAF0-3C23-4580-A5FF-07B6050E84F5}" dt="2024-04-11T04:43:53.262" v="42"/>
          <ac:spMkLst>
            <pc:docMk/>
            <pc:sldMk cId="49116690" sldId="713"/>
            <ac:spMk id="2" creationId="{1BA6CE68-C570-7821-1A87-DDB012F5133B}"/>
          </ac:spMkLst>
        </pc:spChg>
      </pc:sldChg>
    </pc:docChg>
  </pc:docChgLst>
  <pc:docChgLst>
    <pc:chgData name="Quakers Hill Parish" userId="654315b0-35d7-4124-99ab-33b305b33ffd" providerId="ADAL" clId="{A618C077-58D5-45A0-ACCD-8769BA08D5DB}"/>
    <pc:docChg chg="custSel addSld delSld modSld">
      <pc:chgData name="Quakers Hill Parish" userId="654315b0-35d7-4124-99ab-33b305b33ffd" providerId="ADAL" clId="{A618C077-58D5-45A0-ACCD-8769BA08D5DB}" dt="2023-11-09T23:16:18.228" v="25" actId="20577"/>
      <pc:docMkLst>
        <pc:docMk/>
      </pc:docMkLst>
      <pc:sldChg chg="del">
        <pc:chgData name="Quakers Hill Parish" userId="654315b0-35d7-4124-99ab-33b305b33ffd" providerId="ADAL" clId="{A618C077-58D5-45A0-ACCD-8769BA08D5DB}" dt="2023-11-09T23:12:04.697" v="8" actId="47"/>
        <pc:sldMkLst>
          <pc:docMk/>
          <pc:sldMk cId="119157939" sldId="257"/>
        </pc:sldMkLst>
      </pc:sldChg>
      <pc:sldChg chg="modSp mod">
        <pc:chgData name="Quakers Hill Parish" userId="654315b0-35d7-4124-99ab-33b305b33ffd" providerId="ADAL" clId="{A618C077-58D5-45A0-ACCD-8769BA08D5DB}" dt="2023-11-09T23:13:00.916" v="10" actId="6549"/>
        <pc:sldMkLst>
          <pc:docMk/>
          <pc:sldMk cId="2575721258" sldId="271"/>
        </pc:sldMkLst>
        <pc:spChg chg="mod">
          <ac:chgData name="Quakers Hill Parish" userId="654315b0-35d7-4124-99ab-33b305b33ffd" providerId="ADAL" clId="{A618C077-58D5-45A0-ACCD-8769BA08D5DB}" dt="2023-11-09T23:13:00.916" v="10" actId="6549"/>
          <ac:spMkLst>
            <pc:docMk/>
            <pc:sldMk cId="2575721258" sldId="271"/>
            <ac:spMk id="2" creationId="{00000000-0000-0000-0000-000000000000}"/>
          </ac:spMkLst>
        </pc:spChg>
      </pc:sldChg>
      <pc:sldChg chg="modSp mod">
        <pc:chgData name="Quakers Hill Parish" userId="654315b0-35d7-4124-99ab-33b305b33ffd" providerId="ADAL" clId="{A618C077-58D5-45A0-ACCD-8769BA08D5DB}" dt="2023-11-09T23:13:20.416" v="11" actId="6549"/>
        <pc:sldMkLst>
          <pc:docMk/>
          <pc:sldMk cId="269181385" sldId="273"/>
        </pc:sldMkLst>
        <pc:spChg chg="mod">
          <ac:chgData name="Quakers Hill Parish" userId="654315b0-35d7-4124-99ab-33b305b33ffd" providerId="ADAL" clId="{A618C077-58D5-45A0-ACCD-8769BA08D5DB}" dt="2023-11-09T23:13:20.416" v="11" actId="6549"/>
          <ac:spMkLst>
            <pc:docMk/>
            <pc:sldMk cId="269181385" sldId="273"/>
            <ac:spMk id="2" creationId="{00000000-0000-0000-0000-000000000000}"/>
          </ac:spMkLst>
        </pc:spChg>
      </pc:sldChg>
      <pc:sldChg chg="modSp mod">
        <pc:chgData name="Quakers Hill Parish" userId="654315b0-35d7-4124-99ab-33b305b33ffd" providerId="ADAL" clId="{A618C077-58D5-45A0-ACCD-8769BA08D5DB}" dt="2023-11-09T23:14:35.956" v="12" actId="6549"/>
        <pc:sldMkLst>
          <pc:docMk/>
          <pc:sldMk cId="838244830" sldId="276"/>
        </pc:sldMkLst>
        <pc:spChg chg="mod">
          <ac:chgData name="Quakers Hill Parish" userId="654315b0-35d7-4124-99ab-33b305b33ffd" providerId="ADAL" clId="{A618C077-58D5-45A0-ACCD-8769BA08D5DB}" dt="2023-11-09T23:14:35.956" v="12" actId="6549"/>
          <ac:spMkLst>
            <pc:docMk/>
            <pc:sldMk cId="838244830" sldId="276"/>
            <ac:spMk id="2" creationId="{00000000-0000-0000-0000-000000000000}"/>
          </ac:spMkLst>
        </pc:spChg>
      </pc:sldChg>
      <pc:sldChg chg="modSp mod">
        <pc:chgData name="Quakers Hill Parish" userId="654315b0-35d7-4124-99ab-33b305b33ffd" providerId="ADAL" clId="{A618C077-58D5-45A0-ACCD-8769BA08D5DB}" dt="2023-11-09T23:16:18.228" v="25" actId="20577"/>
        <pc:sldMkLst>
          <pc:docMk/>
          <pc:sldMk cId="2348843878" sldId="315"/>
        </pc:sldMkLst>
        <pc:spChg chg="mod">
          <ac:chgData name="Quakers Hill Parish" userId="654315b0-35d7-4124-99ab-33b305b33ffd" providerId="ADAL" clId="{A618C077-58D5-45A0-ACCD-8769BA08D5DB}" dt="2023-11-09T23:16:18.228" v="25" actId="20577"/>
          <ac:spMkLst>
            <pc:docMk/>
            <pc:sldMk cId="2348843878" sldId="315"/>
            <ac:spMk id="7" creationId="{00000000-0000-0000-0000-000000000000}"/>
          </ac:spMkLst>
        </pc:spChg>
      </pc:sldChg>
      <pc:sldChg chg="delSp modSp mod">
        <pc:chgData name="Quakers Hill Parish" userId="654315b0-35d7-4124-99ab-33b305b33ffd" providerId="ADAL" clId="{A618C077-58D5-45A0-ACCD-8769BA08D5DB}" dt="2023-11-09T23:11:48.226" v="7" actId="20577"/>
        <pc:sldMkLst>
          <pc:docMk/>
          <pc:sldMk cId="0" sldId="323"/>
        </pc:sldMkLst>
        <pc:spChg chg="mod">
          <ac:chgData name="Quakers Hill Parish" userId="654315b0-35d7-4124-99ab-33b305b33ffd" providerId="ADAL" clId="{A618C077-58D5-45A0-ACCD-8769BA08D5DB}" dt="2023-11-09T23:11:48.226" v="7" actId="20577"/>
          <ac:spMkLst>
            <pc:docMk/>
            <pc:sldMk cId="0" sldId="32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A618C077-58D5-45A0-ACCD-8769BA08D5DB}" dt="2023-11-09T23:11:40.821" v="1" actId="1076"/>
          <ac:spMkLst>
            <pc:docMk/>
            <pc:sldMk cId="0" sldId="323"/>
            <ac:spMk id="3" creationId="{00000000-0000-0000-0000-000000000000}"/>
          </ac:spMkLst>
        </pc:spChg>
        <pc:spChg chg="del">
          <ac:chgData name="Quakers Hill Parish" userId="654315b0-35d7-4124-99ab-33b305b33ffd" providerId="ADAL" clId="{A618C077-58D5-45A0-ACCD-8769BA08D5DB}" dt="2023-11-09T23:11:37.462" v="0" actId="478"/>
          <ac:spMkLst>
            <pc:docMk/>
            <pc:sldMk cId="0" sldId="323"/>
            <ac:spMk id="5" creationId="{FF97D955-B537-43DE-A029-D08BCBD7C8B8}"/>
          </ac:spMkLst>
        </pc:spChg>
      </pc:sldChg>
      <pc:sldChg chg="del">
        <pc:chgData name="Quakers Hill Parish" userId="654315b0-35d7-4124-99ab-33b305b33ffd" providerId="ADAL" clId="{A618C077-58D5-45A0-ACCD-8769BA08D5DB}" dt="2023-11-09T23:15:34.238" v="17" actId="47"/>
        <pc:sldMkLst>
          <pc:docMk/>
          <pc:sldMk cId="2857440141" sldId="366"/>
        </pc:sldMkLst>
      </pc:sldChg>
      <pc:sldChg chg="del">
        <pc:chgData name="Quakers Hill Parish" userId="654315b0-35d7-4124-99ab-33b305b33ffd" providerId="ADAL" clId="{A618C077-58D5-45A0-ACCD-8769BA08D5DB}" dt="2023-11-09T23:15:49.032" v="18" actId="47"/>
        <pc:sldMkLst>
          <pc:docMk/>
          <pc:sldMk cId="1726353680" sldId="370"/>
        </pc:sldMkLst>
      </pc:sldChg>
      <pc:sldChg chg="del">
        <pc:chgData name="Quakers Hill Parish" userId="654315b0-35d7-4124-99ab-33b305b33ffd" providerId="ADAL" clId="{A618C077-58D5-45A0-ACCD-8769BA08D5DB}" dt="2023-11-09T23:16:07.001" v="19" actId="47"/>
        <pc:sldMkLst>
          <pc:docMk/>
          <pc:sldMk cId="3707157201" sldId="374"/>
        </pc:sldMkLst>
      </pc:sldChg>
      <pc:sldChg chg="del">
        <pc:chgData name="Quakers Hill Parish" userId="654315b0-35d7-4124-99ab-33b305b33ffd" providerId="ADAL" clId="{A618C077-58D5-45A0-ACCD-8769BA08D5DB}" dt="2023-11-09T23:15:30.296" v="15" actId="47"/>
        <pc:sldMkLst>
          <pc:docMk/>
          <pc:sldMk cId="4153534884" sldId="384"/>
        </pc:sldMkLst>
      </pc:sldChg>
      <pc:sldChg chg="delSp modSp mod">
        <pc:chgData name="Quakers Hill Parish" userId="654315b0-35d7-4124-99ab-33b305b33ffd" providerId="ADAL" clId="{A618C077-58D5-45A0-ACCD-8769BA08D5DB}" dt="2023-11-09T23:15:20.727" v="14" actId="14100"/>
        <pc:sldMkLst>
          <pc:docMk/>
          <pc:sldMk cId="1294177056" sldId="395"/>
        </pc:sldMkLst>
        <pc:spChg chg="del">
          <ac:chgData name="Quakers Hill Parish" userId="654315b0-35d7-4124-99ab-33b305b33ffd" providerId="ADAL" clId="{A618C077-58D5-45A0-ACCD-8769BA08D5DB}" dt="2023-11-09T23:15:17.298" v="13" actId="478"/>
          <ac:spMkLst>
            <pc:docMk/>
            <pc:sldMk cId="1294177056" sldId="395"/>
            <ac:spMk id="4" creationId="{00000000-0000-0000-0000-000000000000}"/>
          </ac:spMkLst>
        </pc:spChg>
        <pc:picChg chg="mod">
          <ac:chgData name="Quakers Hill Parish" userId="654315b0-35d7-4124-99ab-33b305b33ffd" providerId="ADAL" clId="{A618C077-58D5-45A0-ACCD-8769BA08D5DB}" dt="2023-11-09T23:15:20.727" v="14" actId="14100"/>
          <ac:picMkLst>
            <pc:docMk/>
            <pc:sldMk cId="1294177056" sldId="395"/>
            <ac:picMk id="3" creationId="{00000000-0000-0000-0000-000000000000}"/>
          </ac:picMkLst>
        </pc:picChg>
      </pc:sldChg>
      <pc:sldChg chg="del">
        <pc:chgData name="Quakers Hill Parish" userId="654315b0-35d7-4124-99ab-33b305b33ffd" providerId="ADAL" clId="{A618C077-58D5-45A0-ACCD-8769BA08D5DB}" dt="2023-11-09T23:15:33.338" v="16" actId="47"/>
        <pc:sldMkLst>
          <pc:docMk/>
          <pc:sldMk cId="297925247" sldId="399"/>
        </pc:sldMkLst>
      </pc:sldChg>
      <pc:sldChg chg="add">
        <pc:chgData name="Quakers Hill Parish" userId="654315b0-35d7-4124-99ab-33b305b33ffd" providerId="ADAL" clId="{A618C077-58D5-45A0-ACCD-8769BA08D5DB}" dt="2023-11-09T23:12:11.848" v="9"/>
        <pc:sldMkLst>
          <pc:docMk/>
          <pc:sldMk cId="1758698484" sldId="40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8" t="5760" r="52215" b="23586"/>
            <a:stretch/>
          </p:blipFill>
          <p:spPr bwMode="auto">
            <a:xfrm>
              <a:off x="0" y="385659"/>
              <a:ext cx="2520000" cy="2827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47" t="6729" r="3067" b="23384"/>
            <a:stretch/>
          </p:blipFill>
          <p:spPr bwMode="auto">
            <a:xfrm>
              <a:off x="0" y="3613222"/>
              <a:ext cx="2520000" cy="2696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279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6112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602210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453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577903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85581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355931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094365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82523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8638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918500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27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27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2400"/>
            </a:lvl2pPr>
            <a:lvl3pPr marL="0" indent="0">
              <a:buFont typeface="+mj-lt"/>
              <a:buNone/>
              <a:defRPr sz="2400"/>
            </a:lvl3pPr>
            <a:lvl4pPr marL="0" indent="0">
              <a:buFont typeface="+mj-lt"/>
              <a:buNone/>
              <a:defRPr sz="2400"/>
            </a:lvl4pPr>
            <a:lvl5pPr marL="0" indent="0">
              <a:buFont typeface="+mj-lt"/>
              <a:buNone/>
              <a:defRPr sz="24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705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40087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27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27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2400"/>
            </a:lvl2pPr>
            <a:lvl3pPr marL="0" indent="0">
              <a:buFont typeface="+mj-lt"/>
              <a:buNone/>
              <a:defRPr sz="2400"/>
            </a:lvl3pPr>
            <a:lvl4pPr marL="0" indent="0">
              <a:buFont typeface="+mj-lt"/>
              <a:buNone/>
              <a:defRPr sz="2400"/>
            </a:lvl4pPr>
            <a:lvl5pPr marL="0" indent="0">
              <a:buFont typeface="+mj-lt"/>
              <a:buNone/>
              <a:defRPr sz="24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800" y="6381330"/>
            <a:ext cx="6192813" cy="404665"/>
          </a:xfrm>
        </p:spPr>
        <p:txBody>
          <a:bodyPr>
            <a:no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aseline="0">
                <a:solidFill>
                  <a:srgbClr val="006600"/>
                </a:solidFill>
              </a:defRPr>
            </a:lvl1pPr>
            <a:lvl2pPr marL="342900" indent="0">
              <a:buFontTx/>
              <a:buNone/>
              <a:defRPr sz="1050"/>
            </a:lvl2pPr>
            <a:lvl3pPr marL="685800" indent="0">
              <a:buFontTx/>
              <a:buNone/>
              <a:defRPr sz="1050"/>
            </a:lvl3pPr>
            <a:lvl4pPr marL="1028700" indent="0">
              <a:buFontTx/>
              <a:buNone/>
              <a:defRPr sz="1050"/>
            </a:lvl4pPr>
            <a:lvl5pPr marL="1371600" indent="0">
              <a:buFontTx/>
              <a:buNone/>
              <a:defRPr sz="105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88251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721928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33613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554278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938738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4438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298676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185174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080984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2318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062762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74568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50921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4/11/2024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4933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267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307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267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7361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267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8336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80879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265139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0763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0419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87761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904708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388017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511222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682013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387511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092909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24" name="Rectangle 2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28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932712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2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759186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102047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1819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9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94978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973453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332913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240622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247754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461559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586217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477262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24787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353986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17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884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307116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17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9976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97762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537824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709294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25854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910178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002906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053113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219872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1680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477881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926441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5012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0337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4903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650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8" t="5760" r="52215" b="23586"/>
            <a:stretch/>
          </p:blipFill>
          <p:spPr bwMode="auto">
            <a:xfrm>
              <a:off x="0" y="385659"/>
              <a:ext cx="2520000" cy="2827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6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47" t="6729" r="3067" b="23384"/>
            <a:stretch/>
          </p:blipFill>
          <p:spPr bwMode="auto">
            <a:xfrm>
              <a:off x="0" y="3613222"/>
              <a:ext cx="2520000" cy="2696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0255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7487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2479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522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998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7307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97490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8150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8654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6600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82212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493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2" name="Picture 5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8" t="5760" r="52215" b="23586"/>
            <a:stretch/>
          </p:blipFill>
          <p:spPr bwMode="auto">
            <a:xfrm>
              <a:off x="0" y="385659"/>
              <a:ext cx="2520000" cy="2827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6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47" t="6729" r="3067" b="23384"/>
            <a:stretch/>
          </p:blipFill>
          <p:spPr bwMode="auto">
            <a:xfrm>
              <a:off x="0" y="3613222"/>
              <a:ext cx="2520000" cy="2696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3007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8518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8177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8641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09375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35220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4156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85592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3986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33828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382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763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4/11/2024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84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2" y="-297"/>
            <a:ext cx="9138696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176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11" name="Picture 1" descr="Father'sDay-Theme-Blan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5895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Father'sDay-Theme-Blan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2302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06150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69114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745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11102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8004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714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38228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89029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22169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31645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89717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4/11/2024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7043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50492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6600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96002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93764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" y="0"/>
            <a:ext cx="3049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983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" y="0"/>
            <a:ext cx="3049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6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9750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" y="0"/>
            <a:ext cx="3049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469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33332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969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6513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84168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85761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26611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34386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97733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974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29853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17072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20536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54495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01368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48217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02204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70836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06472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78011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408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70846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60377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28550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026" name="Picture 2" descr="G:\Year B - Mark\src_data\highres\OTime 015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3" t="7032" r="15699" b="19690"/>
            <a:stretch/>
          </p:blipFill>
          <p:spPr bwMode="auto">
            <a:xfrm>
              <a:off x="0" y="0"/>
              <a:ext cx="2520000" cy="3445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G:\Year B - Mark\src_data\highres\OTime 016.jp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 t="6048" r="53687" b="25457"/>
            <a:stretch/>
          </p:blipFill>
          <p:spPr bwMode="auto">
            <a:xfrm>
              <a:off x="0" y="3445984"/>
              <a:ext cx="2520000" cy="341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03537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026" name="Picture 2" descr="G:\Year B - Mark\src_data\highres\OTime 015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3" t="7032" r="15699" b="19690"/>
            <a:stretch/>
          </p:blipFill>
          <p:spPr bwMode="auto">
            <a:xfrm>
              <a:off x="0" y="0"/>
              <a:ext cx="2520000" cy="3445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G:\Year B - Mark\src_data\highres\OTime 016.jp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 t="6048" r="53687" b="25457"/>
            <a:stretch/>
          </p:blipFill>
          <p:spPr bwMode="auto">
            <a:xfrm>
              <a:off x="0" y="3445984"/>
              <a:ext cx="2520000" cy="341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43988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7" name="Picture 2" descr="G:\Year B - Mark\src_data\highres\OTime 015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3" t="7032" r="15699" b="19690"/>
            <a:stretch/>
          </p:blipFill>
          <p:spPr bwMode="auto">
            <a:xfrm>
              <a:off x="0" y="0"/>
              <a:ext cx="2520000" cy="3445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G:\Year B - Mark\src_data\highres\OTime 016.jp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 t="6048" r="53687" b="25457"/>
            <a:stretch/>
          </p:blipFill>
          <p:spPr bwMode="auto">
            <a:xfrm>
              <a:off x="0" y="3445984"/>
              <a:ext cx="2520000" cy="341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53240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4" name="Picture 2" descr="G:\Year B - Mark\src_data\highres\OTime 015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3" t="7032" r="15699" b="19690"/>
            <a:stretch/>
          </p:blipFill>
          <p:spPr bwMode="auto">
            <a:xfrm>
              <a:off x="0" y="0"/>
              <a:ext cx="2520000" cy="3445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G:\Year B - Mark\src_data\highres\OTime 016.jp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 t="6048" r="53687" b="25457"/>
            <a:stretch/>
          </p:blipFill>
          <p:spPr bwMode="auto">
            <a:xfrm>
              <a:off x="0" y="3445984"/>
              <a:ext cx="2520000" cy="341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75598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98884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486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34902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558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65254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04041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550192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19965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08265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68742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0726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5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7729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6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4732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9235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106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204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2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784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193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016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43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119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896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800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08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50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292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964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6304" y="44624"/>
            <a:ext cx="61926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cap="all" dirty="0">
                <a:solidFill>
                  <a:schemeClr val="bg1"/>
                </a:solidFill>
                <a:latin typeface="Calibri" pitchFamily="34" charset="0"/>
              </a:rPr>
              <a:t>Eleventh Sunday of ordinary time</a:t>
            </a:r>
          </a:p>
          <a:p>
            <a:pPr algn="ctr"/>
            <a:r>
              <a:rPr lang="en-AU" sz="4400" dirty="0">
                <a:solidFill>
                  <a:schemeClr val="bg1"/>
                </a:solidFill>
                <a:latin typeface="Calibri" pitchFamily="34" charset="0"/>
              </a:rPr>
              <a:t>Sunday 16</a:t>
            </a:r>
            <a:r>
              <a:rPr lang="en-AU" sz="4400" baseline="30000" dirty="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AU" sz="4400" dirty="0">
                <a:solidFill>
                  <a:schemeClr val="bg1"/>
                </a:solidFill>
                <a:latin typeface="Calibri" pitchFamily="34" charset="0"/>
              </a:rPr>
              <a:t>June, 2024</a:t>
            </a:r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4296" y="3068960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i="1" dirty="0">
                <a:solidFill>
                  <a:schemeClr val="bg1"/>
                </a:solidFill>
              </a:rPr>
              <a:t>Mary Immaculate Parish </a:t>
            </a:r>
            <a:br>
              <a:rPr lang="en-AU" sz="3200" i="1" dirty="0">
                <a:solidFill>
                  <a:schemeClr val="bg1"/>
                </a:solidFill>
              </a:rPr>
            </a:br>
            <a:r>
              <a:rPr lang="en-AU" sz="3200" i="1" dirty="0">
                <a:solidFill>
                  <a:schemeClr val="bg1"/>
                </a:solidFill>
              </a:rPr>
              <a:t>Quakers Hill-Schofields</a:t>
            </a:r>
            <a:br>
              <a:rPr lang="en-AU" sz="3200" i="1" dirty="0">
                <a:solidFill>
                  <a:schemeClr val="bg1"/>
                </a:solidFill>
              </a:rPr>
            </a:br>
            <a:r>
              <a:rPr lang="en-AU" sz="3200" i="1" dirty="0">
                <a:solidFill>
                  <a:schemeClr val="bg1"/>
                </a:solidFill>
              </a:rPr>
              <a:t>We welcome our parishioners and visitors to our Parish today.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6119336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B2CF16-C1D2-7320-880B-2A8535EA5A63}"/>
              </a:ext>
            </a:extLst>
          </p:cNvPr>
          <p:cNvSpPr txBox="1"/>
          <p:nvPr/>
        </p:nvSpPr>
        <p:spPr>
          <a:xfrm>
            <a:off x="323528" y="1124744"/>
            <a:ext cx="892899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my most grievous fault;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therefore I ask blessed </a:t>
            </a:r>
            <a:b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Mary ever-Virgin,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 the Angels and Saints,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you, my brothers and sisters,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 pray for me to the Lord our God.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120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484784"/>
            <a:ext cx="813690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almighty God have mercy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us,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forgive us our sins,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bring us to everlasting life.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AMEN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767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4503D8-69C4-4741-AD4B-E76D33C143F9}"/>
              </a:ext>
            </a:extLst>
          </p:cNvPr>
          <p:cNvSpPr txBox="1"/>
          <p:nvPr/>
        </p:nvSpPr>
        <p:spPr>
          <a:xfrm>
            <a:off x="179512" y="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74A09C-17A1-481F-9F37-688141106AEB}"/>
              </a:ext>
            </a:extLst>
          </p:cNvPr>
          <p:cNvSpPr/>
          <p:nvPr/>
        </p:nvSpPr>
        <p:spPr>
          <a:xfrm>
            <a:off x="395536" y="913239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Lord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LORD, HAVE MERCY.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4BE6EE-C8FF-419F-952B-9F41CD79D81B}"/>
              </a:ext>
            </a:extLst>
          </p:cNvPr>
          <p:cNvSpPr/>
          <p:nvPr/>
        </p:nvSpPr>
        <p:spPr>
          <a:xfrm>
            <a:off x="431032" y="2747727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Christ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CHRIST, HAVE MERCY.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54A5F3-83A7-43B5-8ACC-08E7FADA5683}"/>
              </a:ext>
            </a:extLst>
          </p:cNvPr>
          <p:cNvSpPr/>
          <p:nvPr/>
        </p:nvSpPr>
        <p:spPr>
          <a:xfrm>
            <a:off x="467544" y="472514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Lord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LORD, HAVE MERCY.</a:t>
            </a:r>
          </a:p>
        </p:txBody>
      </p:sp>
    </p:spTree>
    <p:extLst>
      <p:ext uri="{BB962C8B-B14F-4D97-AF65-F5344CB8AC3E}">
        <p14:creationId xmlns:p14="http://schemas.microsoft.com/office/powerpoint/2010/main" val="1662548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GLORIA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816" y="908720"/>
            <a:ext cx="89644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Glory to God in the highest, and on earth peace to people of good will.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praise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bless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adore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glorify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give you thanks for your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great glory,</a:t>
            </a:r>
          </a:p>
        </p:txBody>
      </p:sp>
    </p:spTree>
    <p:extLst>
      <p:ext uri="{BB962C8B-B14F-4D97-AF65-F5344CB8AC3E}">
        <p14:creationId xmlns:p14="http://schemas.microsoft.com/office/powerpoint/2010/main" val="500758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AE15C-0219-6A0E-B865-F6C12B59087A}"/>
              </a:ext>
            </a:extLst>
          </p:cNvPr>
          <p:cNvSpPr txBox="1"/>
          <p:nvPr/>
        </p:nvSpPr>
        <p:spPr>
          <a:xfrm>
            <a:off x="251520" y="404664"/>
            <a:ext cx="90010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God, heavenly 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God, almighty Father.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Jesus Christ, Only Begotten Son,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God, Lamb of God,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Son of the Father,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take away the sins of the world,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take away the sins of the world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Receive our prayer;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824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65200"/>
            <a:ext cx="88566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are seated at the right hand of the Father, have mercy on 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you alone are the Holy One,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alone are the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alone are the Most High,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Jesus Christ,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glory of God the Father. Amen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328" y="6427113"/>
            <a:ext cx="8856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02545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928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9907" y="2267144"/>
            <a:ext cx="568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FIRST READING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Ezekiel 17: 22-24</a:t>
            </a:r>
          </a:p>
        </p:txBody>
      </p:sp>
    </p:spTree>
    <p:extLst>
      <p:ext uri="{BB962C8B-B14F-4D97-AF65-F5344CB8AC3E}">
        <p14:creationId xmlns:p14="http://schemas.microsoft.com/office/powerpoint/2010/main" val="2575721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991645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RESPONSORIAL PSALM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Ps 91: 2-3 13-16</a:t>
            </a:r>
          </a:p>
          <a:p>
            <a:pPr algn="ctr"/>
            <a:endParaRPr lang="en-US" sz="7200" b="1" dirty="0">
              <a:solidFill>
                <a:schemeClr val="bg1"/>
              </a:solidFill>
            </a:endParaRPr>
          </a:p>
          <a:p>
            <a:pPr algn="ctr"/>
            <a:r>
              <a:rPr lang="en-US" sz="7200" b="1" dirty="0">
                <a:solidFill>
                  <a:schemeClr val="bg1"/>
                </a:solidFill>
              </a:rPr>
              <a:t>Lord it is good to give 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thanks to you.</a:t>
            </a:r>
          </a:p>
        </p:txBody>
      </p:sp>
    </p:spTree>
    <p:extLst>
      <p:ext uri="{BB962C8B-B14F-4D97-AF65-F5344CB8AC3E}">
        <p14:creationId xmlns:p14="http://schemas.microsoft.com/office/powerpoint/2010/main" val="3534440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1990145"/>
            <a:ext cx="568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SECOND READING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Corinthians 5: 6-10</a:t>
            </a:r>
          </a:p>
        </p:txBody>
      </p:sp>
    </p:spTree>
    <p:extLst>
      <p:ext uri="{BB962C8B-B14F-4D97-AF65-F5344CB8AC3E}">
        <p14:creationId xmlns:p14="http://schemas.microsoft.com/office/powerpoint/2010/main" val="26918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/>
          <p:cNvSpPr/>
          <p:nvPr/>
        </p:nvSpPr>
        <p:spPr>
          <a:xfrm>
            <a:off x="107504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WEEKENDS MASSES WILL BE OFFERED FOR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02665A-BD36-BC71-D32E-EF8CA21F3303}"/>
              </a:ext>
            </a:extLst>
          </p:cNvPr>
          <p:cNvSpPr txBox="1"/>
          <p:nvPr/>
        </p:nvSpPr>
        <p:spPr>
          <a:xfrm>
            <a:off x="323528" y="444734"/>
            <a:ext cx="8820472" cy="846385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Recent Death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Anniversaries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 descr="A map of earthquake evacuation&#10;&#10;Description automatically generated with medium confidence">
            <a:extLst>
              <a:ext uri="{FF2B5EF4-FFF2-40B4-BE49-F238E27FC236}">
                <a16:creationId xmlns:a16="http://schemas.microsoft.com/office/drawing/2014/main" id="{F87B36F3-36AE-2A0D-BC9C-CE68C2AA9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17723"/>
            <a:ext cx="3953932" cy="279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10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784976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GOSPEL ACCLAMATION</a:t>
            </a:r>
          </a:p>
          <a:p>
            <a:pPr algn="ctr"/>
            <a:endParaRPr lang="en-US" sz="4800" b="1" dirty="0">
              <a:solidFill>
                <a:schemeClr val="bg1"/>
              </a:solidFill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Alleluia, alleluia!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The seed is the word of God, Christ is the sower; all who come to him will live forever.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Alleluia!</a:t>
            </a:r>
          </a:p>
        </p:txBody>
      </p:sp>
    </p:spTree>
    <p:extLst>
      <p:ext uri="{BB962C8B-B14F-4D97-AF65-F5344CB8AC3E}">
        <p14:creationId xmlns:p14="http://schemas.microsoft.com/office/powerpoint/2010/main" val="3122992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-99392"/>
            <a:ext cx="860444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GOSPEL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AND WITH YOUR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reading from the holy Gospel according to John.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Glory to you, O Lord.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170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1990145"/>
            <a:ext cx="568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GOSPEL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Mark 4: 26-34</a:t>
            </a:r>
          </a:p>
        </p:txBody>
      </p:sp>
    </p:spTree>
    <p:extLst>
      <p:ext uri="{BB962C8B-B14F-4D97-AF65-F5344CB8AC3E}">
        <p14:creationId xmlns:p14="http://schemas.microsoft.com/office/powerpoint/2010/main" val="838244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026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DE077-5AE2-2DD9-7AB7-13D12F766DCA}"/>
              </a:ext>
            </a:extLst>
          </p:cNvPr>
          <p:cNvSpPr txBox="1"/>
          <p:nvPr/>
        </p:nvSpPr>
        <p:spPr>
          <a:xfrm>
            <a:off x="313320" y="1052736"/>
            <a:ext cx="88204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believe in God,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Father almighty,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Creator of heaven and earth,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 Jesus Christ, his only Son,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Lord, who was conceived by the Holy Spirit,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born of the Virgin Mary,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7E95A-F5F0-A827-7346-8FC2B850DF02}"/>
              </a:ext>
            </a:extLst>
          </p:cNvPr>
          <p:cNvSpPr txBox="1"/>
          <p:nvPr/>
        </p:nvSpPr>
        <p:spPr>
          <a:xfrm>
            <a:off x="72008" y="0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</p:spTree>
    <p:extLst>
      <p:ext uri="{BB962C8B-B14F-4D97-AF65-F5344CB8AC3E}">
        <p14:creationId xmlns:p14="http://schemas.microsoft.com/office/powerpoint/2010/main" val="3916099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DE077-5AE2-2DD9-7AB7-13D12F766DCA}"/>
              </a:ext>
            </a:extLst>
          </p:cNvPr>
          <p:cNvSpPr txBox="1"/>
          <p:nvPr/>
        </p:nvSpPr>
        <p:spPr>
          <a:xfrm>
            <a:off x="395536" y="836712"/>
            <a:ext cx="81369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suffered under Pontius Pilate,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crucified, died and was buried;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descended into hell;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the third day he rose again from the dead;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7E95A-F5F0-A827-7346-8FC2B850DF02}"/>
              </a:ext>
            </a:extLst>
          </p:cNvPr>
          <p:cNvSpPr txBox="1"/>
          <p:nvPr/>
        </p:nvSpPr>
        <p:spPr>
          <a:xfrm>
            <a:off x="395536" y="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</p:spTree>
    <p:extLst>
      <p:ext uri="{BB962C8B-B14F-4D97-AF65-F5344CB8AC3E}">
        <p14:creationId xmlns:p14="http://schemas.microsoft.com/office/powerpoint/2010/main" val="3467906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86FC0-1737-2D65-B4A4-0E597645FD0E}"/>
              </a:ext>
            </a:extLst>
          </p:cNvPr>
          <p:cNvSpPr txBox="1"/>
          <p:nvPr/>
        </p:nvSpPr>
        <p:spPr>
          <a:xfrm>
            <a:off x="172688" y="0"/>
            <a:ext cx="871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FF276-4E86-FD20-EB32-49D72DE8EE55}"/>
              </a:ext>
            </a:extLst>
          </p:cNvPr>
          <p:cNvSpPr txBox="1"/>
          <p:nvPr/>
        </p:nvSpPr>
        <p:spPr>
          <a:xfrm>
            <a:off x="172688" y="1012954"/>
            <a:ext cx="89644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ascended into heaven,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is seated at the right hand of God the Father almighty;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there he will come to judge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living and the dead.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believe in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holy Catholic Church,</a:t>
            </a:r>
          </a:p>
        </p:txBody>
      </p:sp>
    </p:spTree>
    <p:extLst>
      <p:ext uri="{BB962C8B-B14F-4D97-AF65-F5344CB8AC3E}">
        <p14:creationId xmlns:p14="http://schemas.microsoft.com/office/powerpoint/2010/main" val="2556344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86FC0-1737-2D65-B4A4-0E597645FD0E}"/>
              </a:ext>
            </a:extLst>
          </p:cNvPr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FF276-4E86-FD20-EB32-49D72DE8EE55}"/>
              </a:ext>
            </a:extLst>
          </p:cNvPr>
          <p:cNvSpPr txBox="1"/>
          <p:nvPr/>
        </p:nvSpPr>
        <p:spPr>
          <a:xfrm>
            <a:off x="195552" y="1484784"/>
            <a:ext cx="8964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communion of saints,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forgiveness of sins,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resurrection of the body,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life everlasting. Amen.</a:t>
            </a:r>
          </a:p>
        </p:txBody>
      </p:sp>
    </p:spTree>
    <p:extLst>
      <p:ext uri="{BB962C8B-B14F-4D97-AF65-F5344CB8AC3E}">
        <p14:creationId xmlns:p14="http://schemas.microsoft.com/office/powerpoint/2010/main" val="998450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A6CE68-C570-7821-1A87-DDB012F5133B}"/>
              </a:ext>
            </a:extLst>
          </p:cNvPr>
          <p:cNvSpPr txBox="1"/>
          <p:nvPr/>
        </p:nvSpPr>
        <p:spPr>
          <a:xfrm>
            <a:off x="2951312" y="980728"/>
            <a:ext cx="61926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PRAYERS OF THE FAITHFUL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AU" sz="7200" b="1" dirty="0">
                <a:solidFill>
                  <a:schemeClr val="bg1"/>
                </a:solidFill>
                <a:latin typeface="Calibri" pitchFamily="34" charset="0"/>
              </a:rPr>
              <a:t>R — Lord, hear our prayer. </a:t>
            </a:r>
          </a:p>
        </p:txBody>
      </p:sp>
    </p:spTree>
    <p:extLst>
      <p:ext uri="{BB962C8B-B14F-4D97-AF65-F5344CB8AC3E}">
        <p14:creationId xmlns:p14="http://schemas.microsoft.com/office/powerpoint/2010/main" val="49116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226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PARISH COMMUNITY PRAYER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976" y="652733"/>
            <a:ext cx="896448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God, our Father, bless this parish Mary Immaculate so that we may love you more.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Help the parents to be good examples to the children and our youth to grow in love </a:t>
            </a:r>
            <a:r>
              <a:rPr kumimoji="0" lang="en-AU" sz="5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strength as good Christians. </a:t>
            </a:r>
          </a:p>
        </p:txBody>
      </p:sp>
    </p:spTree>
    <p:extLst>
      <p:ext uri="{BB962C8B-B14F-4D97-AF65-F5344CB8AC3E}">
        <p14:creationId xmlns:p14="http://schemas.microsoft.com/office/powerpoint/2010/main" val="3618805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824536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251520" y="5877272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Please Insert Details Here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35274161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8320"/>
            <a:ext cx="9144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Encircle our families with your loving care. To the sick grant health, to the aged bring serenity and to those in sorrow joy.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May we grow stronger in faith and may our love for one another become deeper in our daily living.</a:t>
            </a:r>
          </a:p>
        </p:txBody>
      </p:sp>
    </p:spTree>
    <p:extLst>
      <p:ext uri="{BB962C8B-B14F-4D97-AF65-F5344CB8AC3E}">
        <p14:creationId xmlns:p14="http://schemas.microsoft.com/office/powerpoint/2010/main" val="2639115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291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217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51074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8888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07121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81149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8111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LITURGY OF THE EUCHARIST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1200"/>
            <a:ext cx="885669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Pray, brethren (brothers and sisters) …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May the Lord accept the sacrifice 			at your hands, for the praise and 			glory of his name, for our good 			    and the good of all his holy   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Church.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AMEN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065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LITURGY OF THE EUCHARIST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1200"/>
            <a:ext cx="88566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AND WITH YOUR SPIRIT.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Lift up your hearts.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WE LIFT THEM UP TO THE LORD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us give thanks to the Lord our God.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IT IS RIGHT AND JUST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875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824536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251520" y="5877272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Please Insert Details Here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35857194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508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SANCTUS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012954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Holy, Holy, Holy Lord God of hosts.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Heaven and earth are full of your glory.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Hosanna in the highest.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Blessed is he who comes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name of the Lord.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Hosanna in the highest.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786508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77"/>
            <a:ext cx="9144000" cy="68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770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OF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(Option 1)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988840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proclaim your Death, O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profess your Resurrection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until you come again.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6427113"/>
            <a:ext cx="8676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6675612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OF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(Option 2)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772816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we eat this Bread </a:t>
            </a:r>
            <a:b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drink this Cup,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proclaim your Death, O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until you come again.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9392715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OF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(Option 3)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916832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Save us, Saviour of the world,</a:t>
            </a:r>
            <a:b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by your Cross and Resurrection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have set us free.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112" y="6427113"/>
            <a:ext cx="8892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5826383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1722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4969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Through him, and with him, </a:t>
            </a:r>
            <a:b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 him,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God, almighty Father, </a:t>
            </a:r>
            <a:b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unity of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glory and honour is yours,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ever and ever.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AMEN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131026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16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LORD’S PRAYER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0E606D-8E2A-4040-95FC-74FCC4E15B32}"/>
              </a:ext>
            </a:extLst>
          </p:cNvPr>
          <p:cNvSpPr/>
          <p:nvPr/>
        </p:nvSpPr>
        <p:spPr>
          <a:xfrm>
            <a:off x="107504" y="548680"/>
            <a:ext cx="930253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Father, Who art in heaven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Hallowed be Thy Name;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Thy kingdom come,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Thy will be done,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earth as it is in heaven.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Give us this day our daily bread,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forgive us our trespasses,</a:t>
            </a:r>
          </a:p>
        </p:txBody>
      </p:sp>
    </p:spTree>
    <p:extLst>
      <p:ext uri="{BB962C8B-B14F-4D97-AF65-F5344CB8AC3E}">
        <p14:creationId xmlns:p14="http://schemas.microsoft.com/office/powerpoint/2010/main" val="29404565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16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LORD’S PRAYER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0E606D-8E2A-4040-95FC-74FCC4E15B32}"/>
              </a:ext>
            </a:extLst>
          </p:cNvPr>
          <p:cNvSpPr/>
          <p:nvPr/>
        </p:nvSpPr>
        <p:spPr>
          <a:xfrm>
            <a:off x="179512" y="1700808"/>
            <a:ext cx="930253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we forgive those who trespass against us;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lead us not into temptation,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deliver us from evil. </a:t>
            </a:r>
          </a:p>
        </p:txBody>
      </p:sp>
    </p:spTree>
    <p:extLst>
      <p:ext uri="{BB962C8B-B14F-4D97-AF65-F5344CB8AC3E}">
        <p14:creationId xmlns:p14="http://schemas.microsoft.com/office/powerpoint/2010/main" val="3928636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824536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251520" y="5877272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Please Insert Details Here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41483583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BB7A47-678B-48ED-AFE3-8CC8D4A987F2}"/>
              </a:ext>
            </a:extLst>
          </p:cNvPr>
          <p:cNvSpPr/>
          <p:nvPr/>
        </p:nvSpPr>
        <p:spPr>
          <a:xfrm>
            <a:off x="251520" y="548680"/>
            <a:ext cx="90605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 us, Lord, we pray…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7271CE-F5FC-496C-BC1B-F3E26BE700DE}"/>
              </a:ext>
            </a:extLst>
          </p:cNvPr>
          <p:cNvSpPr/>
          <p:nvPr/>
        </p:nvSpPr>
        <p:spPr>
          <a:xfrm>
            <a:off x="395536" y="2780928"/>
            <a:ext cx="889960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the kingdom, the power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the glory are yours, now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for ever.</a:t>
            </a:r>
          </a:p>
        </p:txBody>
      </p:sp>
    </p:spTree>
    <p:extLst>
      <p:ext uri="{BB962C8B-B14F-4D97-AF65-F5344CB8AC3E}">
        <p14:creationId xmlns:p14="http://schemas.microsoft.com/office/powerpoint/2010/main" val="27152821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0158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SIGN OF PEACE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05506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peace of the Lord be with you always.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AND WITH YOUR SPIRIT.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us offer each other the sign of peace.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394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BREAKING OF THE BREAD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516" y="646331"/>
            <a:ext cx="87129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427113"/>
            <a:ext cx="8820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305168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256" y="0"/>
            <a:ext cx="8910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BREAKING OF THE BREAD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264" y="6427113"/>
            <a:ext cx="8910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BB785E-3FAC-E65A-F0E6-EDBB28ACB7E4}"/>
              </a:ext>
            </a:extLst>
          </p:cNvPr>
          <p:cNvSpPr txBox="1"/>
          <p:nvPr/>
        </p:nvSpPr>
        <p:spPr>
          <a:xfrm>
            <a:off x="341784" y="1340768"/>
            <a:ext cx="891073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Grant us peace.</a:t>
            </a:r>
          </a:p>
        </p:txBody>
      </p:sp>
    </p:spTree>
    <p:extLst>
      <p:ext uri="{BB962C8B-B14F-4D97-AF65-F5344CB8AC3E}">
        <p14:creationId xmlns:p14="http://schemas.microsoft.com/office/powerpoint/2010/main" val="27904445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COMMUNION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Behold the Lamb of God,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Behold him who takes away the sins of the world.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Blessed are those who are called to the supper of the Lamb.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8788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COMMUNION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20688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</a:t>
            </a: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Lord, I am not worthy that 	you should enter under 	my roof,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but only say the word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and my soul shall be 	healed.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2475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8317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75696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1599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824536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251520" y="5877272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Please Insert Details Here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28340589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17675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38843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7840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08930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42404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02474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04209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874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CONCLUDING RITE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12776"/>
            <a:ext cx="84969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AND WITH YOUR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 ................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THANKS BE TO GOD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1702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3695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INTRODUCTORY RITES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96752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the name of the Father,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of the Son,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of the Holy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All: 	AMEN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All:	AND WITH YOUR SPIRIT.</a:t>
            </a:r>
          </a:p>
        </p:txBody>
      </p:sp>
    </p:spTree>
    <p:extLst>
      <p:ext uri="{BB962C8B-B14F-4D97-AF65-F5344CB8AC3E}">
        <p14:creationId xmlns:p14="http://schemas.microsoft.com/office/powerpoint/2010/main" val="15616603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34082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726070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27366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6119336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2987824" y="2305616"/>
            <a:ext cx="56886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800" b="1" cap="all" dirty="0">
                <a:solidFill>
                  <a:schemeClr val="bg1"/>
                </a:solidFill>
                <a:latin typeface="Calibri" pitchFamily="34" charset="0"/>
              </a:rPr>
              <a:t>Eleventh Sunday of ordinary time</a:t>
            </a:r>
          </a:p>
          <a:p>
            <a:pPr algn="ctr"/>
            <a:r>
              <a:rPr lang="en-AU" sz="4400" dirty="0">
                <a:solidFill>
                  <a:schemeClr val="bg1"/>
                </a:solidFill>
                <a:latin typeface="Calibri" pitchFamily="34" charset="0"/>
              </a:rPr>
              <a:t>Sunday 16</a:t>
            </a:r>
            <a:r>
              <a:rPr lang="en-AU" sz="4400" baseline="30000" dirty="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AU" sz="4400" dirty="0">
                <a:solidFill>
                  <a:schemeClr val="bg1"/>
                </a:solidFill>
                <a:latin typeface="Calibri" pitchFamily="34" charset="0"/>
              </a:rPr>
              <a:t> June, 2024</a:t>
            </a:r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84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188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196752"/>
            <a:ext cx="85689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 confess to almighty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to you, my brothers and sisters,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that I have greatly sinned,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my thoughts and in my words,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what I have done and what I have failed to do,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my fault, through my fault,  </a:t>
            </a:r>
          </a:p>
        </p:txBody>
      </p:sp>
    </p:spTree>
    <p:extLst>
      <p:ext uri="{BB962C8B-B14F-4D97-AF65-F5344CB8AC3E}">
        <p14:creationId xmlns:p14="http://schemas.microsoft.com/office/powerpoint/2010/main" val="3937607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2109</TotalTime>
  <Words>2476</Words>
  <Application>Microsoft Office PowerPoint</Application>
  <PresentationFormat>On-screen Show (4:3)</PresentationFormat>
  <Paragraphs>344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73</vt:i4>
      </vt:variant>
    </vt:vector>
  </HeadingPairs>
  <TitlesOfParts>
    <vt:vector size="89" baseType="lpstr">
      <vt:lpstr>Aptos</vt:lpstr>
      <vt:lpstr>Aptos Display</vt:lpstr>
      <vt:lpstr>Arial</vt:lpstr>
      <vt:lpstr>Calibri</vt:lpstr>
      <vt:lpstr>Office Theme</vt:lpstr>
      <vt:lpstr>1_Office Theme</vt:lpstr>
      <vt:lpstr>3_Office Theme</vt:lpstr>
      <vt:lpstr>2_Office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Claudine</dc:creator>
  <cp:lastModifiedBy>Quakers Hill Parish</cp:lastModifiedBy>
  <cp:revision>164</cp:revision>
  <dcterms:created xsi:type="dcterms:W3CDTF">2011-11-21T04:52:32Z</dcterms:created>
  <dcterms:modified xsi:type="dcterms:W3CDTF">2024-04-11T04:48:50Z</dcterms:modified>
</cp:coreProperties>
</file>