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7" r:id="rId3"/>
    <p:sldId id="258" r:id="rId4"/>
    <p:sldId id="259" r:id="rId5"/>
  </p:sldIdLst>
  <p:sldSz cx="6858000" cy="9693275"/>
  <p:notesSz cx="9926638" cy="67976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BF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5578" autoAdjust="0"/>
  </p:normalViewPr>
  <p:slideViewPr>
    <p:cSldViewPr snapToGrid="0" snapToObjects="1">
      <p:cViewPr>
        <p:scale>
          <a:sx n="124" d="100"/>
          <a:sy n="124" d="100"/>
        </p:scale>
        <p:origin x="2040"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hony Saliba" userId="0df4bdc3-ae53-4b65-8fbf-70289f9bb2ba" providerId="ADAL" clId="{5BDCBD5A-9B20-48AA-9483-16E3FD1FADC7}"/>
    <pc:docChg chg="modSld">
      <pc:chgData name="Anthony Saliba" userId="0df4bdc3-ae53-4b65-8fbf-70289f9bb2ba" providerId="ADAL" clId="{5BDCBD5A-9B20-48AA-9483-16E3FD1FADC7}" dt="2026-09-11T04:25:19.571" v="58" actId="20577"/>
      <pc:docMkLst>
        <pc:docMk/>
      </pc:docMkLst>
      <pc:sldChg chg="modSp mod">
        <pc:chgData name="Anthony Saliba" userId="0df4bdc3-ae53-4b65-8fbf-70289f9bb2ba" providerId="ADAL" clId="{5BDCBD5A-9B20-48AA-9483-16E3FD1FADC7}" dt="2026-09-11T04:25:19.571" v="58" actId="20577"/>
        <pc:sldMkLst>
          <pc:docMk/>
          <pc:sldMk cId="0" sldId="256"/>
        </pc:sldMkLst>
        <pc:spChg chg="mod">
          <ac:chgData name="Anthony Saliba" userId="0df4bdc3-ae53-4b65-8fbf-70289f9bb2ba" providerId="ADAL" clId="{5BDCBD5A-9B20-48AA-9483-16E3FD1FADC7}" dt="2026-09-11T04:25:06.275" v="50" actId="14100"/>
          <ac:spMkLst>
            <pc:docMk/>
            <pc:sldMk cId="0" sldId="256"/>
            <ac:spMk id="20" creationId="{00000000-0000-0000-0000-000000000000}"/>
          </ac:spMkLst>
        </pc:spChg>
        <pc:spChg chg="mod">
          <ac:chgData name="Anthony Saliba" userId="0df4bdc3-ae53-4b65-8fbf-70289f9bb2ba" providerId="ADAL" clId="{5BDCBD5A-9B20-48AA-9483-16E3FD1FADC7}" dt="2026-09-11T04:25:19.571" v="58" actId="20577"/>
          <ac:spMkLst>
            <pc:docMk/>
            <pc:sldMk cId="0" sldId="256"/>
            <ac:spMk id="22" creationId="{00000000-0000-0000-0000-000000000000}"/>
          </ac:spMkLst>
        </pc:spChg>
      </pc:sldChg>
    </pc:docChg>
  </pc:docChgLst>
  <pc:docChgLst>
    <pc:chgData name="Parish Office" userId="ec506e40-ad86-46b4-8c09-37e79f6e17e8" providerId="ADAL" clId="{27CC052A-CB3B-4800-A473-9C6477D023B9}"/>
    <pc:docChg chg="undo custSel addSld delSld modSld">
      <pc:chgData name="Parish Office" userId="ec506e40-ad86-46b4-8c09-37e79f6e17e8" providerId="ADAL" clId="{27CC052A-CB3B-4800-A473-9C6477D023B9}" dt="2026-10-01T23:45:49.401" v="20964" actId="20577"/>
      <pc:docMkLst>
        <pc:docMk/>
      </pc:docMkLst>
      <pc:sldChg chg="addSp delSp modSp mod">
        <pc:chgData name="Parish Office" userId="ec506e40-ad86-46b4-8c09-37e79f6e17e8" providerId="ADAL" clId="{27CC052A-CB3B-4800-A473-9C6477D023B9}" dt="2026-10-01T23:45:49.401" v="20964" actId="20577"/>
        <pc:sldMkLst>
          <pc:docMk/>
          <pc:sldMk cId="0" sldId="256"/>
        </pc:sldMkLst>
        <pc:spChg chg="mod">
          <ac:chgData name="Parish Office" userId="ec506e40-ad86-46b4-8c09-37e79f6e17e8" providerId="ADAL" clId="{27CC052A-CB3B-4800-A473-9C6477D023B9}" dt="2026-09-29T03:30:01.210" v="18349" actId="20577"/>
          <ac:spMkLst>
            <pc:docMk/>
            <pc:sldMk cId="0" sldId="256"/>
            <ac:spMk id="8" creationId="{00000000-0000-0000-0000-000000000000}"/>
          </ac:spMkLst>
        </pc:spChg>
        <pc:spChg chg="mod">
          <ac:chgData name="Parish Office" userId="ec506e40-ad86-46b4-8c09-37e79f6e17e8" providerId="ADAL" clId="{27CC052A-CB3B-4800-A473-9C6477D023B9}" dt="2026-09-22T05:46:11.191" v="15956" actId="1076"/>
          <ac:spMkLst>
            <pc:docMk/>
            <pc:sldMk cId="0" sldId="256"/>
            <ac:spMk id="16" creationId="{00000000-0000-0000-0000-000000000000}"/>
          </ac:spMkLst>
        </pc:spChg>
        <pc:spChg chg="mod">
          <ac:chgData name="Parish Office" userId="ec506e40-ad86-46b4-8c09-37e79f6e17e8" providerId="ADAL" clId="{27CC052A-CB3B-4800-A473-9C6477D023B9}" dt="2026-09-23T05:10:53.657" v="17482" actId="20577"/>
          <ac:spMkLst>
            <pc:docMk/>
            <pc:sldMk cId="0" sldId="256"/>
            <ac:spMk id="18" creationId="{00000000-0000-0000-0000-000000000000}"/>
          </ac:spMkLst>
        </pc:spChg>
        <pc:spChg chg="mod">
          <ac:chgData name="Parish Office" userId="ec506e40-ad86-46b4-8c09-37e79f6e17e8" providerId="ADAL" clId="{27CC052A-CB3B-4800-A473-9C6477D023B9}" dt="2026-10-01T02:27:58.535" v="19856" actId="14100"/>
          <ac:spMkLst>
            <pc:docMk/>
            <pc:sldMk cId="0" sldId="256"/>
            <ac:spMk id="19" creationId="{208C63EE-B791-0776-88BA-0315B9DF0822}"/>
          </ac:spMkLst>
        </pc:spChg>
        <pc:spChg chg="mod">
          <ac:chgData name="Parish Office" userId="ec506e40-ad86-46b4-8c09-37e79f6e17e8" providerId="ADAL" clId="{27CC052A-CB3B-4800-A473-9C6477D023B9}" dt="2026-10-01T23:39:58.693" v="20243" actId="20577"/>
          <ac:spMkLst>
            <pc:docMk/>
            <pc:sldMk cId="0" sldId="256"/>
            <ac:spMk id="20" creationId="{00000000-0000-0000-0000-000000000000}"/>
          </ac:spMkLst>
        </pc:spChg>
        <pc:spChg chg="mod">
          <ac:chgData name="Parish Office" userId="ec506e40-ad86-46b4-8c09-37e79f6e17e8" providerId="ADAL" clId="{27CC052A-CB3B-4800-A473-9C6477D023B9}" dt="2026-10-01T02:32:17.535" v="19924" actId="1076"/>
          <ac:spMkLst>
            <pc:docMk/>
            <pc:sldMk cId="0" sldId="256"/>
            <ac:spMk id="21" creationId="{C3DD0D4E-8170-27D0-1C1C-74C8FB003086}"/>
          </ac:spMkLst>
        </pc:spChg>
        <pc:spChg chg="mod">
          <ac:chgData name="Parish Office" userId="ec506e40-ad86-46b4-8c09-37e79f6e17e8" providerId="ADAL" clId="{27CC052A-CB3B-4800-A473-9C6477D023B9}" dt="2026-10-01T23:40:47.277" v="20285" actId="20577"/>
          <ac:spMkLst>
            <pc:docMk/>
            <pc:sldMk cId="0" sldId="256"/>
            <ac:spMk id="22" creationId="{00000000-0000-0000-0000-000000000000}"/>
          </ac:spMkLst>
        </pc:spChg>
        <pc:spChg chg="mod">
          <ac:chgData name="Parish Office" userId="ec506e40-ad86-46b4-8c09-37e79f6e17e8" providerId="ADAL" clId="{27CC052A-CB3B-4800-A473-9C6477D023B9}" dt="2026-09-02T01:12:55.437" v="10610" actId="1076"/>
          <ac:spMkLst>
            <pc:docMk/>
            <pc:sldMk cId="0" sldId="256"/>
            <ac:spMk id="23" creationId="{00000000-0000-0000-0000-000000000000}"/>
          </ac:spMkLst>
        </pc:spChg>
        <pc:spChg chg="mod">
          <ac:chgData name="Parish Office" userId="ec506e40-ad86-46b4-8c09-37e79f6e17e8" providerId="ADAL" clId="{27CC052A-CB3B-4800-A473-9C6477D023B9}" dt="2026-10-01T23:45:49.401" v="20964" actId="20577"/>
          <ac:spMkLst>
            <pc:docMk/>
            <pc:sldMk cId="0" sldId="256"/>
            <ac:spMk id="24" creationId="{00000000-0000-0000-0000-000000000000}"/>
          </ac:spMkLst>
        </pc:spChg>
        <pc:spChg chg="mod">
          <ac:chgData name="Parish Office" userId="ec506e40-ad86-46b4-8c09-37e79f6e17e8" providerId="ADAL" clId="{27CC052A-CB3B-4800-A473-9C6477D023B9}" dt="2026-09-29T05:28:29.995" v="19435" actId="313"/>
          <ac:spMkLst>
            <pc:docMk/>
            <pc:sldMk cId="0" sldId="256"/>
            <ac:spMk id="26" creationId="{00000000-0000-0000-0000-000000000000}"/>
          </ac:spMkLst>
        </pc:spChg>
        <pc:spChg chg="mod">
          <ac:chgData name="Parish Office" userId="ec506e40-ad86-46b4-8c09-37e79f6e17e8" providerId="ADAL" clId="{27CC052A-CB3B-4800-A473-9C6477D023B9}" dt="2026-10-01T02:32:27.103" v="19938" actId="1036"/>
          <ac:spMkLst>
            <pc:docMk/>
            <pc:sldMk cId="0" sldId="256"/>
            <ac:spMk id="27" creationId="{2AB69C45-0C6C-6B49-8F21-169C1E5DE993}"/>
          </ac:spMkLst>
        </pc:spChg>
        <pc:spChg chg="mod">
          <ac:chgData name="Parish Office" userId="ec506e40-ad86-46b4-8c09-37e79f6e17e8" providerId="ADAL" clId="{27CC052A-CB3B-4800-A473-9C6477D023B9}" dt="2026-09-16T00:02:13.907" v="14780"/>
          <ac:spMkLst>
            <pc:docMk/>
            <pc:sldMk cId="0" sldId="256"/>
            <ac:spMk id="29" creationId="{8ADC3FE2-1B99-A448-40C4-18E0C5167434}"/>
          </ac:spMkLst>
        </pc:spChg>
        <pc:spChg chg="mod">
          <ac:chgData name="Parish Office" userId="ec506e40-ad86-46b4-8c09-37e79f6e17e8" providerId="ADAL" clId="{27CC052A-CB3B-4800-A473-9C6477D023B9}" dt="2026-09-16T00:02:29.534" v="14782" actId="403"/>
          <ac:spMkLst>
            <pc:docMk/>
            <pc:sldMk cId="0" sldId="256"/>
            <ac:spMk id="35" creationId="{5E7D198D-2BEB-48FB-E26F-E0C617BBAF23}"/>
          </ac:spMkLst>
        </pc:spChg>
        <pc:spChg chg="mod">
          <ac:chgData name="Parish Office" userId="ec506e40-ad86-46b4-8c09-37e79f6e17e8" providerId="ADAL" clId="{27CC052A-CB3B-4800-A473-9C6477D023B9}" dt="2026-09-29T03:47:32.867" v="18627" actId="1036"/>
          <ac:spMkLst>
            <pc:docMk/>
            <pc:sldMk cId="0" sldId="256"/>
            <ac:spMk id="36" creationId="{BE0E090F-6CBA-9190-7C82-5C9BDD105986}"/>
          </ac:spMkLst>
        </pc:spChg>
        <pc:spChg chg="add mod">
          <ac:chgData name="Parish Office" userId="ec506e40-ad86-46b4-8c09-37e79f6e17e8" providerId="ADAL" clId="{27CC052A-CB3B-4800-A473-9C6477D023B9}" dt="2026-10-01T02:35:26.643" v="19944" actId="1076"/>
          <ac:spMkLst>
            <pc:docMk/>
            <pc:sldMk cId="0" sldId="256"/>
            <ac:spMk id="45" creationId="{867790B6-101E-6AC4-17A8-648621FDD0A0}"/>
          </ac:spMkLst>
        </pc:spChg>
        <pc:spChg chg="add mod">
          <ac:chgData name="Parish Office" userId="ec506e40-ad86-46b4-8c09-37e79f6e17e8" providerId="ADAL" clId="{27CC052A-CB3B-4800-A473-9C6477D023B9}" dt="2026-09-29T03:47:50.022" v="18631" actId="1076"/>
          <ac:spMkLst>
            <pc:docMk/>
            <pc:sldMk cId="0" sldId="256"/>
            <ac:spMk id="46" creationId="{6BAC4AC1-A783-BA15-7DA3-A93E114B4632}"/>
          </ac:spMkLst>
        </pc:spChg>
        <pc:spChg chg="mod">
          <ac:chgData name="Parish Office" userId="ec506e40-ad86-46b4-8c09-37e79f6e17e8" providerId="ADAL" clId="{27CC052A-CB3B-4800-A473-9C6477D023B9}" dt="2026-09-29T03:47:41.605" v="18628" actId="1076"/>
          <ac:spMkLst>
            <pc:docMk/>
            <pc:sldMk cId="0" sldId="256"/>
            <ac:spMk id="52" creationId="{4E7A9E7B-AA9E-DCDC-E6A3-D92B200B6D75}"/>
          </ac:spMkLst>
        </pc:spChg>
        <pc:spChg chg="add mod">
          <ac:chgData name="Parish Office" userId="ec506e40-ad86-46b4-8c09-37e79f6e17e8" providerId="ADAL" clId="{27CC052A-CB3B-4800-A473-9C6477D023B9}" dt="2026-09-29T23:42:01.012" v="19494" actId="20577"/>
          <ac:spMkLst>
            <pc:docMk/>
            <pc:sldMk cId="0" sldId="256"/>
            <ac:spMk id="53" creationId="{DDAA691A-4498-BEEC-0A3F-6EA32B0FCC95}"/>
          </ac:spMkLst>
        </pc:spChg>
        <pc:spChg chg="mod">
          <ac:chgData name="Parish Office" userId="ec506e40-ad86-46b4-8c09-37e79f6e17e8" providerId="ADAL" clId="{27CC052A-CB3B-4800-A473-9C6477D023B9}" dt="2026-09-29T03:48:33.087" v="18633" actId="1076"/>
          <ac:spMkLst>
            <pc:docMk/>
            <pc:sldMk cId="0" sldId="256"/>
            <ac:spMk id="59" creationId="{6A72E4F1-0F9D-A822-B96C-D4EBCF84D590}"/>
          </ac:spMkLst>
        </pc:spChg>
        <pc:spChg chg="mod">
          <ac:chgData name="Parish Office" userId="ec506e40-ad86-46b4-8c09-37e79f6e17e8" providerId="ADAL" clId="{27CC052A-CB3B-4800-A473-9C6477D023B9}" dt="2026-09-29T03:48:42.850" v="18666" actId="1076"/>
          <ac:spMkLst>
            <pc:docMk/>
            <pc:sldMk cId="0" sldId="256"/>
            <ac:spMk id="61" creationId="{7C5D57EA-FBDC-1916-2734-DFFE58C0CE4E}"/>
          </ac:spMkLst>
        </pc:spChg>
        <pc:spChg chg="mod">
          <ac:chgData name="Parish Office" userId="ec506e40-ad86-46b4-8c09-37e79f6e17e8" providerId="ADAL" clId="{27CC052A-CB3B-4800-A473-9C6477D023B9}" dt="2026-09-29T05:25:16.884" v="19347" actId="207"/>
          <ac:spMkLst>
            <pc:docMk/>
            <pc:sldMk cId="0" sldId="256"/>
            <ac:spMk id="63" creationId="{89EEC68D-AFC6-4BEA-7F0D-DE53FDCD31CC}"/>
          </ac:spMkLst>
        </pc:spChg>
        <pc:spChg chg="mod">
          <ac:chgData name="Parish Office" userId="ec506e40-ad86-46b4-8c09-37e79f6e17e8" providerId="ADAL" clId="{27CC052A-CB3B-4800-A473-9C6477D023B9}" dt="2026-09-29T04:14:06.200" v="18931" actId="20577"/>
          <ac:spMkLst>
            <pc:docMk/>
            <pc:sldMk cId="0" sldId="256"/>
            <ac:spMk id="64" creationId="{9C069361-D8E3-75C8-C270-8942269857EF}"/>
          </ac:spMkLst>
        </pc:spChg>
        <pc:grpChg chg="mod">
          <ac:chgData name="Parish Office" userId="ec506e40-ad86-46b4-8c09-37e79f6e17e8" providerId="ADAL" clId="{27CC052A-CB3B-4800-A473-9C6477D023B9}" dt="2026-09-29T05:25:02.925" v="19346" actId="14100"/>
          <ac:grpSpMkLst>
            <pc:docMk/>
            <pc:sldMk cId="0" sldId="256"/>
            <ac:grpSpMk id="14" creationId="{99375289-A346-CC0C-09F8-A01100834DD4}"/>
          </ac:grpSpMkLst>
        </pc:grpChg>
        <pc:grpChg chg="mod">
          <ac:chgData name="Parish Office" userId="ec506e40-ad86-46b4-8c09-37e79f6e17e8" providerId="ADAL" clId="{27CC052A-CB3B-4800-A473-9C6477D023B9}" dt="2026-09-29T03:49:15.982" v="18717" actId="1035"/>
          <ac:grpSpMkLst>
            <pc:docMk/>
            <pc:sldMk cId="0" sldId="256"/>
            <ac:grpSpMk id="15" creationId="{29DE612F-5B61-931A-0870-98AFE3A3073A}"/>
          </ac:grpSpMkLst>
        </pc:grpChg>
        <pc:grpChg chg="add mod">
          <ac:chgData name="Parish Office" userId="ec506e40-ad86-46b4-8c09-37e79f6e17e8" providerId="ADAL" clId="{27CC052A-CB3B-4800-A473-9C6477D023B9}" dt="2026-09-30T00:08:55.767" v="19744" actId="1076"/>
          <ac:grpSpMkLst>
            <pc:docMk/>
            <pc:sldMk cId="0" sldId="256"/>
            <ac:grpSpMk id="28" creationId="{A26FC6FD-7396-B297-CA8E-7D4462411852}"/>
          </ac:grpSpMkLst>
        </pc:grpChg>
        <pc:grpChg chg="mod">
          <ac:chgData name="Parish Office" userId="ec506e40-ad86-46b4-8c09-37e79f6e17e8" providerId="ADAL" clId="{27CC052A-CB3B-4800-A473-9C6477D023B9}" dt="2026-10-01T02:30:44.008" v="19859" actId="14100"/>
          <ac:grpSpMkLst>
            <pc:docMk/>
            <pc:sldMk cId="0" sldId="256"/>
            <ac:grpSpMk id="32" creationId="{E19D178F-A537-448A-A51F-D3C6E3611C6C}"/>
          </ac:grpSpMkLst>
        </pc:grpChg>
        <pc:grpChg chg="mod">
          <ac:chgData name="Parish Office" userId="ec506e40-ad86-46b4-8c09-37e79f6e17e8" providerId="ADAL" clId="{27CC052A-CB3B-4800-A473-9C6477D023B9}" dt="2026-10-01T02:28:02.125" v="19858" actId="14100"/>
          <ac:grpSpMkLst>
            <pc:docMk/>
            <pc:sldMk cId="0" sldId="256"/>
            <ac:grpSpMk id="62" creationId="{96FCCC27-87D6-DCF8-4145-317A8F64DF2C}"/>
          </ac:grpSpMkLst>
        </pc:grpChg>
        <pc:picChg chg="mod topLvl">
          <ac:chgData name="Parish Office" userId="ec506e40-ad86-46b4-8c09-37e79f6e17e8" providerId="ADAL" clId="{27CC052A-CB3B-4800-A473-9C6477D023B9}" dt="2026-09-29T03:48:10.944" v="18632" actId="1076"/>
          <ac:picMkLst>
            <pc:docMk/>
            <pc:sldMk cId="0" sldId="256"/>
            <ac:picMk id="58" creationId="{B9D281AE-3BE6-A99E-579B-D590D9C03D46}"/>
          </ac:picMkLst>
        </pc:picChg>
      </pc:sldChg>
      <pc:sldChg chg="addSp delSp modSp mod">
        <pc:chgData name="Parish Office" userId="ec506e40-ad86-46b4-8c09-37e79f6e17e8" providerId="ADAL" clId="{27CC052A-CB3B-4800-A473-9C6477D023B9}" dt="2026-10-01T23:38:21.548" v="20099" actId="14100"/>
        <pc:sldMkLst>
          <pc:docMk/>
          <pc:sldMk cId="0" sldId="257"/>
        </pc:sldMkLst>
        <pc:spChg chg="add mod topLvl">
          <ac:chgData name="Parish Office" userId="ec506e40-ad86-46b4-8c09-37e79f6e17e8" providerId="ADAL" clId="{27CC052A-CB3B-4800-A473-9C6477D023B9}" dt="2026-09-22T05:48:50.850" v="16034" actId="1076"/>
          <ac:spMkLst>
            <pc:docMk/>
            <pc:sldMk cId="0" sldId="257"/>
            <ac:spMk id="10" creationId="{DA4128D0-80A3-90B4-72CD-27FC1A7E3C6E}"/>
          </ac:spMkLst>
        </pc:spChg>
        <pc:spChg chg="add mod">
          <ac:chgData name="Parish Office" userId="ec506e40-ad86-46b4-8c09-37e79f6e17e8" providerId="ADAL" clId="{27CC052A-CB3B-4800-A473-9C6477D023B9}" dt="2026-10-01T01:47:13.957" v="19749" actId="1076"/>
          <ac:spMkLst>
            <pc:docMk/>
            <pc:sldMk cId="0" sldId="257"/>
            <ac:spMk id="12" creationId="{7D73E267-E9F1-03AC-689C-C1D4F7E9F157}"/>
          </ac:spMkLst>
        </pc:spChg>
        <pc:spChg chg="add mod">
          <ac:chgData name="Parish Office" userId="ec506e40-ad86-46b4-8c09-37e79f6e17e8" providerId="ADAL" clId="{27CC052A-CB3B-4800-A473-9C6477D023B9}" dt="2026-10-01T23:37:00.331" v="20091" actId="20577"/>
          <ac:spMkLst>
            <pc:docMk/>
            <pc:sldMk cId="0" sldId="257"/>
            <ac:spMk id="17" creationId="{4BD41982-0852-8218-4786-826D5844E281}"/>
          </ac:spMkLst>
        </pc:spChg>
        <pc:spChg chg="add mod">
          <ac:chgData name="Parish Office" userId="ec506e40-ad86-46b4-8c09-37e79f6e17e8" providerId="ADAL" clId="{27CC052A-CB3B-4800-A473-9C6477D023B9}" dt="2026-09-24T04:00:09.972" v="17753" actId="1076"/>
          <ac:spMkLst>
            <pc:docMk/>
            <pc:sldMk cId="0" sldId="257"/>
            <ac:spMk id="22" creationId="{5DEE501F-A472-FBD3-151A-5623CB1C97A4}"/>
          </ac:spMkLst>
        </pc:spChg>
        <pc:spChg chg="mod">
          <ac:chgData name="Parish Office" userId="ec506e40-ad86-46b4-8c09-37e79f6e17e8" providerId="ADAL" clId="{27CC052A-CB3B-4800-A473-9C6477D023B9}" dt="2026-09-23T04:33:39.229" v="16910" actId="1076"/>
          <ac:spMkLst>
            <pc:docMk/>
            <pc:sldMk cId="0" sldId="257"/>
            <ac:spMk id="24" creationId="{00000000-0000-0000-0000-000000000000}"/>
          </ac:spMkLst>
        </pc:spChg>
        <pc:spChg chg="add mod">
          <ac:chgData name="Parish Office" userId="ec506e40-ad86-46b4-8c09-37e79f6e17e8" providerId="ADAL" clId="{27CC052A-CB3B-4800-A473-9C6477D023B9}" dt="2026-10-01T23:32:25.361" v="19995" actId="115"/>
          <ac:spMkLst>
            <pc:docMk/>
            <pc:sldMk cId="0" sldId="257"/>
            <ac:spMk id="25" creationId="{154CA73A-D5BF-09B1-8CED-4B73004AB277}"/>
          </ac:spMkLst>
        </pc:spChg>
        <pc:spChg chg="mod">
          <ac:chgData name="Parish Office" userId="ec506e40-ad86-46b4-8c09-37e79f6e17e8" providerId="ADAL" clId="{27CC052A-CB3B-4800-A473-9C6477D023B9}" dt="2026-10-01T01:48:24.351" v="19808" actId="14100"/>
          <ac:spMkLst>
            <pc:docMk/>
            <pc:sldMk cId="0" sldId="257"/>
            <ac:spMk id="28" creationId="{491379B3-F9C4-872D-64DF-F19E5972AC66}"/>
          </ac:spMkLst>
        </pc:spChg>
        <pc:spChg chg="add mod">
          <ac:chgData name="Parish Office" userId="ec506e40-ad86-46b4-8c09-37e79f6e17e8" providerId="ADAL" clId="{27CC052A-CB3B-4800-A473-9C6477D023B9}" dt="2026-09-24T04:00:13.401" v="17754" actId="1076"/>
          <ac:spMkLst>
            <pc:docMk/>
            <pc:sldMk cId="0" sldId="257"/>
            <ac:spMk id="30" creationId="{36464713-2F5D-7078-FEE1-5C968642C80E}"/>
          </ac:spMkLst>
        </pc:spChg>
        <pc:spChg chg="mod">
          <ac:chgData name="Parish Office" userId="ec506e40-ad86-46b4-8c09-37e79f6e17e8" providerId="ADAL" clId="{27CC052A-CB3B-4800-A473-9C6477D023B9}" dt="2026-09-15T04:50:16.099" v="14152" actId="1076"/>
          <ac:spMkLst>
            <pc:docMk/>
            <pc:sldMk cId="0" sldId="257"/>
            <ac:spMk id="33" creationId="{8736EE54-6A55-A65C-4F76-2EBF892776C7}"/>
          </ac:spMkLst>
        </pc:spChg>
        <pc:spChg chg="mod">
          <ac:chgData name="Parish Office" userId="ec506e40-ad86-46b4-8c09-37e79f6e17e8" providerId="ADAL" clId="{27CC052A-CB3B-4800-A473-9C6477D023B9}" dt="2026-10-01T01:48:18.416" v="19807" actId="1076"/>
          <ac:spMkLst>
            <pc:docMk/>
            <pc:sldMk cId="0" sldId="257"/>
            <ac:spMk id="37" creationId="{4E922AF8-D004-D556-6AF7-8D2C85C0499E}"/>
          </ac:spMkLst>
        </pc:spChg>
        <pc:spChg chg="add mod">
          <ac:chgData name="Parish Office" userId="ec506e40-ad86-46b4-8c09-37e79f6e17e8" providerId="ADAL" clId="{27CC052A-CB3B-4800-A473-9C6477D023B9}" dt="2026-10-01T23:27:29.745" v="19947" actId="1076"/>
          <ac:spMkLst>
            <pc:docMk/>
            <pc:sldMk cId="0" sldId="257"/>
            <ac:spMk id="38" creationId="{7B480E38-8D58-528C-B34A-D20277FC7646}"/>
          </ac:spMkLst>
        </pc:spChg>
        <pc:spChg chg="mod">
          <ac:chgData name="Parish Office" userId="ec506e40-ad86-46b4-8c09-37e79f6e17e8" providerId="ADAL" clId="{27CC052A-CB3B-4800-A473-9C6477D023B9}" dt="2026-09-08T00:55:10.858" v="11826" actId="1076"/>
          <ac:spMkLst>
            <pc:docMk/>
            <pc:sldMk cId="0" sldId="257"/>
            <ac:spMk id="39" creationId="{563C9972-1705-899F-6FF5-3E72CE307EF5}"/>
          </ac:spMkLst>
        </pc:spChg>
        <pc:spChg chg="add mod">
          <ac:chgData name="Parish Office" userId="ec506e40-ad86-46b4-8c09-37e79f6e17e8" providerId="ADAL" clId="{27CC052A-CB3B-4800-A473-9C6477D023B9}" dt="2026-10-01T01:47:17.493" v="19750" actId="1076"/>
          <ac:spMkLst>
            <pc:docMk/>
            <pc:sldMk cId="0" sldId="257"/>
            <ac:spMk id="42" creationId="{22DD8C01-CCAD-4D4C-E1F8-A281EE08CAD4}"/>
          </ac:spMkLst>
        </pc:spChg>
        <pc:spChg chg="add">
          <ac:chgData name="Parish Office" userId="ec506e40-ad86-46b4-8c09-37e79f6e17e8" providerId="ADAL" clId="{27CC052A-CB3B-4800-A473-9C6477D023B9}" dt="2026-09-08T01:12:08.443" v="12010" actId="22"/>
          <ac:spMkLst>
            <pc:docMk/>
            <pc:sldMk cId="0" sldId="257"/>
            <ac:spMk id="44" creationId="{9B49C194-D8D5-BFCC-926B-C2268E827C4C}"/>
          </ac:spMkLst>
        </pc:spChg>
        <pc:spChg chg="mod topLvl">
          <ac:chgData name="Parish Office" userId="ec506e40-ad86-46b4-8c09-37e79f6e17e8" providerId="ADAL" clId="{27CC052A-CB3B-4800-A473-9C6477D023B9}" dt="2026-09-15T04:50:03.366" v="14150" actId="1076"/>
          <ac:spMkLst>
            <pc:docMk/>
            <pc:sldMk cId="0" sldId="257"/>
            <ac:spMk id="46" creationId="{7A41BDDC-4ADA-5284-6A16-62563F9182C2}"/>
          </ac:spMkLst>
        </pc:spChg>
        <pc:spChg chg="add mod">
          <ac:chgData name="Parish Office" userId="ec506e40-ad86-46b4-8c09-37e79f6e17e8" providerId="ADAL" clId="{27CC052A-CB3B-4800-A473-9C6477D023B9}" dt="2026-09-02T00:53:48.051" v="10038" actId="1076"/>
          <ac:spMkLst>
            <pc:docMk/>
            <pc:sldMk cId="0" sldId="257"/>
            <ac:spMk id="47" creationId="{644688E4-5884-B2A5-A111-31353FBB5BF7}"/>
          </ac:spMkLst>
        </pc:spChg>
        <pc:spChg chg="add mod">
          <ac:chgData name="Parish Office" userId="ec506e40-ad86-46b4-8c09-37e79f6e17e8" providerId="ADAL" clId="{27CC052A-CB3B-4800-A473-9C6477D023B9}" dt="2026-09-15T23:35:35.559" v="14625" actId="1076"/>
          <ac:spMkLst>
            <pc:docMk/>
            <pc:sldMk cId="0" sldId="257"/>
            <ac:spMk id="48" creationId="{C20FB4E5-2C14-8AF3-B103-CE981AAC10FA}"/>
          </ac:spMkLst>
        </pc:spChg>
        <pc:spChg chg="mod">
          <ac:chgData name="Parish Office" userId="ec506e40-ad86-46b4-8c09-37e79f6e17e8" providerId="ADAL" clId="{27CC052A-CB3B-4800-A473-9C6477D023B9}" dt="2026-09-02T05:56:40.947" v="11218" actId="1036"/>
          <ac:spMkLst>
            <pc:docMk/>
            <pc:sldMk cId="0" sldId="257"/>
            <ac:spMk id="50" creationId="{713A2456-794A-0695-1331-7877E2859376}"/>
          </ac:spMkLst>
        </pc:spChg>
        <pc:spChg chg="mod">
          <ac:chgData name="Parish Office" userId="ec506e40-ad86-46b4-8c09-37e79f6e17e8" providerId="ADAL" clId="{27CC052A-CB3B-4800-A473-9C6477D023B9}" dt="2026-09-02T05:56:47.379" v="11233" actId="1036"/>
          <ac:spMkLst>
            <pc:docMk/>
            <pc:sldMk cId="0" sldId="257"/>
            <ac:spMk id="52" creationId="{B6A22589-E1D5-9F15-1993-706F07D3F165}"/>
          </ac:spMkLst>
        </pc:spChg>
        <pc:spChg chg="mod">
          <ac:chgData name="Parish Office" userId="ec506e40-ad86-46b4-8c09-37e79f6e17e8" providerId="ADAL" clId="{27CC052A-CB3B-4800-A473-9C6477D023B9}" dt="2026-09-22T05:48:03.474" v="16022" actId="1076"/>
          <ac:spMkLst>
            <pc:docMk/>
            <pc:sldMk cId="0" sldId="257"/>
            <ac:spMk id="53" creationId="{65151C2F-BCA5-EFF2-F9D5-F60B91FA7A4A}"/>
          </ac:spMkLst>
        </pc:spChg>
        <pc:spChg chg="mod">
          <ac:chgData name="Parish Office" userId="ec506e40-ad86-46b4-8c09-37e79f6e17e8" providerId="ADAL" clId="{27CC052A-CB3B-4800-A473-9C6477D023B9}" dt="2026-09-23T02:54:21.840" v="16775" actId="1076"/>
          <ac:spMkLst>
            <pc:docMk/>
            <pc:sldMk cId="0" sldId="257"/>
            <ac:spMk id="54" creationId="{C0BC2F25-AD66-96BB-BB6F-A9B1037B91B9}"/>
          </ac:spMkLst>
        </pc:spChg>
        <pc:spChg chg="mod">
          <ac:chgData name="Parish Office" userId="ec506e40-ad86-46b4-8c09-37e79f6e17e8" providerId="ADAL" clId="{27CC052A-CB3B-4800-A473-9C6477D023B9}" dt="2026-09-23T02:54:26.600" v="16776" actId="1076"/>
          <ac:spMkLst>
            <pc:docMk/>
            <pc:sldMk cId="0" sldId="257"/>
            <ac:spMk id="61" creationId="{C1DA0E71-CE07-C396-02B5-E1F5E77B32F6}"/>
          </ac:spMkLst>
        </pc:spChg>
        <pc:spChg chg="add mod">
          <ac:chgData name="Parish Office" userId="ec506e40-ad86-46b4-8c09-37e79f6e17e8" providerId="ADAL" clId="{27CC052A-CB3B-4800-A473-9C6477D023B9}" dt="2026-10-01T23:27:26.735" v="19946" actId="1076"/>
          <ac:spMkLst>
            <pc:docMk/>
            <pc:sldMk cId="0" sldId="257"/>
            <ac:spMk id="65" creationId="{7F25C368-30C6-EEB8-17DB-EA11B2741A93}"/>
          </ac:spMkLst>
        </pc:spChg>
        <pc:spChg chg="add mod">
          <ac:chgData name="Parish Office" userId="ec506e40-ad86-46b4-8c09-37e79f6e17e8" providerId="ADAL" clId="{27CC052A-CB3B-4800-A473-9C6477D023B9}" dt="2026-09-22T05:48:43.800" v="16032" actId="1076"/>
          <ac:spMkLst>
            <pc:docMk/>
            <pc:sldMk cId="0" sldId="257"/>
            <ac:spMk id="73" creationId="{2D24F886-C01D-94CC-1CFD-F8D843D2A41E}"/>
          </ac:spMkLst>
        </pc:spChg>
        <pc:grpChg chg="add mod">
          <ac:chgData name="Parish Office" userId="ec506e40-ad86-46b4-8c09-37e79f6e17e8" providerId="ADAL" clId="{27CC052A-CB3B-4800-A473-9C6477D023B9}" dt="2026-09-08T04:23:03.055" v="12220" actId="1076"/>
          <ac:grpSpMkLst>
            <pc:docMk/>
            <pc:sldMk cId="0" sldId="257"/>
            <ac:grpSpMk id="6" creationId="{F7618EA0-2DBF-53A3-1BDE-9DA0298D759D}"/>
          </ac:grpSpMkLst>
        </pc:grpChg>
        <pc:grpChg chg="mod">
          <ac:chgData name="Parish Office" userId="ec506e40-ad86-46b4-8c09-37e79f6e17e8" providerId="ADAL" clId="{27CC052A-CB3B-4800-A473-9C6477D023B9}" dt="2026-09-23T04:15:08.138" v="16900" actId="1076"/>
          <ac:grpSpMkLst>
            <pc:docMk/>
            <pc:sldMk cId="0" sldId="257"/>
            <ac:grpSpMk id="32" creationId="{142D221D-AF96-7E6F-80F9-877715FD6B7A}"/>
          </ac:grpSpMkLst>
        </pc:grpChg>
        <pc:grpChg chg="mod">
          <ac:chgData name="Parish Office" userId="ec506e40-ad86-46b4-8c09-37e79f6e17e8" providerId="ADAL" clId="{27CC052A-CB3B-4800-A473-9C6477D023B9}" dt="2026-10-01T23:27:37.223" v="19948" actId="1076"/>
          <ac:grpSpMkLst>
            <pc:docMk/>
            <pc:sldMk cId="0" sldId="257"/>
            <ac:grpSpMk id="41" creationId="{3EF6561B-9727-8005-4082-EC619B9EAFA6}"/>
          </ac:grpSpMkLst>
        </pc:grpChg>
        <pc:grpChg chg="mod">
          <ac:chgData name="Parish Office" userId="ec506e40-ad86-46b4-8c09-37e79f6e17e8" providerId="ADAL" clId="{27CC052A-CB3B-4800-A473-9C6477D023B9}" dt="2026-09-02T05:31:33.557" v="11146" actId="1035"/>
          <ac:grpSpMkLst>
            <pc:docMk/>
            <pc:sldMk cId="0" sldId="257"/>
            <ac:grpSpMk id="43" creationId="{7A100CD3-BD68-7ECF-E850-25CC50BFBF5E}"/>
          </ac:grpSpMkLst>
        </pc:grpChg>
        <pc:picChg chg="add mod">
          <ac:chgData name="Parish Office" userId="ec506e40-ad86-46b4-8c09-37e79f6e17e8" providerId="ADAL" clId="{27CC052A-CB3B-4800-A473-9C6477D023B9}" dt="2026-10-01T01:52:25.155" v="19838" actId="14100"/>
          <ac:picMkLst>
            <pc:docMk/>
            <pc:sldMk cId="0" sldId="257"/>
            <ac:picMk id="5" creationId="{BEEBBE11-1007-9565-7BF0-0F6713E47503}"/>
          </ac:picMkLst>
        </pc:picChg>
        <pc:picChg chg="add mod">
          <ac:chgData name="Parish Office" userId="ec506e40-ad86-46b4-8c09-37e79f6e17e8" providerId="ADAL" clId="{27CC052A-CB3B-4800-A473-9C6477D023B9}" dt="2026-10-01T23:27:58.599" v="19951" actId="14100"/>
          <ac:picMkLst>
            <pc:docMk/>
            <pc:sldMk cId="0" sldId="257"/>
            <ac:picMk id="8" creationId="{913C7626-7C90-96C3-819A-C2EBF8AE802F}"/>
          </ac:picMkLst>
        </pc:picChg>
        <pc:picChg chg="add mod">
          <ac:chgData name="Parish Office" userId="ec506e40-ad86-46b4-8c09-37e79f6e17e8" providerId="ADAL" clId="{27CC052A-CB3B-4800-A473-9C6477D023B9}" dt="2026-10-01T23:34:04.216" v="20044" actId="1076"/>
          <ac:picMkLst>
            <pc:docMk/>
            <pc:sldMk cId="0" sldId="257"/>
            <ac:picMk id="13" creationId="{8F836106-DE0B-5E5C-BABD-8F403853ADD8}"/>
          </ac:picMkLst>
        </pc:picChg>
        <pc:picChg chg="add del mod">
          <ac:chgData name="Parish Office" userId="ec506e40-ad86-46b4-8c09-37e79f6e17e8" providerId="ADAL" clId="{27CC052A-CB3B-4800-A473-9C6477D023B9}" dt="2026-09-30T00:07:38.987" v="19734" actId="478"/>
          <ac:picMkLst>
            <pc:docMk/>
            <pc:sldMk cId="0" sldId="257"/>
            <ac:picMk id="15" creationId="{A11B19EA-CFFC-D272-A418-AFC2DF3C15CF}"/>
          </ac:picMkLst>
        </pc:picChg>
        <pc:picChg chg="add mod">
          <ac:chgData name="Parish Office" userId="ec506e40-ad86-46b4-8c09-37e79f6e17e8" providerId="ADAL" clId="{27CC052A-CB3B-4800-A473-9C6477D023B9}" dt="2026-10-01T23:38:03.001" v="20097" actId="14100"/>
          <ac:picMkLst>
            <pc:docMk/>
            <pc:sldMk cId="0" sldId="257"/>
            <ac:picMk id="20" creationId="{9E020F1C-9D71-947D-8C98-58DC49CBC5FF}"/>
          </ac:picMkLst>
        </pc:picChg>
        <pc:picChg chg="add mod">
          <ac:chgData name="Parish Office" userId="ec506e40-ad86-46b4-8c09-37e79f6e17e8" providerId="ADAL" clId="{27CC052A-CB3B-4800-A473-9C6477D023B9}" dt="2026-10-01T23:38:21.548" v="20099" actId="14100"/>
          <ac:picMkLst>
            <pc:docMk/>
            <pc:sldMk cId="0" sldId="257"/>
            <ac:picMk id="21" creationId="{D6143946-7E85-6505-1198-43595C4635CE}"/>
          </ac:picMkLst>
        </pc:picChg>
        <pc:picChg chg="add mod">
          <ac:chgData name="Parish Office" userId="ec506e40-ad86-46b4-8c09-37e79f6e17e8" providerId="ADAL" clId="{27CC052A-CB3B-4800-A473-9C6477D023B9}" dt="2026-10-01T23:37:07.015" v="20093" actId="1076"/>
          <ac:picMkLst>
            <pc:docMk/>
            <pc:sldMk cId="0" sldId="257"/>
            <ac:picMk id="31" creationId="{6CEFC7B3-458D-6C4C-EA9F-8A973DF0081F}"/>
          </ac:picMkLst>
        </pc:picChg>
        <pc:picChg chg="add mod">
          <ac:chgData name="Parish Office" userId="ec506e40-ad86-46b4-8c09-37e79f6e17e8" providerId="ADAL" clId="{27CC052A-CB3B-4800-A473-9C6477D023B9}" dt="2026-10-01T01:49:20.660" v="19818" actId="1076"/>
          <ac:picMkLst>
            <pc:docMk/>
            <pc:sldMk cId="0" sldId="257"/>
            <ac:picMk id="45" creationId="{EA34058A-451A-7D08-C3AD-E6DE6B714C31}"/>
          </ac:picMkLst>
        </pc:picChg>
        <pc:picChg chg="mod">
          <ac:chgData name="Parish Office" userId="ec506e40-ad86-46b4-8c09-37e79f6e17e8" providerId="ADAL" clId="{27CC052A-CB3B-4800-A473-9C6477D023B9}" dt="2026-09-22T05:48:09.494" v="16024" actId="1076"/>
          <ac:picMkLst>
            <pc:docMk/>
            <pc:sldMk cId="0" sldId="257"/>
            <ac:picMk id="51" creationId="{DC09B929-2A56-0B58-F29B-9E17EFB5FA5E}"/>
          </ac:picMkLst>
        </pc:picChg>
        <pc:picChg chg="add mod">
          <ac:chgData name="Parish Office" userId="ec506e40-ad86-46b4-8c09-37e79f6e17e8" providerId="ADAL" clId="{27CC052A-CB3B-4800-A473-9C6477D023B9}" dt="2026-09-22T05:48:46.812" v="16033" actId="1076"/>
          <ac:picMkLst>
            <pc:docMk/>
            <pc:sldMk cId="0" sldId="257"/>
            <ac:picMk id="69" creationId="{51BBFAE6-8B75-FD16-8348-95D91B491CEE}"/>
          </ac:picMkLst>
        </pc:picChg>
        <pc:picChg chg="add mod ord">
          <ac:chgData name="Parish Office" userId="ec506e40-ad86-46b4-8c09-37e79f6e17e8" providerId="ADAL" clId="{27CC052A-CB3B-4800-A473-9C6477D023B9}" dt="2026-09-15T04:49:58.323" v="14148" actId="1076"/>
          <ac:picMkLst>
            <pc:docMk/>
            <pc:sldMk cId="0" sldId="257"/>
            <ac:picMk id="70" creationId="{62C97832-21C8-B341-7950-047F9A36C0F5}"/>
          </ac:picMkLst>
        </pc:picChg>
      </pc:sldChg>
      <pc:sldChg chg="addSp delSp modSp mod">
        <pc:chgData name="Parish Office" userId="ec506e40-ad86-46b4-8c09-37e79f6e17e8" providerId="ADAL" clId="{27CC052A-CB3B-4800-A473-9C6477D023B9}" dt="2026-09-29T05:47:12.397" v="19488" actId="1076"/>
        <pc:sldMkLst>
          <pc:docMk/>
          <pc:sldMk cId="0" sldId="258"/>
        </pc:sldMkLst>
        <pc:spChg chg="mod">
          <ac:chgData name="Parish Office" userId="ec506e40-ad86-46b4-8c09-37e79f6e17e8" providerId="ADAL" clId="{27CC052A-CB3B-4800-A473-9C6477D023B9}" dt="2026-09-29T03:55:49.371" v="18769" actId="1076"/>
          <ac:spMkLst>
            <pc:docMk/>
            <pc:sldMk cId="0" sldId="258"/>
            <ac:spMk id="2" creationId="{00000000-0000-0000-0000-000000000000}"/>
          </ac:spMkLst>
        </pc:spChg>
        <pc:spChg chg="mod">
          <ac:chgData name="Parish Office" userId="ec506e40-ad86-46b4-8c09-37e79f6e17e8" providerId="ADAL" clId="{27CC052A-CB3B-4800-A473-9C6477D023B9}" dt="2026-09-29T03:56:48.157" v="18805" actId="20577"/>
          <ac:spMkLst>
            <pc:docMk/>
            <pc:sldMk cId="0" sldId="258"/>
            <ac:spMk id="3" creationId="{00000000-0000-0000-0000-000000000000}"/>
          </ac:spMkLst>
        </pc:spChg>
        <pc:spChg chg="mod">
          <ac:chgData name="Parish Office" userId="ec506e40-ad86-46b4-8c09-37e79f6e17e8" providerId="ADAL" clId="{27CC052A-CB3B-4800-A473-9C6477D023B9}" dt="2026-09-29T05:45:50.565" v="19482"/>
          <ac:spMkLst>
            <pc:docMk/>
            <pc:sldMk cId="0" sldId="258"/>
            <ac:spMk id="4" creationId="{00000000-0000-0000-0000-000000000000}"/>
          </ac:spMkLst>
        </pc:spChg>
        <pc:spChg chg="mod">
          <ac:chgData name="Parish Office" userId="ec506e40-ad86-46b4-8c09-37e79f6e17e8" providerId="ADAL" clId="{27CC052A-CB3B-4800-A473-9C6477D023B9}" dt="2026-09-15T04:50:36.920" v="14154" actId="1076"/>
          <ac:spMkLst>
            <pc:docMk/>
            <pc:sldMk cId="0" sldId="258"/>
            <ac:spMk id="9" creationId="{2D1F9F19-E87C-905E-41BC-D87C6C0C993E}"/>
          </ac:spMkLst>
        </pc:spChg>
        <pc:spChg chg="mod">
          <ac:chgData name="Parish Office" userId="ec506e40-ad86-46b4-8c09-37e79f6e17e8" providerId="ADAL" clId="{27CC052A-CB3B-4800-A473-9C6477D023B9}" dt="2026-09-29T05:47:12.397" v="19488" actId="1076"/>
          <ac:spMkLst>
            <pc:docMk/>
            <pc:sldMk cId="0" sldId="258"/>
            <ac:spMk id="20" creationId="{EA4C0E9E-F3FB-CE27-E045-E24C6FF66131}"/>
          </ac:spMkLst>
        </pc:spChg>
        <pc:spChg chg="mod">
          <ac:chgData name="Parish Office" userId="ec506e40-ad86-46b4-8c09-37e79f6e17e8" providerId="ADAL" clId="{27CC052A-CB3B-4800-A473-9C6477D023B9}" dt="2026-09-29T05:46:46.534" v="19487" actId="1076"/>
          <ac:spMkLst>
            <pc:docMk/>
            <pc:sldMk cId="0" sldId="258"/>
            <ac:spMk id="21" creationId="{2B42DB14-F77C-06DF-6550-4809EC43349F}"/>
          </ac:spMkLst>
        </pc:spChg>
        <pc:grpChg chg="mod">
          <ac:chgData name="Parish Office" userId="ec506e40-ad86-46b4-8c09-37e79f6e17e8" providerId="ADAL" clId="{27CC052A-CB3B-4800-A473-9C6477D023B9}" dt="2026-09-08T01:16:37.592" v="12029" actId="1076"/>
          <ac:grpSpMkLst>
            <pc:docMk/>
            <pc:sldMk cId="0" sldId="258"/>
            <ac:grpSpMk id="6" creationId="{F24C8937-8B1B-717B-4EAB-03E696B81A75}"/>
          </ac:grpSpMkLst>
        </pc:grpChg>
        <pc:picChg chg="add mod ord modCrop">
          <ac:chgData name="Parish Office" userId="ec506e40-ad86-46b4-8c09-37e79f6e17e8" providerId="ADAL" clId="{27CC052A-CB3B-4800-A473-9C6477D023B9}" dt="2026-09-15T04:50:39.690" v="14155" actId="1076"/>
          <ac:picMkLst>
            <pc:docMk/>
            <pc:sldMk cId="0" sldId="258"/>
            <ac:picMk id="17" creationId="{0CE72A3D-8326-8A4C-D093-E15B4EBFD3E1}"/>
          </ac:picMkLst>
        </pc:picChg>
      </pc:sldChg>
      <pc:sldChg chg="addSp delSp modSp add del mod">
        <pc:chgData name="Parish Office" userId="ec506e40-ad86-46b4-8c09-37e79f6e17e8" providerId="ADAL" clId="{27CC052A-CB3B-4800-A473-9C6477D023B9}" dt="2026-10-01T02:03:53.788" v="19852" actId="20577"/>
        <pc:sldMkLst>
          <pc:docMk/>
          <pc:sldMk cId="0" sldId="259"/>
        </pc:sldMkLst>
        <pc:spChg chg="mod">
          <ac:chgData name="Parish Office" userId="ec506e40-ad86-46b4-8c09-37e79f6e17e8" providerId="ADAL" clId="{27CC052A-CB3B-4800-A473-9C6477D023B9}" dt="2026-09-29T23:45:13.493" v="19543" actId="20577"/>
          <ac:spMkLst>
            <pc:docMk/>
            <pc:sldMk cId="0" sldId="259"/>
            <ac:spMk id="3" creationId="{00000000-0000-0000-0000-000000000000}"/>
          </ac:spMkLst>
        </pc:spChg>
        <pc:spChg chg="add del mod">
          <ac:chgData name="Parish Office" userId="ec506e40-ad86-46b4-8c09-37e79f6e17e8" providerId="ADAL" clId="{27CC052A-CB3B-4800-A473-9C6477D023B9}" dt="2026-09-29T23:47:35.784" v="19602" actId="20577"/>
          <ac:spMkLst>
            <pc:docMk/>
            <pc:sldMk cId="0" sldId="259"/>
            <ac:spMk id="125" creationId="{00000000-0000-0000-0000-000000000000}"/>
          </ac:spMkLst>
        </pc:spChg>
        <pc:graphicFrameChg chg="mod modGraphic">
          <ac:chgData name="Parish Office" userId="ec506e40-ad86-46b4-8c09-37e79f6e17e8" providerId="ADAL" clId="{27CC052A-CB3B-4800-A473-9C6477D023B9}" dt="2026-10-01T02:03:53.788" v="19852" actId="20577"/>
          <ac:graphicFrameMkLst>
            <pc:docMk/>
            <pc:sldMk cId="0" sldId="259"/>
            <ac:graphicFrameMk id="260" creationId="{146C719D-5498-103E-791B-14BB7AA764EA}"/>
          </ac:graphicFrameMkLst>
        </pc:graphicFrameChg>
        <pc:graphicFrameChg chg="mod modGraphic">
          <ac:chgData name="Parish Office" userId="ec506e40-ad86-46b4-8c09-37e79f6e17e8" providerId="ADAL" clId="{27CC052A-CB3B-4800-A473-9C6477D023B9}" dt="2026-09-30T00:04:15.637" v="19732" actId="20577"/>
          <ac:graphicFrameMkLst>
            <pc:docMk/>
            <pc:sldMk cId="0" sldId="259"/>
            <ac:graphicFrameMk id="262" creationId="{A50A054B-907C-F61B-0763-8580A92CADE3}"/>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4489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91467" tIns="45734" rIns="91467" bIns="45734"/>
          <a:lstStyle/>
          <a:p>
            <a:endParaRPr lang="en-AU"/>
          </a:p>
        </p:txBody>
      </p:sp>
      <p:sp>
        <p:nvSpPr>
          <p:cNvPr id="3" name="Notes Placeholder 2"/>
          <p:cNvSpPr>
            <a:spLocks noGrp="1"/>
          </p:cNvSpPr>
          <p:nvPr>
            <p:ph type="body" idx="1"/>
          </p:nvPr>
        </p:nvSpPr>
        <p:spPr/>
        <p:txBody>
          <a:bodyPr lIns="91457" tIns="45730" rIns="91457" bIns="45730"/>
          <a:lstStyle/>
          <a:p>
            <a:endParaRPr lang="en-US" dirty="0"/>
          </a:p>
        </p:txBody>
      </p:sp>
      <p:sp>
        <p:nvSpPr>
          <p:cNvPr id="4" name="Slide Number Placeholder 3"/>
          <p:cNvSpPr>
            <a:spLocks noGrp="1"/>
          </p:cNvSpPr>
          <p:nvPr>
            <p:ph type="sldNum" sz="quarter" idx="10"/>
          </p:nvPr>
        </p:nvSpPr>
        <p:spPr/>
        <p:txBody>
          <a:bodyPr lIns="91457" tIns="45730" rIns="91457" bIns="45730"/>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91467" tIns="45734" rIns="91467" bIns="45734"/>
          <a:lstStyle/>
          <a:p>
            <a:endParaRPr lang="en-AU"/>
          </a:p>
        </p:txBody>
      </p:sp>
      <p:sp>
        <p:nvSpPr>
          <p:cNvPr id="3" name="Notes Placeholder 2"/>
          <p:cNvSpPr>
            <a:spLocks noGrp="1"/>
          </p:cNvSpPr>
          <p:nvPr>
            <p:ph type="body" idx="1"/>
          </p:nvPr>
        </p:nvSpPr>
        <p:spPr/>
        <p:txBody>
          <a:bodyPr lIns="91457" tIns="45730" rIns="91457" bIns="45730"/>
          <a:lstStyle/>
          <a:p>
            <a:endParaRPr lang="en-US" dirty="0"/>
          </a:p>
        </p:txBody>
      </p:sp>
      <p:sp>
        <p:nvSpPr>
          <p:cNvPr id="4" name="Slide Number Placeholder 3"/>
          <p:cNvSpPr>
            <a:spLocks noGrp="1"/>
          </p:cNvSpPr>
          <p:nvPr>
            <p:ph type="sldNum" sz="quarter" idx="10"/>
          </p:nvPr>
        </p:nvSpPr>
        <p:spPr/>
        <p:txBody>
          <a:bodyPr lIns="91457" tIns="45730" rIns="91457" bIns="45730"/>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91467" tIns="45734" rIns="91467" bIns="45734"/>
          <a:lstStyle/>
          <a:p>
            <a:endParaRPr lang="en-AU"/>
          </a:p>
        </p:txBody>
      </p:sp>
      <p:sp>
        <p:nvSpPr>
          <p:cNvPr id="3" name="Notes Placeholder 2"/>
          <p:cNvSpPr>
            <a:spLocks noGrp="1"/>
          </p:cNvSpPr>
          <p:nvPr>
            <p:ph type="body" idx="1"/>
          </p:nvPr>
        </p:nvSpPr>
        <p:spPr/>
        <p:txBody>
          <a:bodyPr lIns="91457" tIns="45730" rIns="91457" bIns="45730"/>
          <a:lstStyle/>
          <a:p>
            <a:endParaRPr lang="en-US" dirty="0"/>
          </a:p>
        </p:txBody>
      </p:sp>
      <p:sp>
        <p:nvSpPr>
          <p:cNvPr id="4" name="Slide Number Placeholder 3"/>
          <p:cNvSpPr>
            <a:spLocks noGrp="1"/>
          </p:cNvSpPr>
          <p:nvPr>
            <p:ph type="sldNum" sz="quarter" idx="10"/>
          </p:nvPr>
        </p:nvSpPr>
        <p:spPr/>
        <p:txBody>
          <a:bodyPr lIns="91457" tIns="45730" rIns="91457" bIns="45730"/>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91467" tIns="45734" rIns="91467" bIns="45734"/>
          <a:lstStyle/>
          <a:p>
            <a:endParaRPr lang="en-AU"/>
          </a:p>
        </p:txBody>
      </p:sp>
      <p:sp>
        <p:nvSpPr>
          <p:cNvPr id="3" name="Notes Placeholder 2"/>
          <p:cNvSpPr>
            <a:spLocks noGrp="1"/>
          </p:cNvSpPr>
          <p:nvPr>
            <p:ph type="body" idx="1"/>
          </p:nvPr>
        </p:nvSpPr>
        <p:spPr/>
        <p:txBody>
          <a:bodyPr lIns="91457" tIns="45730" rIns="91457" bIns="45730"/>
          <a:lstStyle/>
          <a:p>
            <a:endParaRPr lang="en-US" dirty="0"/>
          </a:p>
        </p:txBody>
      </p:sp>
      <p:sp>
        <p:nvSpPr>
          <p:cNvPr id="4" name="Slide Number Placeholder 3"/>
          <p:cNvSpPr>
            <a:spLocks noGrp="1"/>
          </p:cNvSpPr>
          <p:nvPr>
            <p:ph type="sldNum" sz="quarter" idx="10"/>
          </p:nvPr>
        </p:nvSpPr>
        <p:spPr/>
        <p:txBody>
          <a:bodyPr lIns="91457" tIns="45730" rIns="91457" bIns="45730"/>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13" Type="http://schemas.openxmlformats.org/officeDocument/2006/relationships/hyperlink" Target="https://freepngimg.com/png/37174-balloons-file" TargetMode="External"/><Relationship Id="rId3" Type="http://schemas.openxmlformats.org/officeDocument/2006/relationships/image" Target="../media/image1.jpeg"/><Relationship Id="rId7" Type="http://schemas.openxmlformats.org/officeDocument/2006/relationships/hyperlink" Target="https://www.st-raymond.org/spiritual-life/childrens-liturgy-of-the-word/" TargetMode="External"/><Relationship Id="rId12"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hyperlink" Target="https://www.holyspiritgungahlin.org.au/childrens-liturgy/" TargetMode="External"/><Relationship Id="rId5" Type="http://schemas.openxmlformats.org/officeDocument/2006/relationships/image" Target="../media/image3.png"/><Relationship Id="rId10" Type="http://schemas.openxmlformats.org/officeDocument/2006/relationships/image" Target="../media/image6.jpg"/><Relationship Id="rId4" Type="http://schemas.openxmlformats.org/officeDocument/2006/relationships/image" Target="../media/image2.jpeg"/><Relationship Id="rId9" Type="http://schemas.openxmlformats.org/officeDocument/2006/relationships/hyperlink" Target="https://stjoecot.org/ministries/childrens-liturgy/" TargetMode="External"/><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hyperlink" Target="http://www.safeguarding.org.au/" TargetMode="External"/><Relationship Id="rId18" Type="http://schemas.openxmlformats.org/officeDocument/2006/relationships/image" Target="../media/image19.png"/><Relationship Id="rId3" Type="http://schemas.openxmlformats.org/officeDocument/2006/relationships/image" Target="../media/image9.jpeg"/><Relationship Id="rId21" Type="http://schemas.openxmlformats.org/officeDocument/2006/relationships/image" Target="../media/image22.png"/><Relationship Id="rId7" Type="http://schemas.openxmlformats.org/officeDocument/2006/relationships/image" Target="../media/image12.png"/><Relationship Id="rId12" Type="http://schemas.openxmlformats.org/officeDocument/2006/relationships/image" Target="../media/image15.png"/><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jpeg"/><Relationship Id="rId20"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hyperlink" Target="https://catholicfaithsharing.blogspot.com/2013/08/importance-of-rosary.html" TargetMode="External"/><Relationship Id="rId15" Type="http://schemas.openxmlformats.org/officeDocument/2006/relationships/hyperlink" Target="mailto:safeguarding@parracatholic.org" TargetMode="External"/><Relationship Id="rId10" Type="http://schemas.openxmlformats.org/officeDocument/2006/relationships/image" Target="../media/image13.jpeg"/><Relationship Id="rId19" Type="http://schemas.openxmlformats.org/officeDocument/2006/relationships/image" Target="../media/image20.png"/><Relationship Id="rId4" Type="http://schemas.openxmlformats.org/officeDocument/2006/relationships/image" Target="../media/image10.jpg"/><Relationship Id="rId9" Type="http://schemas.openxmlformats.org/officeDocument/2006/relationships/hyperlink" Target="https://freepngimg.com/png/37174-balloons-file" TargetMode="External"/><Relationship Id="rId14" Type="http://schemas.openxmlformats.org/officeDocument/2006/relationships/image" Target="../media/image16.png"/><Relationship Id="rId22"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mailto:accounts@maryimmac.org.au"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37160" y="109728"/>
            <a:ext cx="914400" cy="384048"/>
          </a:xfrm>
          <a:prstGeom prst="rect">
            <a:avLst/>
          </a:prstGeom>
        </p:spPr>
      </p:pic>
      <p:pic>
        <p:nvPicPr>
          <p:cNvPr id="3" name="Image 1" descr="preencoded.png"/>
          <p:cNvPicPr>
            <a:picLocks noChangeAspect="1"/>
          </p:cNvPicPr>
          <p:nvPr/>
        </p:nvPicPr>
        <p:blipFill>
          <a:blip r:embed="rId4"/>
          <a:stretch>
            <a:fillRect/>
          </a:stretch>
        </p:blipFill>
        <p:spPr>
          <a:xfrm>
            <a:off x="5760720" y="45720"/>
            <a:ext cx="868680" cy="877824"/>
          </a:xfrm>
          <a:prstGeom prst="rect">
            <a:avLst/>
          </a:prstGeom>
        </p:spPr>
      </p:pic>
      <p:sp>
        <p:nvSpPr>
          <p:cNvPr id="4" name="Text 0"/>
          <p:cNvSpPr/>
          <p:nvPr/>
        </p:nvSpPr>
        <p:spPr>
          <a:xfrm>
            <a:off x="1143000" y="73152"/>
            <a:ext cx="4572000" cy="347472"/>
          </a:xfrm>
          <a:prstGeom prst="rect">
            <a:avLst/>
          </a:prstGeom>
          <a:noFill/>
          <a:ln/>
        </p:spPr>
        <p:txBody>
          <a:bodyPr wrap="square" rtlCol="0" anchor="ctr"/>
          <a:lstStyle/>
          <a:p>
            <a:pPr marL="0" indent="0" algn="ctr">
              <a:buNone/>
            </a:pPr>
            <a:r>
              <a:rPr lang="en-US" sz="2200" b="1" dirty="0">
                <a:solidFill>
                  <a:srgbClr val="000000"/>
                </a:solidFill>
                <a:latin typeface="Times New Roman" pitchFamily="34" charset="0"/>
                <a:ea typeface="Times New Roman" pitchFamily="34" charset="-122"/>
                <a:cs typeface="Times New Roman" pitchFamily="34" charset="-120"/>
              </a:rPr>
              <a:t>Mary Immaculate Parish</a:t>
            </a:r>
            <a:endParaRPr lang="en-US" sz="2200" dirty="0"/>
          </a:p>
        </p:txBody>
      </p:sp>
      <p:sp>
        <p:nvSpPr>
          <p:cNvPr id="5" name="Text 1"/>
          <p:cNvSpPr/>
          <p:nvPr/>
        </p:nvSpPr>
        <p:spPr>
          <a:xfrm>
            <a:off x="1143000" y="420624"/>
            <a:ext cx="4572000" cy="502920"/>
          </a:xfrm>
          <a:prstGeom prst="rect">
            <a:avLst/>
          </a:prstGeom>
          <a:noFill/>
          <a:ln/>
        </p:spPr>
        <p:txBody>
          <a:bodyPr wrap="square" rtlCol="0" anchor="ctr"/>
          <a:lstStyle/>
          <a:p>
            <a:pPr marL="0" indent="0" algn="ctr">
              <a:lnSpc>
                <a:spcPct val="120000"/>
              </a:lnSpc>
              <a:buNone/>
            </a:pPr>
            <a:r>
              <a:rPr lang="en-US" sz="700" dirty="0">
                <a:solidFill>
                  <a:srgbClr val="000000"/>
                </a:solidFill>
                <a:latin typeface="Calibri" pitchFamily="34" charset="0"/>
                <a:ea typeface="Calibri" pitchFamily="34" charset="-122"/>
                <a:cs typeface="Calibri" pitchFamily="34" charset="-120"/>
              </a:rPr>
              <a:t>Quakers Hill—Schofields</a:t>
            </a:r>
            <a:endParaRPr lang="en-US" sz="700" dirty="0"/>
          </a:p>
          <a:p>
            <a:pPr marL="0" indent="0" algn="ctr">
              <a:lnSpc>
                <a:spcPct val="120000"/>
              </a:lnSpc>
              <a:buNone/>
            </a:pPr>
            <a:r>
              <a:rPr lang="en-US" sz="700" dirty="0">
                <a:solidFill>
                  <a:srgbClr val="000000"/>
                </a:solidFill>
                <a:latin typeface="Calibri" pitchFamily="34" charset="0"/>
                <a:ea typeface="Calibri" pitchFamily="34" charset="-122"/>
                <a:cs typeface="Calibri" pitchFamily="34" charset="-120"/>
              </a:rPr>
              <a:t>125 Barnier Drive, Quakers Hill, NSW 2763</a:t>
            </a:r>
            <a:endParaRPr lang="en-US" sz="700" dirty="0"/>
          </a:p>
          <a:p>
            <a:pPr marL="0" indent="0" algn="ctr">
              <a:lnSpc>
                <a:spcPct val="120000"/>
              </a:lnSpc>
              <a:buNone/>
            </a:pPr>
            <a:r>
              <a:rPr lang="en-US" sz="700" dirty="0">
                <a:solidFill>
                  <a:srgbClr val="000000"/>
                </a:solidFill>
                <a:latin typeface="Calibri" pitchFamily="34" charset="0"/>
                <a:ea typeface="Calibri" pitchFamily="34" charset="-122"/>
                <a:cs typeface="Calibri" pitchFamily="34" charset="-120"/>
              </a:rPr>
              <a:t>PH 9626 3326</a:t>
            </a:r>
            <a:endParaRPr lang="en-US" sz="700" dirty="0"/>
          </a:p>
          <a:p>
            <a:pPr marL="0" indent="0" algn="ctr">
              <a:lnSpc>
                <a:spcPct val="120000"/>
              </a:lnSpc>
              <a:buNone/>
            </a:pPr>
            <a:r>
              <a:rPr lang="en-US" sz="700" dirty="0">
                <a:solidFill>
                  <a:srgbClr val="000000"/>
                </a:solidFill>
                <a:latin typeface="Calibri" pitchFamily="34" charset="0"/>
                <a:ea typeface="Calibri" pitchFamily="34" charset="-122"/>
                <a:cs typeface="Calibri" pitchFamily="34" charset="-120"/>
              </a:rPr>
              <a:t>Website: www.maryimmac.org.au     ABN 93 648 688 769</a:t>
            </a:r>
            <a:endParaRPr lang="en-US" sz="700" dirty="0"/>
          </a:p>
        </p:txBody>
      </p:sp>
      <p:sp>
        <p:nvSpPr>
          <p:cNvPr id="7" name="Text 3"/>
          <p:cNvSpPr/>
          <p:nvPr/>
        </p:nvSpPr>
        <p:spPr>
          <a:xfrm>
            <a:off x="137160" y="749808"/>
            <a:ext cx="2926080" cy="274320"/>
          </a:xfrm>
          <a:prstGeom prst="rect">
            <a:avLst/>
          </a:prstGeom>
          <a:noFill/>
          <a:ln/>
        </p:spPr>
        <p:txBody>
          <a:bodyPr wrap="square" rtlCol="0" anchor="ctr"/>
          <a:lstStyle/>
          <a:p>
            <a:pPr marL="0" indent="0">
              <a:buNone/>
            </a:pPr>
            <a:r>
              <a:rPr lang="en-US" sz="1800" b="1" u="sng" dirty="0">
                <a:solidFill>
                  <a:srgbClr val="000000"/>
                </a:solidFill>
                <a:latin typeface="Calibri" pitchFamily="34" charset="0"/>
                <a:ea typeface="Calibri" pitchFamily="34" charset="-122"/>
                <a:cs typeface="Calibri" pitchFamily="34" charset="-120"/>
              </a:rPr>
              <a:t>BULLETIN</a:t>
            </a:r>
            <a:endParaRPr lang="en-US" sz="1800" dirty="0"/>
          </a:p>
        </p:txBody>
      </p:sp>
      <p:sp>
        <p:nvSpPr>
          <p:cNvPr id="8" name="Text 4"/>
          <p:cNvSpPr/>
          <p:nvPr/>
        </p:nvSpPr>
        <p:spPr>
          <a:xfrm>
            <a:off x="945136" y="768096"/>
            <a:ext cx="1640952" cy="274320"/>
          </a:xfrm>
          <a:prstGeom prst="rect">
            <a:avLst/>
          </a:prstGeom>
          <a:noFill/>
          <a:ln/>
        </p:spPr>
        <p:txBody>
          <a:bodyPr wrap="square" rtlCol="0" anchor="ctr"/>
          <a:lstStyle/>
          <a:p>
            <a:pPr marL="0" indent="0" algn="ctr">
              <a:buNone/>
            </a:pPr>
            <a:r>
              <a:rPr lang="en-US" sz="1100" b="1" dirty="0">
                <a:solidFill>
                  <a:srgbClr val="000000"/>
                </a:solidFill>
                <a:latin typeface="Calibri" pitchFamily="34" charset="0"/>
                <a:ea typeface="Calibri" pitchFamily="34" charset="-122"/>
                <a:cs typeface="Calibri" pitchFamily="34" charset="-120"/>
              </a:rPr>
              <a:t>4 October 2026</a:t>
            </a:r>
            <a:endParaRPr lang="en-US" sz="1100" dirty="0"/>
          </a:p>
        </p:txBody>
      </p:sp>
      <p:sp>
        <p:nvSpPr>
          <p:cNvPr id="12" name="Text 8"/>
          <p:cNvSpPr/>
          <p:nvPr/>
        </p:nvSpPr>
        <p:spPr>
          <a:xfrm>
            <a:off x="3525066" y="995120"/>
            <a:ext cx="3145536" cy="228600"/>
          </a:xfrm>
          <a:prstGeom prst="rect">
            <a:avLst/>
          </a:prstGeom>
          <a:noFill/>
          <a:ln/>
        </p:spPr>
        <p:txBody>
          <a:bodyPr wrap="square" lIns="25400" tIns="25400" rIns="25400" bIns="2540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PENTECOST SUNDAY 24 MAY</a:t>
            </a:r>
            <a:endParaRPr lang="en-US" sz="1000" dirty="0"/>
          </a:p>
        </p:txBody>
      </p:sp>
      <p:sp>
        <p:nvSpPr>
          <p:cNvPr id="13" name="Text 9"/>
          <p:cNvSpPr/>
          <p:nvPr/>
        </p:nvSpPr>
        <p:spPr>
          <a:xfrm>
            <a:off x="7551420" y="1698638"/>
            <a:ext cx="3246120" cy="1482882"/>
          </a:xfrm>
          <a:prstGeom prst="rect">
            <a:avLst/>
          </a:prstGeom>
          <a:noFill/>
          <a:ln/>
        </p:spPr>
        <p:txBody>
          <a:bodyPr wrap="square" rtlCol="0" anchor="ctr"/>
          <a:lstStyle/>
          <a:p>
            <a:pPr marL="0" indent="0" algn="just">
              <a:lnSpc>
                <a:spcPct val="130000"/>
              </a:lnSpc>
              <a:buNone/>
            </a:pPr>
            <a:r>
              <a:rPr lang="en-US" sz="850" dirty="0">
                <a:solidFill>
                  <a:srgbClr val="000000"/>
                </a:solidFill>
                <a:latin typeface="+mj-lt"/>
                <a:ea typeface="Calibri" pitchFamily="34" charset="-122"/>
                <a:cs typeface="Calibri" pitchFamily="34" charset="-120"/>
              </a:rPr>
              <a:t>Each year, Mary Immaculate Parish celebrates Pentecost with a bountiful food fair. Highlighting the rich cultural diversity of our Catholic community. This year, we thought to change things up a bit. We are proposing that we celebrate the occasion at the 9am Mass followed by a shared meal. We would like to encourage those attending to simply come in your cultural dress to Mass and bring a plate to share with others following Mass. This will be a free event with free tea and coffee. It is the time in the year when we celebrate the Church's birthday. We hope to see you there.</a:t>
            </a:r>
            <a:endParaRPr lang="en-US" sz="850" dirty="0">
              <a:latin typeface="+mj-lt"/>
            </a:endParaRPr>
          </a:p>
        </p:txBody>
      </p:sp>
      <p:sp>
        <p:nvSpPr>
          <p:cNvPr id="16" name="Text 11"/>
          <p:cNvSpPr/>
          <p:nvPr/>
        </p:nvSpPr>
        <p:spPr>
          <a:xfrm>
            <a:off x="143510" y="5827688"/>
            <a:ext cx="6531610" cy="164592"/>
          </a:xfrm>
          <a:prstGeom prst="rect">
            <a:avLst/>
          </a:prstGeom>
          <a:solidFill>
            <a:schemeClr val="bg2"/>
          </a:solidFill>
          <a:ln/>
        </p:spPr>
        <p:txBody>
          <a:bodyPr wrap="square" lIns="25400" tIns="25400" rIns="25400" bIns="25400" rtlCol="0" anchor="ctr"/>
          <a:lstStyle/>
          <a:p>
            <a:pPr marL="0" indent="0" algn="ctr">
              <a:buNone/>
            </a:pPr>
            <a:r>
              <a:rPr lang="en-US" sz="1000" b="1" dirty="0">
                <a:solidFill>
                  <a:srgbClr val="000000"/>
                </a:solidFill>
                <a:latin typeface="Calibri" pitchFamily="34" charset="0"/>
                <a:ea typeface="Calibri" pitchFamily="34" charset="-122"/>
                <a:cs typeface="Calibri" pitchFamily="34" charset="-120"/>
              </a:rPr>
              <a:t>WE REMEMBER IN OUR PRAYER</a:t>
            </a:r>
            <a:endParaRPr lang="en-US" sz="1000" dirty="0"/>
          </a:p>
        </p:txBody>
      </p:sp>
      <p:sp>
        <p:nvSpPr>
          <p:cNvPr id="17" name="Text 12"/>
          <p:cNvSpPr/>
          <p:nvPr/>
        </p:nvSpPr>
        <p:spPr>
          <a:xfrm>
            <a:off x="182880" y="6003858"/>
            <a:ext cx="6492240" cy="182880"/>
          </a:xfrm>
          <a:prstGeom prst="rect">
            <a:avLst/>
          </a:prstGeom>
          <a:noFill/>
          <a:ln/>
        </p:spPr>
        <p:txBody>
          <a:bodyPr wrap="square" rtlCol="0" anchor="ctr"/>
          <a:lstStyle/>
          <a:p>
            <a:pPr marL="0" indent="0" algn="ctr">
              <a:buNone/>
            </a:pPr>
            <a:r>
              <a:rPr lang="en-US" sz="800" b="1" u="sng" dirty="0">
                <a:solidFill>
                  <a:srgbClr val="000000"/>
                </a:solidFill>
                <a:latin typeface="Calibri" pitchFamily="34" charset="0"/>
                <a:ea typeface="Calibri" pitchFamily="34" charset="-122"/>
                <a:cs typeface="Calibri" pitchFamily="34" charset="-120"/>
              </a:rPr>
              <a:t>Sick:</a:t>
            </a:r>
            <a:endParaRPr lang="en-US" sz="800" dirty="0"/>
          </a:p>
        </p:txBody>
      </p:sp>
      <p:sp>
        <p:nvSpPr>
          <p:cNvPr id="18" name="Text 13"/>
          <p:cNvSpPr/>
          <p:nvPr/>
        </p:nvSpPr>
        <p:spPr>
          <a:xfrm>
            <a:off x="163830" y="6167347"/>
            <a:ext cx="6557010" cy="961048"/>
          </a:xfrm>
          <a:prstGeom prst="rect">
            <a:avLst/>
          </a:prstGeom>
          <a:noFill/>
          <a:ln/>
        </p:spPr>
        <p:txBody>
          <a:bodyPr wrap="square" rtlCol="0" anchor="ctr"/>
          <a:lstStyle/>
          <a:p>
            <a:pPr algn="just">
              <a:lnSpc>
                <a:spcPct val="130000"/>
              </a:lnSpc>
            </a:pPr>
            <a:r>
              <a:rPr lang="en-GB" sz="900" dirty="0">
                <a:latin typeface="+mj-lt"/>
              </a:rPr>
              <a:t>Theresa Briffa, Felix D’Souza, Florance Heredia, </a:t>
            </a:r>
            <a:r>
              <a:rPr lang="en-GB" sz="900" dirty="0" err="1">
                <a:latin typeface="+mj-lt"/>
              </a:rPr>
              <a:t>Asmando</a:t>
            </a:r>
            <a:r>
              <a:rPr lang="en-GB" sz="900" dirty="0">
                <a:latin typeface="+mj-lt"/>
              </a:rPr>
              <a:t> Bautista, Bartolome Abad, Caden Vidal, Antonette Grech, Charito Angeles, Perlita </a:t>
            </a:r>
            <a:r>
              <a:rPr lang="en-GB" sz="900" dirty="0" err="1">
                <a:latin typeface="+mj-lt"/>
              </a:rPr>
              <a:t>Cadungog</a:t>
            </a:r>
            <a:r>
              <a:rPr lang="en-GB" sz="900" dirty="0">
                <a:latin typeface="+mj-lt"/>
              </a:rPr>
              <a:t>, Anna Fernandes, Robert </a:t>
            </a:r>
            <a:r>
              <a:rPr lang="en-GB" sz="900" dirty="0" err="1">
                <a:latin typeface="+mj-lt"/>
              </a:rPr>
              <a:t>Penafuerte</a:t>
            </a:r>
            <a:r>
              <a:rPr lang="en-GB" sz="900" dirty="0">
                <a:latin typeface="+mj-lt"/>
              </a:rPr>
              <a:t>,  Theresa Briffa, Ruth M. Manansala, Rosita </a:t>
            </a:r>
            <a:r>
              <a:rPr lang="en-GB" sz="900" dirty="0" err="1">
                <a:latin typeface="+mj-lt"/>
              </a:rPr>
              <a:t>Ludowyke</a:t>
            </a:r>
            <a:r>
              <a:rPr lang="en-GB" sz="900" dirty="0">
                <a:latin typeface="+mj-lt"/>
              </a:rPr>
              <a:t>, Precious Guerrero Tamayo, Caroline Dias,      Clarina Emanuel, Sr. Paulina,  Rolly Valenzuela, Tita Garcia, Michael </a:t>
            </a:r>
            <a:r>
              <a:rPr lang="en-GB" sz="900" dirty="0" err="1">
                <a:latin typeface="+mj-lt"/>
              </a:rPr>
              <a:t>McTegg</a:t>
            </a:r>
            <a:r>
              <a:rPr lang="en-GB" sz="900" dirty="0">
                <a:latin typeface="+mj-lt"/>
              </a:rPr>
              <a:t>, </a:t>
            </a:r>
            <a:r>
              <a:rPr lang="en-GB" sz="900" dirty="0" err="1">
                <a:latin typeface="+mj-lt"/>
              </a:rPr>
              <a:t>Jaythde</a:t>
            </a:r>
            <a:r>
              <a:rPr lang="en-GB" sz="900" dirty="0">
                <a:latin typeface="+mj-lt"/>
              </a:rPr>
              <a:t> Hite-</a:t>
            </a:r>
            <a:r>
              <a:rPr lang="en-GB" sz="900" dirty="0" err="1">
                <a:latin typeface="+mj-lt"/>
              </a:rPr>
              <a:t>Deuna</a:t>
            </a:r>
            <a:r>
              <a:rPr lang="en-GB" sz="900" dirty="0">
                <a:latin typeface="+mj-lt"/>
              </a:rPr>
              <a:t>, Phillip Camilleri, Margaret </a:t>
            </a:r>
            <a:r>
              <a:rPr lang="en-GB" sz="900" dirty="0" err="1">
                <a:latin typeface="+mj-lt"/>
              </a:rPr>
              <a:t>Deshe</a:t>
            </a:r>
            <a:r>
              <a:rPr lang="en-GB" sz="900" dirty="0">
                <a:latin typeface="+mj-lt"/>
              </a:rPr>
              <a:t>, </a:t>
            </a:r>
            <a:r>
              <a:rPr lang="en-GB" sz="900" dirty="0" err="1">
                <a:latin typeface="+mj-lt"/>
              </a:rPr>
              <a:t>Resurrettion</a:t>
            </a:r>
            <a:r>
              <a:rPr lang="en-GB" sz="900" dirty="0">
                <a:latin typeface="+mj-lt"/>
              </a:rPr>
              <a:t> &amp; Grace Espina, Graham Rutledge,   Madeline Semisi, Ray Johnston, Sophia Pal, Harrison Whelan,          Joseph Buttigieg, Jackson Naidoo, Aylyn Yu, Raymond </a:t>
            </a:r>
            <a:r>
              <a:rPr lang="en-GB" sz="900" dirty="0" err="1">
                <a:latin typeface="+mj-lt"/>
              </a:rPr>
              <a:t>Gajitos</a:t>
            </a:r>
            <a:r>
              <a:rPr lang="en-GB" sz="900" dirty="0">
                <a:latin typeface="+mj-lt"/>
              </a:rPr>
              <a:t> &amp; Ruby L.  </a:t>
            </a:r>
          </a:p>
          <a:p>
            <a:pPr algn="just">
              <a:lnSpc>
                <a:spcPct val="130000"/>
              </a:lnSpc>
            </a:pPr>
            <a:endParaRPr lang="en-GB" sz="800" dirty="0">
              <a:latin typeface="+mj-lt"/>
            </a:endParaRPr>
          </a:p>
        </p:txBody>
      </p:sp>
      <p:sp>
        <p:nvSpPr>
          <p:cNvPr id="20" name="Text 15"/>
          <p:cNvSpPr/>
          <p:nvPr/>
        </p:nvSpPr>
        <p:spPr>
          <a:xfrm>
            <a:off x="182880" y="7052239"/>
            <a:ext cx="3218688" cy="829894"/>
          </a:xfrm>
          <a:prstGeom prst="rect">
            <a:avLst/>
          </a:prstGeom>
          <a:noFill/>
          <a:ln>
            <a:solidFill>
              <a:schemeClr val="tx1"/>
            </a:solidFill>
          </a:ln>
        </p:spPr>
        <p:txBody>
          <a:bodyPr wrap="square" rtlCol="0" anchor="ctr"/>
          <a:lstStyle/>
          <a:p>
            <a:pPr algn="ctr">
              <a:lnSpc>
                <a:spcPct val="130000"/>
              </a:lnSpc>
            </a:pPr>
            <a:r>
              <a:rPr lang="en-US" sz="750" b="1" u="sng" dirty="0">
                <a:solidFill>
                  <a:srgbClr val="000000"/>
                </a:solidFill>
                <a:latin typeface="+mj-lt"/>
                <a:ea typeface="Calibri" pitchFamily="34" charset="-122"/>
                <a:cs typeface="Calibri" pitchFamily="34" charset="-120"/>
              </a:rPr>
              <a:t>Recently Deceased:
</a:t>
            </a:r>
            <a:r>
              <a:rPr lang="en-US" sz="900" dirty="0">
                <a:solidFill>
                  <a:srgbClr val="000000"/>
                </a:solidFill>
                <a:latin typeface="+mj-lt"/>
                <a:ea typeface="Calibri" pitchFamily="34" charset="-122"/>
                <a:cs typeface="Calibri" pitchFamily="34" charset="-120"/>
              </a:rPr>
              <a:t>Jennifer Alam, Concepcion </a:t>
            </a:r>
            <a:r>
              <a:rPr lang="en-US" sz="900" dirty="0" err="1">
                <a:solidFill>
                  <a:srgbClr val="000000"/>
                </a:solidFill>
                <a:latin typeface="+mj-lt"/>
                <a:ea typeface="Calibri" pitchFamily="34" charset="-122"/>
                <a:cs typeface="Calibri" pitchFamily="34" charset="-120"/>
              </a:rPr>
              <a:t>Abonales</a:t>
            </a:r>
            <a:r>
              <a:rPr lang="en-US" sz="900" dirty="0">
                <a:solidFill>
                  <a:srgbClr val="000000"/>
                </a:solidFill>
                <a:latin typeface="+mj-lt"/>
                <a:ea typeface="Calibri" pitchFamily="34" charset="-122"/>
                <a:cs typeface="Calibri" pitchFamily="34" charset="-120"/>
              </a:rPr>
              <a:t>, Bienvenido de Jesus, Soledad </a:t>
            </a:r>
            <a:r>
              <a:rPr lang="en-US" sz="900" dirty="0" err="1">
                <a:solidFill>
                  <a:srgbClr val="000000"/>
                </a:solidFill>
                <a:latin typeface="+mj-lt"/>
                <a:ea typeface="Calibri" pitchFamily="34" charset="-122"/>
                <a:cs typeface="Calibri" pitchFamily="34" charset="-120"/>
              </a:rPr>
              <a:t>Kanty</a:t>
            </a:r>
            <a:r>
              <a:rPr lang="en-US" sz="900" dirty="0">
                <a:solidFill>
                  <a:srgbClr val="000000"/>
                </a:solidFill>
                <a:latin typeface="+mj-lt"/>
                <a:ea typeface="Calibri" pitchFamily="34" charset="-122"/>
                <a:cs typeface="Calibri" pitchFamily="34" charset="-120"/>
              </a:rPr>
              <a:t>, Pauline Cox, Magda Rezk, Elizabeth Garcia </a:t>
            </a:r>
            <a:endParaRPr lang="en-GB" sz="900" dirty="0">
              <a:latin typeface="+mj-lt"/>
            </a:endParaRPr>
          </a:p>
        </p:txBody>
      </p:sp>
      <p:sp>
        <p:nvSpPr>
          <p:cNvPr id="22" name="Text 17"/>
          <p:cNvSpPr/>
          <p:nvPr/>
        </p:nvSpPr>
        <p:spPr>
          <a:xfrm>
            <a:off x="3456432" y="7052239"/>
            <a:ext cx="3258058" cy="829894"/>
          </a:xfrm>
          <a:prstGeom prst="rect">
            <a:avLst/>
          </a:prstGeom>
          <a:noFill/>
          <a:ln>
            <a:solidFill>
              <a:schemeClr val="tx1"/>
            </a:solidFill>
          </a:ln>
        </p:spPr>
        <p:txBody>
          <a:bodyPr wrap="square" rtlCol="0" anchor="ctr"/>
          <a:lstStyle/>
          <a:p>
            <a:pPr algn="ctr">
              <a:lnSpc>
                <a:spcPct val="130000"/>
              </a:lnSpc>
            </a:pPr>
            <a:r>
              <a:rPr lang="en-GB" sz="750" b="1" u="sng" dirty="0">
                <a:latin typeface="+mj-lt"/>
              </a:rPr>
              <a:t>Anniversaries:</a:t>
            </a:r>
            <a:br>
              <a:rPr lang="en-GB" sz="750" dirty="0">
                <a:latin typeface="+mj-lt"/>
              </a:rPr>
            </a:br>
            <a:r>
              <a:rPr lang="en-GB" sz="900" dirty="0">
                <a:latin typeface="+mj-lt"/>
              </a:rPr>
              <a:t>Walter Valenton, Maria Dass, </a:t>
            </a:r>
          </a:p>
          <a:p>
            <a:pPr algn="ctr">
              <a:lnSpc>
                <a:spcPct val="130000"/>
              </a:lnSpc>
            </a:pPr>
            <a:r>
              <a:rPr lang="en-GB" sz="900" dirty="0">
                <a:latin typeface="+mj-lt"/>
              </a:rPr>
              <a:t>George Menezes, Amelia Acuna </a:t>
            </a:r>
          </a:p>
        </p:txBody>
      </p:sp>
      <p:sp>
        <p:nvSpPr>
          <p:cNvPr id="23" name="Text 18"/>
          <p:cNvSpPr/>
          <p:nvPr/>
        </p:nvSpPr>
        <p:spPr>
          <a:xfrm>
            <a:off x="97266" y="7882133"/>
            <a:ext cx="6492240" cy="182880"/>
          </a:xfrm>
          <a:prstGeom prst="rect">
            <a:avLst/>
          </a:prstGeom>
          <a:noFill/>
          <a:ln/>
        </p:spPr>
        <p:txBody>
          <a:bodyPr wrap="square" rtlCol="0" anchor="ctr"/>
          <a:lstStyle/>
          <a:p>
            <a:pPr marL="0" indent="0" algn="ctr">
              <a:buNone/>
            </a:pPr>
            <a:r>
              <a:rPr lang="en-US" sz="800" b="1" u="sng" dirty="0">
                <a:solidFill>
                  <a:srgbClr val="000000"/>
                </a:solidFill>
                <a:latin typeface="Calibri" pitchFamily="34" charset="0"/>
                <a:ea typeface="Calibri" pitchFamily="34" charset="-122"/>
                <a:cs typeface="Calibri" pitchFamily="34" charset="-120"/>
              </a:rPr>
              <a:t>In Memoriam:</a:t>
            </a:r>
            <a:endParaRPr lang="en-US" sz="800" dirty="0"/>
          </a:p>
        </p:txBody>
      </p:sp>
      <p:sp>
        <p:nvSpPr>
          <p:cNvPr id="24" name="Text 19"/>
          <p:cNvSpPr/>
          <p:nvPr/>
        </p:nvSpPr>
        <p:spPr>
          <a:xfrm>
            <a:off x="64187" y="7982717"/>
            <a:ext cx="6640656" cy="1326909"/>
          </a:xfrm>
          <a:prstGeom prst="rect">
            <a:avLst/>
          </a:prstGeom>
          <a:noFill/>
          <a:ln/>
        </p:spPr>
        <p:txBody>
          <a:bodyPr wrap="square" rtlCol="0" anchor="ctr"/>
          <a:lstStyle/>
          <a:p>
            <a:pPr algn="just">
              <a:lnSpc>
                <a:spcPct val="130000"/>
              </a:lnSpc>
            </a:pPr>
            <a:r>
              <a:rPr lang="en-GB" sz="900" dirty="0">
                <a:latin typeface="+mj-lt"/>
              </a:rPr>
              <a:t>Miguela Guanzon, Joseph </a:t>
            </a:r>
            <a:r>
              <a:rPr lang="en-GB" sz="900" dirty="0" err="1">
                <a:latin typeface="+mj-lt"/>
              </a:rPr>
              <a:t>Tuoc</a:t>
            </a:r>
            <a:r>
              <a:rPr lang="en-GB" sz="900" dirty="0">
                <a:latin typeface="+mj-lt"/>
              </a:rPr>
              <a:t> Van Do, Elmer </a:t>
            </a:r>
            <a:r>
              <a:rPr lang="en-GB" sz="900" dirty="0" err="1">
                <a:latin typeface="+mj-lt"/>
              </a:rPr>
              <a:t>Luspo</a:t>
            </a:r>
            <a:r>
              <a:rPr lang="en-GB" sz="900" dirty="0">
                <a:latin typeface="+mj-lt"/>
              </a:rPr>
              <a:t>, Marie McLaughin, Leli </a:t>
            </a:r>
            <a:r>
              <a:rPr lang="en-GB" sz="900" dirty="0" err="1">
                <a:latin typeface="+mj-lt"/>
              </a:rPr>
              <a:t>Arapa</a:t>
            </a:r>
            <a:r>
              <a:rPr lang="en-GB" sz="900" dirty="0">
                <a:latin typeface="+mj-lt"/>
              </a:rPr>
              <a:t>, Lorna Hall, Hulya Ipek, Joselito Lapitan, Jun </a:t>
            </a:r>
            <a:r>
              <a:rPr lang="en-GB" sz="900" dirty="0" err="1">
                <a:latin typeface="+mj-lt"/>
              </a:rPr>
              <a:t>Jun</a:t>
            </a:r>
            <a:r>
              <a:rPr lang="en-GB" sz="900" dirty="0">
                <a:latin typeface="+mj-lt"/>
              </a:rPr>
              <a:t> Mirasol, Clementina Romero, Carmelita Datan, Guillermo Roque III, Mona Canares, Amelia </a:t>
            </a:r>
            <a:r>
              <a:rPr lang="en-GB" sz="900" dirty="0" err="1">
                <a:latin typeface="+mj-lt"/>
              </a:rPr>
              <a:t>Celocia</a:t>
            </a:r>
            <a:r>
              <a:rPr lang="en-GB" sz="900" dirty="0">
                <a:latin typeface="+mj-lt"/>
              </a:rPr>
              <a:t>, Raji John, Ephram </a:t>
            </a:r>
            <a:r>
              <a:rPr lang="en-GB" sz="900">
                <a:latin typeface="+mj-lt"/>
              </a:rPr>
              <a:t>&amp; Francis,  </a:t>
            </a:r>
            <a:r>
              <a:rPr lang="en-GB" sz="900" b="1" dirty="0">
                <a:latin typeface="+mj-lt"/>
              </a:rPr>
              <a:t>Bill Azzopardi,  </a:t>
            </a:r>
            <a:r>
              <a:rPr lang="en-GB" sz="900" dirty="0">
                <a:latin typeface="+mj-lt"/>
              </a:rPr>
              <a:t>Antony Farrugia, Reggie &amp; Maria Victoria Dalgado, John Quattromani, Joseph &amp; Loretta Desa, Joseph Steven Camilleri, Epifanio Serrano, Mary Lucille Serrano, Roberto Serrano, Claude &amp; Rita Joachim, Irene </a:t>
            </a:r>
            <a:r>
              <a:rPr lang="en-GB" sz="900" dirty="0" err="1">
                <a:latin typeface="+mj-lt"/>
              </a:rPr>
              <a:t>Dassanayaka</a:t>
            </a:r>
            <a:r>
              <a:rPr lang="en-GB" sz="900" dirty="0">
                <a:latin typeface="+mj-lt"/>
              </a:rPr>
              <a:t>, Regina—Benito </a:t>
            </a:r>
            <a:r>
              <a:rPr lang="en-GB" sz="900" dirty="0" err="1">
                <a:latin typeface="+mj-lt"/>
              </a:rPr>
              <a:t>Franado</a:t>
            </a:r>
            <a:r>
              <a:rPr lang="en-GB" sz="900" dirty="0">
                <a:latin typeface="+mj-lt"/>
              </a:rPr>
              <a:t>, Roberto—Maria Reyes, Antonio—Lucia Santos, Regina &amp; baby  Granado, Hugo Sr.&amp;  Marita Agudo, Dominador Snr &amp; Efigenia Granado,   John &amp; Frances Micallef, Stuart Richard,  Dan Peiris,    </a:t>
            </a:r>
            <a:r>
              <a:rPr lang="en-GB" sz="900" dirty="0" err="1">
                <a:latin typeface="+mj-lt"/>
              </a:rPr>
              <a:t>Nilo</a:t>
            </a:r>
            <a:r>
              <a:rPr lang="en-GB" sz="900" dirty="0">
                <a:latin typeface="+mj-lt"/>
              </a:rPr>
              <a:t> Abalos, Eugenio De Jesus Jr., Goring Bacalso, All who died in war, &amp; all the souls in purgatory.</a:t>
            </a:r>
          </a:p>
        </p:txBody>
      </p:sp>
      <p:sp>
        <p:nvSpPr>
          <p:cNvPr id="25" name="Text 20"/>
          <p:cNvSpPr/>
          <p:nvPr/>
        </p:nvSpPr>
        <p:spPr>
          <a:xfrm>
            <a:off x="121163" y="9305607"/>
            <a:ext cx="6583680" cy="320040"/>
          </a:xfrm>
          <a:prstGeom prst="rect">
            <a:avLst/>
          </a:prstGeom>
          <a:noFill/>
          <a:ln/>
        </p:spPr>
        <p:txBody>
          <a:bodyPr wrap="square" rtlCol="0" anchor="ctr"/>
          <a:lstStyle/>
          <a:p>
            <a:pPr marL="0" indent="0" algn="ctr">
              <a:buNone/>
            </a:pPr>
            <a:r>
              <a:rPr lang="en-US" sz="1400" b="1" i="1" dirty="0">
                <a:solidFill>
                  <a:srgbClr val="000000"/>
                </a:solidFill>
                <a:latin typeface="Georgia" pitchFamily="34" charset="0"/>
                <a:ea typeface="Georgia" pitchFamily="34" charset="-122"/>
                <a:cs typeface="Georgia" pitchFamily="34" charset="-120"/>
              </a:rPr>
              <a:t>May they Rest in Peace</a:t>
            </a:r>
            <a:endParaRPr lang="en-US" sz="1400" dirty="0"/>
          </a:p>
        </p:txBody>
      </p:sp>
      <p:sp>
        <p:nvSpPr>
          <p:cNvPr id="39" name="TextBox 38">
            <a:extLst>
              <a:ext uri="{FF2B5EF4-FFF2-40B4-BE49-F238E27FC236}">
                <a16:creationId xmlns:a16="http://schemas.microsoft.com/office/drawing/2014/main" id="{5A16C806-BAD6-ACB8-2EBD-E16561AD5CAF}"/>
              </a:ext>
            </a:extLst>
          </p:cNvPr>
          <p:cNvSpPr txBox="1"/>
          <p:nvPr/>
        </p:nvSpPr>
        <p:spPr>
          <a:xfrm>
            <a:off x="7120819" y="3600856"/>
            <a:ext cx="3198115" cy="758797"/>
          </a:xfrm>
          <a:prstGeom prst="rect">
            <a:avLst/>
          </a:prstGeom>
          <a:noFill/>
        </p:spPr>
        <p:txBody>
          <a:bodyPr wrap="square">
            <a:spAutoFit/>
          </a:bodyPr>
          <a:lstStyle/>
          <a:p>
            <a:pPr>
              <a:lnSpc>
                <a:spcPct val="130000"/>
              </a:lnSpc>
            </a:pPr>
            <a:r>
              <a:rPr lang="en-US" sz="850" dirty="0">
                <a:latin typeface="+mj-lt"/>
              </a:rPr>
              <a:t>The Youth Group’s are inviting you to come and spend an hour with Jesus in adoration. Friday night 22nd May 2026 from 7pm-8pm. This holy hour will be to pray for all the sick and those who have asked for our prayers.</a:t>
            </a:r>
            <a:endParaRPr lang="en-AU" sz="850" dirty="0">
              <a:latin typeface="+mj-lt"/>
            </a:endParaRPr>
          </a:p>
        </p:txBody>
      </p:sp>
      <p:sp>
        <p:nvSpPr>
          <p:cNvPr id="26" name="Text 6"/>
          <p:cNvSpPr/>
          <p:nvPr/>
        </p:nvSpPr>
        <p:spPr>
          <a:xfrm>
            <a:off x="187397" y="1008241"/>
            <a:ext cx="6533443" cy="202359"/>
          </a:xfrm>
          <a:prstGeom prst="rect">
            <a:avLst/>
          </a:prstGeom>
          <a:solidFill>
            <a:schemeClr val="accent6">
              <a:lumMod val="60000"/>
              <a:lumOff val="40000"/>
            </a:schemeClr>
          </a:solidFill>
          <a:ln w="12700">
            <a:solidFill>
              <a:schemeClr val="tx1"/>
            </a:solidFill>
          </a:ln>
        </p:spPr>
        <p:txBody>
          <a:bodyPr wrap="square" lIns="25400" tIns="25400" rIns="25400" bIns="25400" rtlCol="0" anchor="ctr"/>
          <a:lstStyle/>
          <a:p>
            <a:pPr algn="ctr"/>
            <a:r>
              <a:rPr lang="en-AU" sz="1100" b="1" cap="all" dirty="0"/>
              <a:t>Twenty- Seventh  Sunday in Ordinary Time</a:t>
            </a:r>
            <a:r>
              <a:rPr lang="en-US" sz="1050" b="1" dirty="0">
                <a:latin typeface="Calibri" pitchFamily="34" charset="0"/>
                <a:ea typeface="Calibri" pitchFamily="34" charset="-122"/>
                <a:cs typeface="Calibri" pitchFamily="34" charset="-120"/>
              </a:rPr>
              <a:t>~ </a:t>
            </a:r>
            <a:r>
              <a:rPr lang="en-US" sz="1100" b="1" dirty="0">
                <a:latin typeface="Calibri" pitchFamily="34" charset="0"/>
                <a:ea typeface="Calibri" pitchFamily="34" charset="-122"/>
                <a:cs typeface="Calibri" pitchFamily="34" charset="-120"/>
              </a:rPr>
              <a:t>YEAR A</a:t>
            </a:r>
            <a:endParaRPr lang="en-US" sz="1100" dirty="0"/>
          </a:p>
        </p:txBody>
      </p:sp>
      <p:grpSp>
        <p:nvGrpSpPr>
          <p:cNvPr id="6" name="Group 5">
            <a:extLst>
              <a:ext uri="{FF2B5EF4-FFF2-40B4-BE49-F238E27FC236}">
                <a16:creationId xmlns:a16="http://schemas.microsoft.com/office/drawing/2014/main" id="{45A1E3B8-2FC3-99FF-F2AD-134EED33FF13}"/>
              </a:ext>
            </a:extLst>
          </p:cNvPr>
          <p:cNvGrpSpPr/>
          <p:nvPr/>
        </p:nvGrpSpPr>
        <p:grpSpPr>
          <a:xfrm>
            <a:off x="7542276" y="-214194"/>
            <a:ext cx="3264408" cy="1912832"/>
            <a:chOff x="3456432" y="3010176"/>
            <a:chExt cx="3264408" cy="2080150"/>
          </a:xfrm>
        </p:grpSpPr>
        <p:sp>
          <p:nvSpPr>
            <p:cNvPr id="11" name="Shape 7"/>
            <p:cNvSpPr/>
            <p:nvPr/>
          </p:nvSpPr>
          <p:spPr>
            <a:xfrm>
              <a:off x="3474720" y="3010176"/>
              <a:ext cx="3246120" cy="227833"/>
            </a:xfrm>
            <a:prstGeom prst="rect">
              <a:avLst/>
            </a:prstGeom>
            <a:solidFill>
              <a:srgbClr val="00B0F0"/>
            </a:solidFill>
            <a:ln w="12700">
              <a:solidFill>
                <a:schemeClr val="tx1"/>
              </a:solidFill>
              <a:prstDash val="solid"/>
            </a:ln>
          </p:spPr>
          <p:txBody>
            <a:bodyPr/>
            <a:lstStyle/>
            <a:p>
              <a:pPr algn="ctr"/>
              <a:r>
                <a:rPr lang="en-AU" sz="1000" b="1" u="sng" dirty="0"/>
                <a:t>R.C.I.A ENROLMENT</a:t>
              </a:r>
            </a:p>
          </p:txBody>
        </p:sp>
        <p:sp>
          <p:nvSpPr>
            <p:cNvPr id="9" name="TextBox 8">
              <a:extLst>
                <a:ext uri="{FF2B5EF4-FFF2-40B4-BE49-F238E27FC236}">
                  <a16:creationId xmlns:a16="http://schemas.microsoft.com/office/drawing/2014/main" id="{E570C95C-8A71-6E95-45E4-75695F86AFE2}"/>
                </a:ext>
              </a:extLst>
            </p:cNvPr>
            <p:cNvSpPr txBox="1"/>
            <p:nvPr/>
          </p:nvSpPr>
          <p:spPr>
            <a:xfrm>
              <a:off x="3456432" y="3243667"/>
              <a:ext cx="3264408" cy="1846659"/>
            </a:xfrm>
            <a:prstGeom prst="rect">
              <a:avLst/>
            </a:prstGeom>
            <a:noFill/>
          </p:spPr>
          <p:txBody>
            <a:bodyPr wrap="square">
              <a:spAutoFit/>
            </a:bodyPr>
            <a:lstStyle/>
            <a:p>
              <a:pPr marL="0" marR="0" indent="0" algn="just">
                <a:lnSpc>
                  <a:spcPct val="130000"/>
                </a:lnSpc>
                <a:buNone/>
              </a:pPr>
              <a:r>
                <a:rPr lang="en-GB" sz="1000" kern="1400" dirty="0">
                  <a:ln>
                    <a:noFill/>
                  </a:ln>
                  <a:solidFill>
                    <a:srgbClr val="000000"/>
                  </a:solidFill>
                  <a:effectLst/>
                  <a:latin typeface="+mj-lt"/>
                </a:rPr>
                <a:t>The RCIA program for this year will begin early on the 15th of June. If you, or someone you know, is interested in learning more about the Catholic faith, preparing for Baptism, Confirmation, or   being received into the Church, we invite you to enrol. Please contact the parish office via emailparishoffice@maryimmac.org.au for enrolment details We encourage you to spread the word to family and friends who may be  interested.</a:t>
              </a:r>
              <a:endParaRPr lang="en-AU" sz="1000" kern="1400" dirty="0">
                <a:ln>
                  <a:noFill/>
                </a:ln>
                <a:solidFill>
                  <a:srgbClr val="000000"/>
                </a:solidFill>
                <a:effectLst/>
                <a:latin typeface="+mj-lt"/>
              </a:endParaRPr>
            </a:p>
            <a:p>
              <a:pPr marL="0" marR="0" indent="0" algn="l">
                <a:buNone/>
              </a:pPr>
              <a:r>
                <a:rPr lang="en-AU" sz="1000" kern="1400" dirty="0">
                  <a:ln>
                    <a:noFill/>
                  </a:ln>
                  <a:solidFill>
                    <a:srgbClr val="000000"/>
                  </a:solidFill>
                  <a:effectLst/>
                  <a:latin typeface="+mj-lt"/>
                </a:rPr>
                <a:t> </a:t>
              </a:r>
            </a:p>
          </p:txBody>
        </p:sp>
      </p:grpSp>
      <p:grpSp>
        <p:nvGrpSpPr>
          <p:cNvPr id="15" name="Group 14">
            <a:extLst>
              <a:ext uri="{FF2B5EF4-FFF2-40B4-BE49-F238E27FC236}">
                <a16:creationId xmlns:a16="http://schemas.microsoft.com/office/drawing/2014/main" id="{29DE612F-5B61-931A-0870-98AFE3A3073A}"/>
              </a:ext>
            </a:extLst>
          </p:cNvPr>
          <p:cNvGrpSpPr/>
          <p:nvPr/>
        </p:nvGrpSpPr>
        <p:grpSpPr>
          <a:xfrm>
            <a:off x="198290" y="3884536"/>
            <a:ext cx="3225491" cy="1962347"/>
            <a:chOff x="188282" y="2702610"/>
            <a:chExt cx="3225491" cy="1962347"/>
          </a:xfrm>
        </p:grpSpPr>
        <p:sp>
          <p:nvSpPr>
            <p:cNvPr id="21" name="TextBox 20">
              <a:extLst>
                <a:ext uri="{FF2B5EF4-FFF2-40B4-BE49-F238E27FC236}">
                  <a16:creationId xmlns:a16="http://schemas.microsoft.com/office/drawing/2014/main" id="{C3DD0D4E-8170-27D0-1C1C-74C8FB003086}"/>
                </a:ext>
              </a:extLst>
            </p:cNvPr>
            <p:cNvSpPr txBox="1"/>
            <p:nvPr/>
          </p:nvSpPr>
          <p:spPr>
            <a:xfrm>
              <a:off x="195084" y="2906078"/>
              <a:ext cx="3218689" cy="1758879"/>
            </a:xfrm>
            <a:prstGeom prst="rect">
              <a:avLst/>
            </a:prstGeom>
            <a:noFill/>
          </p:spPr>
          <p:txBody>
            <a:bodyPr wrap="square">
              <a:spAutoFit/>
            </a:bodyPr>
            <a:lstStyle/>
            <a:p>
              <a:pPr marL="0" marR="0" indent="0" algn="just">
                <a:lnSpc>
                  <a:spcPct val="110000"/>
                </a:lnSpc>
                <a:buNone/>
              </a:pPr>
              <a:r>
                <a:rPr lang="en-AU" sz="1100" b="1" kern="1400" dirty="0">
                  <a:ln>
                    <a:noFill/>
                  </a:ln>
                  <a:solidFill>
                    <a:srgbClr val="000000"/>
                  </a:solidFill>
                  <a:effectLst/>
                  <a:latin typeface="+mj-lt"/>
                </a:rPr>
                <a:t>Registrations for the </a:t>
              </a:r>
              <a:r>
                <a:rPr lang="en-AU" sz="1100" b="1" kern="1400" dirty="0">
                  <a:solidFill>
                    <a:srgbClr val="000000"/>
                  </a:solidFill>
                  <a:latin typeface="+mj-lt"/>
                </a:rPr>
                <a:t>Sacrament of Reconciliation is open. If you wish your child to receive this sacrament in preparation for First Holy Communion in 2027, please go to our website under the Sacraments Tab to find the link and register. This Sacrament is for those children who are in grade 3 or above. Preparations for the Sacrament will begin on the  26</a:t>
              </a:r>
              <a:r>
                <a:rPr lang="en-AU" sz="1100" b="1" kern="1400" baseline="30000" dirty="0">
                  <a:solidFill>
                    <a:srgbClr val="000000"/>
                  </a:solidFill>
                  <a:latin typeface="+mj-lt"/>
                </a:rPr>
                <a:t>th</a:t>
              </a:r>
              <a:r>
                <a:rPr lang="en-AU" sz="1100" b="1" kern="1400" dirty="0">
                  <a:solidFill>
                    <a:srgbClr val="000000"/>
                  </a:solidFill>
                  <a:latin typeface="+mj-lt"/>
                </a:rPr>
                <a:t> of October and reception of Reconciliation will take place on 19</a:t>
              </a:r>
              <a:r>
                <a:rPr lang="en-AU" sz="1100" b="1" kern="1400" baseline="30000" dirty="0">
                  <a:solidFill>
                    <a:srgbClr val="000000"/>
                  </a:solidFill>
                  <a:latin typeface="+mj-lt"/>
                </a:rPr>
                <a:t>th</a:t>
              </a:r>
              <a:r>
                <a:rPr lang="en-AU" sz="1100" b="1" kern="1400" dirty="0">
                  <a:solidFill>
                    <a:srgbClr val="000000"/>
                  </a:solidFill>
                  <a:latin typeface="+mj-lt"/>
                </a:rPr>
                <a:t> of November. Contact the Parish Office for more info.</a:t>
              </a:r>
              <a:endParaRPr lang="en-AU" sz="1100" kern="1400" dirty="0">
                <a:ln>
                  <a:noFill/>
                </a:ln>
                <a:solidFill>
                  <a:srgbClr val="000000"/>
                </a:solidFill>
                <a:effectLst/>
                <a:latin typeface="+mj-lt"/>
              </a:endParaRPr>
            </a:p>
          </p:txBody>
        </p:sp>
        <p:sp>
          <p:nvSpPr>
            <p:cNvPr id="27" name="Shape 7">
              <a:extLst>
                <a:ext uri="{FF2B5EF4-FFF2-40B4-BE49-F238E27FC236}">
                  <a16:creationId xmlns:a16="http://schemas.microsoft.com/office/drawing/2014/main" id="{2AB69C45-0C6C-6B49-8F21-169C1E5DE993}"/>
                </a:ext>
              </a:extLst>
            </p:cNvPr>
            <p:cNvSpPr/>
            <p:nvPr/>
          </p:nvSpPr>
          <p:spPr>
            <a:xfrm>
              <a:off x="188282" y="2702610"/>
              <a:ext cx="3134645" cy="238110"/>
            </a:xfrm>
            <a:prstGeom prst="rect">
              <a:avLst/>
            </a:prstGeom>
            <a:solidFill>
              <a:srgbClr val="7030A0"/>
            </a:solidFill>
            <a:ln w="12700">
              <a:solidFill>
                <a:schemeClr val="tx1"/>
              </a:solidFill>
              <a:prstDash val="solid"/>
            </a:ln>
          </p:spPr>
          <p:txBody>
            <a:bodyPr/>
            <a:lstStyle/>
            <a:p>
              <a:pPr algn="ctr"/>
              <a:r>
                <a:rPr lang="en-AU" sz="1100" b="1" u="sng" dirty="0">
                  <a:solidFill>
                    <a:schemeClr val="bg1"/>
                  </a:solidFill>
                </a:rPr>
                <a:t>SACRAMENT OF RECONCILIATION REGISTRATION</a:t>
              </a:r>
            </a:p>
          </p:txBody>
        </p:sp>
      </p:grpSp>
      <p:grpSp>
        <p:nvGrpSpPr>
          <p:cNvPr id="14" name="Group 13">
            <a:extLst>
              <a:ext uri="{FF2B5EF4-FFF2-40B4-BE49-F238E27FC236}">
                <a16:creationId xmlns:a16="http://schemas.microsoft.com/office/drawing/2014/main" id="{99375289-A346-CC0C-09F8-A01100834DD4}"/>
              </a:ext>
            </a:extLst>
          </p:cNvPr>
          <p:cNvGrpSpPr/>
          <p:nvPr/>
        </p:nvGrpSpPr>
        <p:grpSpPr>
          <a:xfrm>
            <a:off x="3550591" y="1235298"/>
            <a:ext cx="3216608" cy="1518693"/>
            <a:chOff x="2457680" y="5975261"/>
            <a:chExt cx="3274315" cy="1346376"/>
          </a:xfrm>
        </p:grpSpPr>
        <p:sp>
          <p:nvSpPr>
            <p:cNvPr id="19" name="Text 12">
              <a:extLst>
                <a:ext uri="{FF2B5EF4-FFF2-40B4-BE49-F238E27FC236}">
                  <a16:creationId xmlns:a16="http://schemas.microsoft.com/office/drawing/2014/main" id="{208C63EE-B791-0776-88BA-0315B9DF0822}"/>
                </a:ext>
              </a:extLst>
            </p:cNvPr>
            <p:cNvSpPr/>
            <p:nvPr/>
          </p:nvSpPr>
          <p:spPr>
            <a:xfrm>
              <a:off x="2506271" y="5975261"/>
              <a:ext cx="3172069" cy="180983"/>
            </a:xfrm>
            <a:prstGeom prst="rect">
              <a:avLst/>
            </a:prstGeom>
            <a:solidFill>
              <a:srgbClr val="FFFF00"/>
            </a:solidFill>
            <a:ln>
              <a:solidFill>
                <a:schemeClr val="tx1"/>
              </a:solidFill>
            </a:ln>
          </p:spPr>
          <p:txBody>
            <a:bodyPr wrap="square" lIns="12700" tIns="12700" rIns="12700" bIns="12700" rtlCol="0" anchor="ctr"/>
            <a:lstStyle/>
            <a:p>
              <a:pPr marL="0" indent="0" algn="ctr">
                <a:buNone/>
              </a:pPr>
              <a:r>
                <a:rPr lang="en-US" sz="1100" b="1" u="sng" dirty="0">
                  <a:solidFill>
                    <a:srgbClr val="000000"/>
                  </a:solidFill>
                  <a:latin typeface="Calibri" pitchFamily="34" charset="0"/>
                  <a:ea typeface="Calibri" pitchFamily="34" charset="-122"/>
                  <a:cs typeface="Calibri" pitchFamily="34" charset="-120"/>
                </a:rPr>
                <a:t>DAILY MASS READINGS: </a:t>
              </a:r>
              <a:r>
                <a:rPr lang="en-US" sz="1000" b="1" u="sng" dirty="0">
                  <a:solidFill>
                    <a:srgbClr val="000000"/>
                  </a:solidFill>
                  <a:latin typeface="Calibri" pitchFamily="34" charset="0"/>
                  <a:ea typeface="Calibri" pitchFamily="34" charset="-122"/>
                  <a:cs typeface="Calibri" pitchFamily="34" charset="-120"/>
                </a:rPr>
                <a:t>5- 10 October    </a:t>
              </a:r>
              <a:endParaRPr lang="en-US" sz="1100" u="sng" dirty="0"/>
            </a:p>
          </p:txBody>
        </p:sp>
        <p:sp>
          <p:nvSpPr>
            <p:cNvPr id="36" name="Text 13">
              <a:extLst>
                <a:ext uri="{FF2B5EF4-FFF2-40B4-BE49-F238E27FC236}">
                  <a16:creationId xmlns:a16="http://schemas.microsoft.com/office/drawing/2014/main" id="{BE0E090F-6CBA-9190-7C82-5C9BDD105986}"/>
                </a:ext>
              </a:extLst>
            </p:cNvPr>
            <p:cNvSpPr/>
            <p:nvPr/>
          </p:nvSpPr>
          <p:spPr>
            <a:xfrm>
              <a:off x="2457680" y="6138709"/>
              <a:ext cx="3274315" cy="1182928"/>
            </a:xfrm>
            <a:prstGeom prst="rect">
              <a:avLst/>
            </a:prstGeom>
            <a:noFill/>
            <a:ln/>
          </p:spPr>
          <p:txBody>
            <a:bodyPr wrap="square" rtlCol="0" anchor="ctr"/>
            <a:lstStyle/>
            <a:p>
              <a:pPr>
                <a:lnSpc>
                  <a:spcPct val="130000"/>
                </a:lnSpc>
              </a:pPr>
              <a:r>
                <a:rPr lang="en-US" sz="1000" dirty="0">
                  <a:latin typeface="+mj-lt"/>
                </a:rPr>
                <a:t>Mon 5 October: Gal 1:6-12&amp;  Lk  10:25-37</a:t>
              </a:r>
            </a:p>
            <a:p>
              <a:pPr>
                <a:lnSpc>
                  <a:spcPct val="130000"/>
                </a:lnSpc>
              </a:pPr>
              <a:r>
                <a:rPr lang="en-US" sz="1000" dirty="0">
                  <a:latin typeface="+mj-lt"/>
                </a:rPr>
                <a:t>Tues  6 October: Gal 1:13-24 &amp; Lk 10:38-42</a:t>
              </a:r>
            </a:p>
            <a:p>
              <a:pPr>
                <a:lnSpc>
                  <a:spcPct val="130000"/>
                </a:lnSpc>
              </a:pPr>
              <a:r>
                <a:rPr lang="en-US" sz="1000" dirty="0">
                  <a:latin typeface="+mj-lt"/>
                </a:rPr>
                <a:t>Wed  7 October: Gal 2:1-2, 7-14  &amp;  </a:t>
              </a:r>
              <a:r>
                <a:rPr lang="en-US" sz="1000">
                  <a:latin typeface="+mj-lt"/>
                </a:rPr>
                <a:t>Lk 11:1-4</a:t>
              </a:r>
              <a:endParaRPr lang="en-US" sz="1000" dirty="0">
                <a:latin typeface="+mj-lt"/>
              </a:endParaRPr>
            </a:p>
            <a:p>
              <a:pPr>
                <a:lnSpc>
                  <a:spcPct val="130000"/>
                </a:lnSpc>
              </a:pPr>
              <a:r>
                <a:rPr lang="en-US" sz="1000" dirty="0">
                  <a:latin typeface="+mj-lt"/>
                </a:rPr>
                <a:t>Thurs 8 October: Gal 3:1-5&amp;  Lk 11:5-13</a:t>
              </a:r>
            </a:p>
            <a:p>
              <a:pPr>
                <a:lnSpc>
                  <a:spcPct val="130000"/>
                </a:lnSpc>
              </a:pPr>
              <a:r>
                <a:rPr lang="en-US" sz="1000" dirty="0">
                  <a:latin typeface="+mj-lt"/>
                </a:rPr>
                <a:t>Fri 9 October: Gal 3:7-14 &amp; Lk 11:15-26</a:t>
              </a:r>
            </a:p>
            <a:p>
              <a:pPr>
                <a:lnSpc>
                  <a:spcPct val="130000"/>
                </a:lnSpc>
              </a:pPr>
              <a:r>
                <a:rPr lang="en-US" sz="1000" dirty="0">
                  <a:latin typeface="+mj-lt"/>
                </a:rPr>
                <a:t>Sat 10 October:  Gal  3:22-29 &amp; Lk 11:27-28</a:t>
              </a:r>
              <a:endParaRPr lang="en-US" sz="850" dirty="0">
                <a:latin typeface="+mj-lt"/>
              </a:endParaRPr>
            </a:p>
          </p:txBody>
        </p:sp>
      </p:grpSp>
      <p:sp>
        <p:nvSpPr>
          <p:cNvPr id="31" name="Text 9">
            <a:extLst>
              <a:ext uri="{FF2B5EF4-FFF2-40B4-BE49-F238E27FC236}">
                <a16:creationId xmlns:a16="http://schemas.microsoft.com/office/drawing/2014/main" id="{0871E7CF-96F9-9D38-2EAD-699297CF59A7}"/>
              </a:ext>
            </a:extLst>
          </p:cNvPr>
          <p:cNvSpPr/>
          <p:nvPr/>
        </p:nvSpPr>
        <p:spPr>
          <a:xfrm>
            <a:off x="7169175" y="5075699"/>
            <a:ext cx="3180740" cy="208213"/>
          </a:xfrm>
          <a:prstGeom prst="rect">
            <a:avLst/>
          </a:prstGeom>
          <a:solidFill>
            <a:schemeClr val="accent5"/>
          </a:solidFill>
          <a:ln>
            <a:solidFill>
              <a:schemeClr val="tx1"/>
            </a:solidFill>
          </a:ln>
        </p:spPr>
        <p:txBody>
          <a:bodyPr wrap="square" lIns="12700" tIns="12700" rIns="12700" bIns="12700" rtlCol="0" anchor="ctr"/>
          <a:lstStyle/>
          <a:p>
            <a:pPr marL="0" indent="0" algn="ctr">
              <a:buNone/>
            </a:pPr>
            <a:r>
              <a:rPr lang="en-US" sz="1100" b="1" u="sng" dirty="0">
                <a:solidFill>
                  <a:srgbClr val="000000"/>
                </a:solidFill>
                <a:latin typeface="Calibri" pitchFamily="34" charset="0"/>
                <a:ea typeface="Calibri" pitchFamily="34" charset="-122"/>
                <a:cs typeface="Calibri" pitchFamily="34" charset="-120"/>
              </a:rPr>
              <a:t>DEEPENING YOUR FAITH</a:t>
            </a:r>
            <a:endParaRPr lang="en-US" sz="1100" u="sng" dirty="0"/>
          </a:p>
        </p:txBody>
      </p:sp>
      <p:sp>
        <p:nvSpPr>
          <p:cNvPr id="33" name="Text 10">
            <a:extLst>
              <a:ext uri="{FF2B5EF4-FFF2-40B4-BE49-F238E27FC236}">
                <a16:creationId xmlns:a16="http://schemas.microsoft.com/office/drawing/2014/main" id="{DA9A591E-2882-7FF1-BEB1-9C937908D2E3}"/>
              </a:ext>
            </a:extLst>
          </p:cNvPr>
          <p:cNvSpPr/>
          <p:nvPr/>
        </p:nvSpPr>
        <p:spPr>
          <a:xfrm>
            <a:off x="7072815" y="5283912"/>
            <a:ext cx="3180739" cy="1557414"/>
          </a:xfrm>
          <a:prstGeom prst="rect">
            <a:avLst/>
          </a:prstGeom>
          <a:noFill/>
          <a:ln/>
        </p:spPr>
        <p:txBody>
          <a:bodyPr wrap="square" rtlCol="0" anchor="ctr"/>
          <a:lstStyle/>
          <a:p>
            <a:pPr marL="0" indent="0" algn="just">
              <a:lnSpc>
                <a:spcPct val="130000"/>
              </a:lnSpc>
              <a:buNone/>
            </a:pPr>
            <a:r>
              <a:rPr lang="en-US" sz="1000" b="1" dirty="0">
                <a:solidFill>
                  <a:srgbClr val="000000"/>
                </a:solidFill>
                <a:latin typeface="+mj-lt"/>
                <a:ea typeface="Calibri" pitchFamily="34" charset="-122"/>
                <a:cs typeface="Calibri" pitchFamily="34" charset="-120"/>
              </a:rPr>
              <a:t>These sessions are commencing </a:t>
            </a:r>
            <a:r>
              <a:rPr lang="en-US" sz="1000" b="1" dirty="0">
                <a:latin typeface="+mj-lt"/>
                <a:ea typeface="Calibri" pitchFamily="34" charset="-122"/>
                <a:cs typeface="Calibri" pitchFamily="34" charset="-120"/>
              </a:rPr>
              <a:t>Thursday 6th August </a:t>
            </a:r>
            <a:r>
              <a:rPr lang="en-US" sz="1000" b="1" dirty="0">
                <a:solidFill>
                  <a:srgbClr val="000000"/>
                </a:solidFill>
                <a:latin typeface="+mj-lt"/>
                <a:ea typeface="Calibri" pitchFamily="34" charset="-122"/>
                <a:cs typeface="Calibri" pitchFamily="34" charset="-120"/>
              </a:rPr>
              <a:t>after the 9.15am Mass in the Parish meeting Room.</a:t>
            </a:r>
            <a:endParaRPr lang="en-US" sz="1000" b="1" dirty="0">
              <a:latin typeface="+mj-lt"/>
            </a:endParaRPr>
          </a:p>
          <a:p>
            <a:pPr marL="0" indent="0" algn="just">
              <a:lnSpc>
                <a:spcPct val="130000"/>
              </a:lnSpc>
              <a:buNone/>
            </a:pPr>
            <a:r>
              <a:rPr lang="en-US" sz="1000" dirty="0">
                <a:solidFill>
                  <a:srgbClr val="000000"/>
                </a:solidFill>
                <a:latin typeface="+mj-lt"/>
                <a:ea typeface="Calibri" pitchFamily="34" charset="-122"/>
                <a:cs typeface="Calibri" pitchFamily="34" charset="-120"/>
              </a:rPr>
              <a:t>If you would like to refresh your knowledge or learn more about your faith, you are invited to join us for a "cuppa", a DVD, a little sharing and prayer. We use the readings of the following Sunday to help deepen our faith further. No need to book. All are welcome! For enquiries phone the parish office 9626 3326</a:t>
            </a:r>
            <a:endParaRPr lang="en-US" sz="1000" dirty="0">
              <a:latin typeface="+mj-lt"/>
            </a:endParaRPr>
          </a:p>
        </p:txBody>
      </p:sp>
      <p:grpSp>
        <p:nvGrpSpPr>
          <p:cNvPr id="10" name="Group 9">
            <a:extLst>
              <a:ext uri="{FF2B5EF4-FFF2-40B4-BE49-F238E27FC236}">
                <a16:creationId xmlns:a16="http://schemas.microsoft.com/office/drawing/2014/main" id="{F2B3D515-DB6D-8907-037C-8FCBD64D2DB8}"/>
              </a:ext>
            </a:extLst>
          </p:cNvPr>
          <p:cNvGrpSpPr/>
          <p:nvPr/>
        </p:nvGrpSpPr>
        <p:grpSpPr>
          <a:xfrm>
            <a:off x="-3474934" y="2753991"/>
            <a:ext cx="3292870" cy="1605662"/>
            <a:chOff x="-181828" y="2607912"/>
            <a:chExt cx="3292870" cy="1746111"/>
          </a:xfrm>
        </p:grpSpPr>
        <p:sp>
          <p:nvSpPr>
            <p:cNvPr id="37" name="Shape 7">
              <a:extLst>
                <a:ext uri="{FF2B5EF4-FFF2-40B4-BE49-F238E27FC236}">
                  <a16:creationId xmlns:a16="http://schemas.microsoft.com/office/drawing/2014/main" id="{67E400D1-0894-4B9E-A0E6-424A737CD1E8}"/>
                </a:ext>
              </a:extLst>
            </p:cNvPr>
            <p:cNvSpPr/>
            <p:nvPr/>
          </p:nvSpPr>
          <p:spPr>
            <a:xfrm>
              <a:off x="-135078" y="2607912"/>
              <a:ext cx="3246120" cy="227833"/>
            </a:xfrm>
            <a:prstGeom prst="rect">
              <a:avLst/>
            </a:prstGeom>
            <a:solidFill>
              <a:srgbClr val="00B0F0"/>
            </a:solidFill>
            <a:ln w="12700">
              <a:solidFill>
                <a:schemeClr val="tx1"/>
              </a:solidFill>
              <a:prstDash val="solid"/>
            </a:ln>
          </p:spPr>
          <p:txBody>
            <a:bodyPr/>
            <a:lstStyle/>
            <a:p>
              <a:pPr algn="ctr"/>
              <a:r>
                <a:rPr lang="en-AU" sz="1000" b="1" u="sng" dirty="0"/>
                <a:t>CONGRATULATIONS TO OUR CONFORMANDS</a:t>
              </a:r>
            </a:p>
          </p:txBody>
        </p:sp>
        <p:sp>
          <p:nvSpPr>
            <p:cNvPr id="38" name="TextBox 37">
              <a:extLst>
                <a:ext uri="{FF2B5EF4-FFF2-40B4-BE49-F238E27FC236}">
                  <a16:creationId xmlns:a16="http://schemas.microsoft.com/office/drawing/2014/main" id="{79E65A2B-5D5F-FED1-914F-9051FEAD79B9}"/>
                </a:ext>
              </a:extLst>
            </p:cNvPr>
            <p:cNvSpPr txBox="1"/>
            <p:nvPr/>
          </p:nvSpPr>
          <p:spPr>
            <a:xfrm>
              <a:off x="-181828" y="2965863"/>
              <a:ext cx="3264408" cy="1388160"/>
            </a:xfrm>
            <a:prstGeom prst="rect">
              <a:avLst/>
            </a:prstGeom>
            <a:noFill/>
          </p:spPr>
          <p:txBody>
            <a:bodyPr wrap="square">
              <a:spAutoFit/>
            </a:bodyPr>
            <a:lstStyle/>
            <a:p>
              <a:pPr marL="0" marR="0" indent="0" algn="just">
                <a:lnSpc>
                  <a:spcPct val="130000"/>
                </a:lnSpc>
                <a:buNone/>
              </a:pPr>
              <a:r>
                <a:rPr lang="en-GB" sz="1000" kern="1400" dirty="0">
                  <a:ln>
                    <a:noFill/>
                  </a:ln>
                  <a:solidFill>
                    <a:srgbClr val="000000"/>
                  </a:solidFill>
                  <a:effectLst/>
                  <a:latin typeface="+mj-lt"/>
                </a:rPr>
                <a:t>The </a:t>
              </a:r>
              <a:r>
                <a:rPr lang="en-AU" sz="1000" kern="1400" dirty="0">
                  <a:solidFill>
                    <a:srgbClr val="000000"/>
                  </a:solidFill>
                  <a:latin typeface="+mj-lt"/>
                </a:rPr>
                <a:t>parish would like to congratulate all the children who have just received the Sacrament of Confirmation. They were both beautiful liturgies. We hope each of them continue to share what they have received and reveal to the world the love that God has for us.</a:t>
              </a:r>
              <a:r>
                <a:rPr lang="en-AU" sz="1000" kern="1400" dirty="0">
                  <a:ln>
                    <a:noFill/>
                  </a:ln>
                  <a:solidFill>
                    <a:srgbClr val="000000"/>
                  </a:solidFill>
                  <a:effectLst/>
                  <a:latin typeface="+mj-lt"/>
                </a:rPr>
                <a:t> A big thank you to all those who assisted in their preparation.</a:t>
              </a:r>
            </a:p>
          </p:txBody>
        </p:sp>
      </p:grpSp>
      <p:sp>
        <p:nvSpPr>
          <p:cNvPr id="40" name="Text 3">
            <a:extLst>
              <a:ext uri="{FF2B5EF4-FFF2-40B4-BE49-F238E27FC236}">
                <a16:creationId xmlns:a16="http://schemas.microsoft.com/office/drawing/2014/main" id="{99092E1E-03A9-9FD4-7355-4AF312EAC2F4}"/>
              </a:ext>
            </a:extLst>
          </p:cNvPr>
          <p:cNvSpPr/>
          <p:nvPr/>
        </p:nvSpPr>
        <p:spPr>
          <a:xfrm>
            <a:off x="-3711905" y="265611"/>
            <a:ext cx="3206123" cy="212326"/>
          </a:xfrm>
          <a:prstGeom prst="rect">
            <a:avLst/>
          </a:prstGeom>
          <a:solidFill>
            <a:srgbClr val="002060"/>
          </a:solidFill>
          <a:ln>
            <a:solidFill>
              <a:schemeClr val="tx1"/>
            </a:solidFill>
          </a:ln>
        </p:spPr>
        <p:txBody>
          <a:bodyPr wrap="square" rtlCol="0" anchor="ctr"/>
          <a:lstStyle/>
          <a:p>
            <a:pPr marL="0" indent="0" algn="ctr">
              <a:buNone/>
            </a:pPr>
            <a:r>
              <a:rPr lang="en-US" sz="1100" b="1" u="sng" dirty="0">
                <a:solidFill>
                  <a:schemeClr val="bg1"/>
                </a:solidFill>
                <a:latin typeface="Calibri" pitchFamily="34" charset="0"/>
                <a:ea typeface="Calibri" pitchFamily="34" charset="-122"/>
                <a:cs typeface="Calibri" pitchFamily="34" charset="-120"/>
              </a:rPr>
              <a:t>ROSARY AT THE GROTTO </a:t>
            </a:r>
            <a:endParaRPr lang="en-US" sz="1100" u="sng" dirty="0">
              <a:solidFill>
                <a:schemeClr val="bg1"/>
              </a:solidFill>
            </a:endParaRPr>
          </a:p>
        </p:txBody>
      </p:sp>
      <p:sp>
        <p:nvSpPr>
          <p:cNvPr id="42" name="Text 4">
            <a:extLst>
              <a:ext uri="{FF2B5EF4-FFF2-40B4-BE49-F238E27FC236}">
                <a16:creationId xmlns:a16="http://schemas.microsoft.com/office/drawing/2014/main" id="{82918C4F-4253-F11D-708E-4214A54DE284}"/>
              </a:ext>
            </a:extLst>
          </p:cNvPr>
          <p:cNvSpPr/>
          <p:nvPr/>
        </p:nvSpPr>
        <p:spPr>
          <a:xfrm>
            <a:off x="-3708964" y="574996"/>
            <a:ext cx="3200239" cy="530449"/>
          </a:xfrm>
          <a:prstGeom prst="rect">
            <a:avLst/>
          </a:prstGeom>
          <a:noFill/>
          <a:ln/>
        </p:spPr>
        <p:txBody>
          <a:bodyPr wrap="square" rtlCol="0" anchor="ctr"/>
          <a:lstStyle/>
          <a:p>
            <a:pPr marL="0" indent="0" algn="just">
              <a:lnSpc>
                <a:spcPct val="130000"/>
              </a:lnSpc>
              <a:buNone/>
            </a:pPr>
            <a:r>
              <a:rPr lang="en-US" sz="1000" dirty="0">
                <a:solidFill>
                  <a:srgbClr val="000000"/>
                </a:solidFill>
                <a:latin typeface="+mj-lt"/>
                <a:ea typeface="Calibri" pitchFamily="34" charset="-122"/>
                <a:cs typeface="Calibri" pitchFamily="34" charset="-120"/>
              </a:rPr>
              <a:t>The Legion of Mary devotees will be praying the Rosary for World Peace on Wednesday 15</a:t>
            </a:r>
            <a:r>
              <a:rPr lang="en-US" sz="1000" baseline="30000" dirty="0">
                <a:solidFill>
                  <a:srgbClr val="000000"/>
                </a:solidFill>
                <a:latin typeface="+mj-lt"/>
                <a:ea typeface="Calibri" pitchFamily="34" charset="-122"/>
                <a:cs typeface="Calibri" pitchFamily="34" charset="-120"/>
              </a:rPr>
              <a:t>th</a:t>
            </a:r>
            <a:r>
              <a:rPr lang="en-US" sz="1000" dirty="0">
                <a:solidFill>
                  <a:srgbClr val="000000"/>
                </a:solidFill>
                <a:latin typeface="+mj-lt"/>
                <a:ea typeface="Calibri" pitchFamily="34" charset="-122"/>
                <a:cs typeface="Calibri" pitchFamily="34" charset="-120"/>
              </a:rPr>
              <a:t> July  at 3.00pm. All are welcome to join them. </a:t>
            </a:r>
            <a:endParaRPr lang="en-US" sz="1000" dirty="0">
              <a:latin typeface="+mj-lt"/>
            </a:endParaRPr>
          </a:p>
        </p:txBody>
      </p:sp>
      <p:pic>
        <p:nvPicPr>
          <p:cNvPr id="49" name="Picture 48">
            <a:extLst>
              <a:ext uri="{FF2B5EF4-FFF2-40B4-BE49-F238E27FC236}">
                <a16:creationId xmlns:a16="http://schemas.microsoft.com/office/drawing/2014/main" id="{07677A4C-23B1-F90D-71D7-9082A311D242}"/>
              </a:ext>
            </a:extLst>
          </p:cNvPr>
          <p:cNvPicPr>
            <a:picLocks noChangeAspect="1"/>
          </p:cNvPicPr>
          <p:nvPr/>
        </p:nvPicPr>
        <p:blipFill>
          <a:blip r:embed="rId5"/>
          <a:srcRect l="6857" t="8761" r="6113" b="13716"/>
          <a:stretch>
            <a:fillRect/>
          </a:stretch>
        </p:blipFill>
        <p:spPr>
          <a:xfrm>
            <a:off x="-2289041" y="1373480"/>
            <a:ext cx="892622" cy="795108"/>
          </a:xfrm>
          <a:prstGeom prst="rect">
            <a:avLst/>
          </a:prstGeom>
        </p:spPr>
      </p:pic>
      <p:sp>
        <p:nvSpPr>
          <p:cNvPr id="52" name="Shape 7">
            <a:extLst>
              <a:ext uri="{FF2B5EF4-FFF2-40B4-BE49-F238E27FC236}">
                <a16:creationId xmlns:a16="http://schemas.microsoft.com/office/drawing/2014/main" id="{4E7A9E7B-AA9E-DCDC-E6A3-D92B200B6D75}"/>
              </a:ext>
            </a:extLst>
          </p:cNvPr>
          <p:cNvSpPr/>
          <p:nvPr/>
        </p:nvSpPr>
        <p:spPr>
          <a:xfrm>
            <a:off x="7093122" y="7023641"/>
            <a:ext cx="3256793" cy="209507"/>
          </a:xfrm>
          <a:prstGeom prst="rect">
            <a:avLst/>
          </a:prstGeom>
          <a:solidFill>
            <a:schemeClr val="accent4">
              <a:lumMod val="60000"/>
              <a:lumOff val="40000"/>
            </a:schemeClr>
          </a:solidFill>
          <a:ln w="12700">
            <a:solidFill>
              <a:schemeClr val="tx1"/>
            </a:solidFill>
            <a:prstDash val="solid"/>
          </a:ln>
        </p:spPr>
        <p:txBody>
          <a:bodyPr/>
          <a:lstStyle/>
          <a:p>
            <a:pPr algn="ctr"/>
            <a:r>
              <a:rPr lang="en-US" sz="1000" b="1" u="sng" dirty="0"/>
              <a:t>CHILDREN’S LITURGY</a:t>
            </a:r>
            <a:endParaRPr lang="en-AU" sz="1000" b="1" u="sng" dirty="0"/>
          </a:p>
        </p:txBody>
      </p:sp>
      <p:pic>
        <p:nvPicPr>
          <p:cNvPr id="54" name="Picture 53">
            <a:extLst>
              <a:ext uri="{FF2B5EF4-FFF2-40B4-BE49-F238E27FC236}">
                <a16:creationId xmlns:a16="http://schemas.microsoft.com/office/drawing/2014/main" id="{28CAD2E0-0169-1DF8-B762-1693A7244CB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773273" y="1839215"/>
            <a:ext cx="1631731" cy="827411"/>
          </a:xfrm>
          <a:prstGeom prst="rect">
            <a:avLst/>
          </a:prstGeom>
        </p:spPr>
      </p:pic>
      <p:pic>
        <p:nvPicPr>
          <p:cNvPr id="56" name="Picture 55">
            <a:extLst>
              <a:ext uri="{FF2B5EF4-FFF2-40B4-BE49-F238E27FC236}">
                <a16:creationId xmlns:a16="http://schemas.microsoft.com/office/drawing/2014/main" id="{CE7B28B9-1601-9FF2-CA26-2A2A54AC826B}"/>
              </a:ext>
            </a:extLst>
          </p:cNvPr>
          <p:cNvPicPr>
            <a:picLocks noChangeAspect="1"/>
          </p:cNvPicPr>
          <p:nvPr/>
        </p:nvPicPr>
        <p:blipFill>
          <a:blip r:embed="rId8">
            <a:extLst>
              <a:ext uri="{837473B0-CC2E-450A-ABE3-18F120FF3D39}">
                <a1611:picAttrSrcUrl xmlns:a1611="http://schemas.microsoft.com/office/drawing/2016/11/main" r:id="rId9"/>
              </a:ext>
            </a:extLst>
          </a:blip>
          <a:srcRect t="16995" b="13095"/>
          <a:stretch>
            <a:fillRect/>
          </a:stretch>
        </p:blipFill>
        <p:spPr>
          <a:xfrm>
            <a:off x="-1086225" y="1894469"/>
            <a:ext cx="920371" cy="734211"/>
          </a:xfrm>
          <a:prstGeom prst="rect">
            <a:avLst/>
          </a:prstGeom>
        </p:spPr>
      </p:pic>
      <p:pic>
        <p:nvPicPr>
          <p:cNvPr id="58" name="Picture 57">
            <a:extLst>
              <a:ext uri="{FF2B5EF4-FFF2-40B4-BE49-F238E27FC236}">
                <a16:creationId xmlns:a16="http://schemas.microsoft.com/office/drawing/2014/main" id="{B9D281AE-3BE6-A99E-579B-D590D9C03D46}"/>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8695874" y="7281969"/>
            <a:ext cx="441689" cy="413225"/>
          </a:xfrm>
          <a:prstGeom prst="rect">
            <a:avLst/>
          </a:prstGeom>
        </p:spPr>
      </p:pic>
      <p:sp>
        <p:nvSpPr>
          <p:cNvPr id="43" name="Text 18">
            <a:extLst>
              <a:ext uri="{FF2B5EF4-FFF2-40B4-BE49-F238E27FC236}">
                <a16:creationId xmlns:a16="http://schemas.microsoft.com/office/drawing/2014/main" id="{FD2F2C90-A509-F174-03D7-AD8975A5B069}"/>
              </a:ext>
            </a:extLst>
          </p:cNvPr>
          <p:cNvSpPr/>
          <p:nvPr/>
        </p:nvSpPr>
        <p:spPr>
          <a:xfrm>
            <a:off x="7072815" y="3181520"/>
            <a:ext cx="3246119" cy="190118"/>
          </a:xfrm>
          <a:prstGeom prst="rect">
            <a:avLst/>
          </a:prstGeom>
          <a:solidFill>
            <a:schemeClr val="accent1">
              <a:lumMod val="20000"/>
              <a:lumOff val="80000"/>
            </a:schemeClr>
          </a:solidFill>
          <a:ln>
            <a:solidFill>
              <a:schemeClr val="tx1"/>
            </a:solidFill>
          </a:ln>
        </p:spPr>
        <p:txBody>
          <a:bodyPr wrap="square" lIns="12700" tIns="12700" rIns="12700" bIns="12700"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MEN AT THE SHRINE</a:t>
            </a:r>
            <a:endParaRPr lang="en-US" sz="1000" u="sng" dirty="0"/>
          </a:p>
        </p:txBody>
      </p:sp>
      <p:sp>
        <p:nvSpPr>
          <p:cNvPr id="50" name="Text 19">
            <a:extLst>
              <a:ext uri="{FF2B5EF4-FFF2-40B4-BE49-F238E27FC236}">
                <a16:creationId xmlns:a16="http://schemas.microsoft.com/office/drawing/2014/main" id="{34A26C0A-5A05-8E2F-7A67-6755408C0A44}"/>
              </a:ext>
            </a:extLst>
          </p:cNvPr>
          <p:cNvSpPr/>
          <p:nvPr/>
        </p:nvSpPr>
        <p:spPr>
          <a:xfrm>
            <a:off x="6977832" y="3342865"/>
            <a:ext cx="3246119" cy="1368504"/>
          </a:xfrm>
          <a:prstGeom prst="rect">
            <a:avLst/>
          </a:prstGeom>
          <a:noFill/>
          <a:ln/>
        </p:spPr>
        <p:txBody>
          <a:bodyPr wrap="square" rtlCol="0" anchor="ctr"/>
          <a:lstStyle/>
          <a:p>
            <a:pPr marL="0" indent="0" algn="just">
              <a:lnSpc>
                <a:spcPct val="130000"/>
              </a:lnSpc>
              <a:buNone/>
            </a:pPr>
            <a:r>
              <a:rPr lang="en-US" sz="1000" dirty="0">
                <a:solidFill>
                  <a:srgbClr val="000000"/>
                </a:solidFill>
                <a:latin typeface="+mj-lt"/>
                <a:ea typeface="Calibri" pitchFamily="34" charset="-122"/>
                <a:cs typeface="Calibri" pitchFamily="34" charset="-120"/>
              </a:rPr>
              <a:t>Is a monthly hour of adoration at the Schoenstatt Shrine in Mulgoa, held on the second Wednesday of each month. The hour begins with a brief reflection before a time of silent prayer. Confessions are available. The evening finishes with a cup of tea. All men are welcome. No RSVP is necessary. Find the event on Facebook, or contact Bernard, 0416 106 871.</a:t>
            </a:r>
            <a:endParaRPr lang="en-US" sz="1000" dirty="0">
              <a:latin typeface="+mj-lt"/>
            </a:endParaRPr>
          </a:p>
        </p:txBody>
      </p:sp>
      <p:sp>
        <p:nvSpPr>
          <p:cNvPr id="48" name="Text 19">
            <a:extLst>
              <a:ext uri="{FF2B5EF4-FFF2-40B4-BE49-F238E27FC236}">
                <a16:creationId xmlns:a16="http://schemas.microsoft.com/office/drawing/2014/main" id="{A0B6584B-B5A6-3294-45C3-AC9EC95B89F8}"/>
              </a:ext>
            </a:extLst>
          </p:cNvPr>
          <p:cNvSpPr/>
          <p:nvPr/>
        </p:nvSpPr>
        <p:spPr>
          <a:xfrm>
            <a:off x="3447290" y="1490240"/>
            <a:ext cx="3246119" cy="1368504"/>
          </a:xfrm>
          <a:prstGeom prst="rect">
            <a:avLst/>
          </a:prstGeom>
          <a:noFill/>
          <a:ln/>
        </p:spPr>
        <p:txBody>
          <a:bodyPr wrap="square" rtlCol="0" anchor="ctr"/>
          <a:lstStyle/>
          <a:p>
            <a:pPr marL="0" indent="0" algn="just">
              <a:lnSpc>
                <a:spcPct val="130000"/>
              </a:lnSpc>
              <a:buNone/>
            </a:pPr>
            <a:endParaRPr lang="en-US" sz="1000" dirty="0">
              <a:latin typeface="+mj-lt"/>
            </a:endParaRPr>
          </a:p>
        </p:txBody>
      </p:sp>
      <p:grpSp>
        <p:nvGrpSpPr>
          <p:cNvPr id="51" name="Group 50">
            <a:extLst>
              <a:ext uri="{FF2B5EF4-FFF2-40B4-BE49-F238E27FC236}">
                <a16:creationId xmlns:a16="http://schemas.microsoft.com/office/drawing/2014/main" id="{14CC1D4F-D763-B871-9808-A8531B75A805}"/>
              </a:ext>
            </a:extLst>
          </p:cNvPr>
          <p:cNvGrpSpPr/>
          <p:nvPr/>
        </p:nvGrpSpPr>
        <p:grpSpPr>
          <a:xfrm>
            <a:off x="-3680494" y="7539920"/>
            <a:ext cx="3277329" cy="1311598"/>
            <a:chOff x="125449" y="4508579"/>
            <a:chExt cx="3277329" cy="1311598"/>
          </a:xfrm>
        </p:grpSpPr>
        <p:sp>
          <p:nvSpPr>
            <p:cNvPr id="30" name="Text 3">
              <a:extLst>
                <a:ext uri="{FF2B5EF4-FFF2-40B4-BE49-F238E27FC236}">
                  <a16:creationId xmlns:a16="http://schemas.microsoft.com/office/drawing/2014/main" id="{27B0CB35-52D8-F496-5645-410354647A1C}"/>
                </a:ext>
              </a:extLst>
            </p:cNvPr>
            <p:cNvSpPr/>
            <p:nvPr/>
          </p:nvSpPr>
          <p:spPr>
            <a:xfrm>
              <a:off x="178876" y="4508579"/>
              <a:ext cx="3204404" cy="235149"/>
            </a:xfrm>
            <a:prstGeom prst="rect">
              <a:avLst/>
            </a:prstGeom>
            <a:solidFill>
              <a:srgbClr val="00B050"/>
            </a:solidFill>
            <a:ln>
              <a:solidFill>
                <a:schemeClr val="tx1"/>
              </a:solidFill>
            </a:ln>
          </p:spPr>
          <p:txBody>
            <a:bodyPr wrap="square" rtlCol="0" anchor="ctr"/>
            <a:lstStyle/>
            <a:p>
              <a:pPr marL="0" indent="0" algn="ctr">
                <a:buNone/>
              </a:pPr>
              <a:r>
                <a:rPr lang="en-US" sz="1000" b="1" dirty="0">
                  <a:solidFill>
                    <a:srgbClr val="000000"/>
                  </a:solidFill>
                  <a:latin typeface="Calibri" pitchFamily="34" charset="0"/>
                  <a:ea typeface="Calibri" pitchFamily="34" charset="-122"/>
                  <a:cs typeface="Calibri" pitchFamily="34" charset="-120"/>
                </a:rPr>
                <a:t>THE MARY IMMACULATE SEPTET CHOIR </a:t>
              </a:r>
              <a:endParaRPr lang="en-US" sz="1000" dirty="0"/>
            </a:p>
          </p:txBody>
        </p:sp>
        <p:sp>
          <p:nvSpPr>
            <p:cNvPr id="34" name="TextBox 33">
              <a:extLst>
                <a:ext uri="{FF2B5EF4-FFF2-40B4-BE49-F238E27FC236}">
                  <a16:creationId xmlns:a16="http://schemas.microsoft.com/office/drawing/2014/main" id="{08259E41-4947-A2B4-4C02-CBF0BC4991FD}"/>
                </a:ext>
              </a:extLst>
            </p:cNvPr>
            <p:cNvSpPr txBox="1"/>
            <p:nvPr/>
          </p:nvSpPr>
          <p:spPr>
            <a:xfrm>
              <a:off x="125449" y="4743728"/>
              <a:ext cx="3277329" cy="1076449"/>
            </a:xfrm>
            <a:prstGeom prst="rect">
              <a:avLst/>
            </a:prstGeom>
            <a:noFill/>
          </p:spPr>
          <p:txBody>
            <a:bodyPr wrap="square">
              <a:spAutoFit/>
            </a:bodyPr>
            <a:lstStyle/>
            <a:p>
              <a:pPr algn="just">
                <a:lnSpc>
                  <a:spcPct val="130000"/>
                </a:lnSpc>
              </a:pPr>
              <a:r>
                <a:rPr lang="en-AU" sz="1000" b="0" i="0" dirty="0">
                  <a:solidFill>
                    <a:srgbClr val="242424"/>
                  </a:solidFill>
                  <a:effectLst/>
                  <a:latin typeface="+mj-lt"/>
                </a:rPr>
                <a:t>The Mary Immaculate Septet Choir is seeking a pianist/organist and interested Parishioners willing to sing and serve in the music ministry. We sing on the 5th Sunday at the 9 am Mass. (4-5 sessions a year). Please contact the Parish Office or Tania on 0405820073.</a:t>
              </a:r>
              <a:endParaRPr lang="en-AU" sz="1000" dirty="0">
                <a:latin typeface="+mj-lt"/>
              </a:endParaRPr>
            </a:p>
          </p:txBody>
        </p:sp>
      </p:grpSp>
      <p:grpSp>
        <p:nvGrpSpPr>
          <p:cNvPr id="62" name="Group 61">
            <a:extLst>
              <a:ext uri="{FF2B5EF4-FFF2-40B4-BE49-F238E27FC236}">
                <a16:creationId xmlns:a16="http://schemas.microsoft.com/office/drawing/2014/main" id="{96FCCC27-87D6-DCF8-4145-317A8F64DF2C}"/>
              </a:ext>
            </a:extLst>
          </p:cNvPr>
          <p:cNvGrpSpPr/>
          <p:nvPr/>
        </p:nvGrpSpPr>
        <p:grpSpPr>
          <a:xfrm>
            <a:off x="3555981" y="2793432"/>
            <a:ext cx="3174006" cy="911272"/>
            <a:chOff x="-10337052" y="982139"/>
            <a:chExt cx="3185411" cy="718186"/>
          </a:xfrm>
        </p:grpSpPr>
        <p:sp>
          <p:nvSpPr>
            <p:cNvPr id="63" name="Text 3">
              <a:extLst>
                <a:ext uri="{FF2B5EF4-FFF2-40B4-BE49-F238E27FC236}">
                  <a16:creationId xmlns:a16="http://schemas.microsoft.com/office/drawing/2014/main" id="{89EEC68D-AFC6-4BEA-7F0D-DE53FDCD31CC}"/>
                </a:ext>
              </a:extLst>
            </p:cNvPr>
            <p:cNvSpPr/>
            <p:nvPr/>
          </p:nvSpPr>
          <p:spPr>
            <a:xfrm>
              <a:off x="-10337052" y="982139"/>
              <a:ext cx="3185410" cy="199294"/>
            </a:xfrm>
            <a:prstGeom prst="rect">
              <a:avLst/>
            </a:prstGeom>
            <a:solidFill>
              <a:schemeClr val="accent5">
                <a:lumMod val="60000"/>
                <a:lumOff val="40000"/>
              </a:schemeClr>
            </a:solidFill>
            <a:ln>
              <a:solidFill>
                <a:schemeClr val="tx1"/>
              </a:solidFill>
            </a:ln>
          </p:spPr>
          <p:txBody>
            <a:bodyPr wrap="square"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ROSARY AT THE GROTTO </a:t>
              </a:r>
              <a:endParaRPr lang="en-US" sz="1000" u="sng" dirty="0"/>
            </a:p>
          </p:txBody>
        </p:sp>
        <p:sp>
          <p:nvSpPr>
            <p:cNvPr id="64" name="Text 4">
              <a:extLst>
                <a:ext uri="{FF2B5EF4-FFF2-40B4-BE49-F238E27FC236}">
                  <a16:creationId xmlns:a16="http://schemas.microsoft.com/office/drawing/2014/main" id="{9C069361-D8E3-75C8-C270-8942269857EF}"/>
                </a:ext>
              </a:extLst>
            </p:cNvPr>
            <p:cNvSpPr/>
            <p:nvPr/>
          </p:nvSpPr>
          <p:spPr>
            <a:xfrm>
              <a:off x="-10334541" y="1202433"/>
              <a:ext cx="3182900" cy="497892"/>
            </a:xfrm>
            <a:prstGeom prst="rect">
              <a:avLst/>
            </a:prstGeom>
            <a:noFill/>
            <a:ln/>
          </p:spPr>
          <p:txBody>
            <a:bodyPr wrap="square" rtlCol="0" anchor="ctr"/>
            <a:lstStyle/>
            <a:p>
              <a:pPr marL="0" indent="0">
                <a:lnSpc>
                  <a:spcPct val="130000"/>
                </a:lnSpc>
                <a:buNone/>
              </a:pPr>
              <a:r>
                <a:rPr lang="en-US" sz="1000" dirty="0">
                  <a:solidFill>
                    <a:srgbClr val="000000"/>
                  </a:solidFill>
                  <a:latin typeface="+mj-lt"/>
                  <a:ea typeface="Calibri" pitchFamily="34" charset="-122"/>
                  <a:cs typeface="Calibri" pitchFamily="34" charset="-120"/>
                </a:rPr>
                <a:t>The Legion of Mary devotees will be praying the</a:t>
              </a:r>
            </a:p>
            <a:p>
              <a:pPr marL="0" indent="0">
                <a:lnSpc>
                  <a:spcPct val="130000"/>
                </a:lnSpc>
                <a:buNone/>
              </a:pPr>
              <a:r>
                <a:rPr lang="en-US" sz="1000" dirty="0">
                  <a:solidFill>
                    <a:srgbClr val="000000"/>
                  </a:solidFill>
                  <a:latin typeface="+mj-lt"/>
                  <a:ea typeface="Calibri" pitchFamily="34" charset="-122"/>
                  <a:cs typeface="Calibri" pitchFamily="34" charset="-120"/>
                </a:rPr>
                <a:t>Rosary for World Peace on Wednesday 20th October at 3.00pm. All are welcome to join them. </a:t>
              </a:r>
              <a:endParaRPr lang="en-US" sz="1000" dirty="0">
                <a:latin typeface="+mj-lt"/>
              </a:endParaRPr>
            </a:p>
          </p:txBody>
        </p:sp>
      </p:grpSp>
      <p:pic>
        <p:nvPicPr>
          <p:cNvPr id="60" name="Picture 59">
            <a:extLst>
              <a:ext uri="{FF2B5EF4-FFF2-40B4-BE49-F238E27FC236}">
                <a16:creationId xmlns:a16="http://schemas.microsoft.com/office/drawing/2014/main" id="{29A5396B-D1B9-A1DD-D0FE-DEBC2A22ACF7}"/>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2572365" y="3523564"/>
            <a:ext cx="463520" cy="427463"/>
          </a:xfrm>
          <a:prstGeom prst="rect">
            <a:avLst/>
          </a:prstGeom>
        </p:spPr>
      </p:pic>
      <p:grpSp>
        <p:nvGrpSpPr>
          <p:cNvPr id="32" name="Group 31">
            <a:extLst>
              <a:ext uri="{FF2B5EF4-FFF2-40B4-BE49-F238E27FC236}">
                <a16:creationId xmlns:a16="http://schemas.microsoft.com/office/drawing/2014/main" id="{E19D178F-A537-448A-A51F-D3C6E3611C6C}"/>
              </a:ext>
            </a:extLst>
          </p:cNvPr>
          <p:cNvGrpSpPr/>
          <p:nvPr/>
        </p:nvGrpSpPr>
        <p:grpSpPr>
          <a:xfrm>
            <a:off x="3566353" y="3828107"/>
            <a:ext cx="3246119" cy="1981700"/>
            <a:chOff x="16907458" y="2975390"/>
            <a:chExt cx="3229415" cy="1981700"/>
          </a:xfrm>
        </p:grpSpPr>
        <p:sp>
          <p:nvSpPr>
            <p:cNvPr id="59" name="TextBox 58">
              <a:extLst>
                <a:ext uri="{FF2B5EF4-FFF2-40B4-BE49-F238E27FC236}">
                  <a16:creationId xmlns:a16="http://schemas.microsoft.com/office/drawing/2014/main" id="{6A72E4F1-0F9D-A822-B96C-D4EBCF84D590}"/>
                </a:ext>
              </a:extLst>
            </p:cNvPr>
            <p:cNvSpPr txBox="1"/>
            <p:nvPr/>
          </p:nvSpPr>
          <p:spPr>
            <a:xfrm>
              <a:off x="16907458" y="3198211"/>
              <a:ext cx="3218689" cy="1758879"/>
            </a:xfrm>
            <a:prstGeom prst="rect">
              <a:avLst/>
            </a:prstGeom>
            <a:noFill/>
          </p:spPr>
          <p:txBody>
            <a:bodyPr wrap="square">
              <a:spAutoFit/>
            </a:bodyPr>
            <a:lstStyle/>
            <a:p>
              <a:pPr marL="0" marR="0" indent="0" algn="just">
                <a:lnSpc>
                  <a:spcPct val="110000"/>
                </a:lnSpc>
                <a:buNone/>
              </a:pPr>
              <a:r>
                <a:rPr lang="en-GB" sz="1100" b="1" kern="1400" dirty="0">
                  <a:ln>
                    <a:noFill/>
                  </a:ln>
                  <a:solidFill>
                    <a:srgbClr val="000000"/>
                  </a:solidFill>
                  <a:effectLst/>
                  <a:latin typeface="+mj-lt"/>
                </a:rPr>
                <a:t>Our Vision Statement is:</a:t>
              </a:r>
              <a:endParaRPr lang="en-AU" sz="1100" kern="1400" dirty="0">
                <a:ln>
                  <a:noFill/>
                </a:ln>
                <a:solidFill>
                  <a:srgbClr val="000000"/>
                </a:solidFill>
                <a:effectLst/>
                <a:latin typeface="+mj-lt"/>
              </a:endParaRPr>
            </a:p>
            <a:p>
              <a:pPr marL="0" marR="0" indent="0" algn="just">
                <a:lnSpc>
                  <a:spcPct val="110000"/>
                </a:lnSpc>
                <a:buNone/>
              </a:pPr>
              <a:r>
                <a:rPr lang="en-GB" sz="1100" kern="1400" dirty="0">
                  <a:ln>
                    <a:noFill/>
                  </a:ln>
                  <a:solidFill>
                    <a:srgbClr val="000000"/>
                  </a:solidFill>
                  <a:effectLst/>
                  <a:latin typeface="+mj-lt"/>
                </a:rPr>
                <a:t>To create a vibrant, loving Catholic community that inspires and  empowers members to make a positive impact in our world.</a:t>
              </a:r>
              <a:endParaRPr lang="en-AU" sz="1100" kern="1400" dirty="0">
                <a:ln>
                  <a:noFill/>
                </a:ln>
                <a:solidFill>
                  <a:srgbClr val="000000"/>
                </a:solidFill>
                <a:effectLst/>
                <a:latin typeface="+mj-lt"/>
              </a:endParaRPr>
            </a:p>
            <a:p>
              <a:pPr marL="0" marR="0" indent="0" algn="just">
                <a:lnSpc>
                  <a:spcPct val="110000"/>
                </a:lnSpc>
                <a:buNone/>
              </a:pPr>
              <a:r>
                <a:rPr lang="en-GB" sz="1100" b="1" kern="1400" dirty="0">
                  <a:ln>
                    <a:noFill/>
                  </a:ln>
                  <a:solidFill>
                    <a:srgbClr val="000000"/>
                  </a:solidFill>
                  <a:effectLst/>
                  <a:latin typeface="+mj-lt"/>
                </a:rPr>
                <a:t>Our Mission Statement is:</a:t>
              </a:r>
              <a:endParaRPr lang="en-AU" sz="1100" kern="1400" dirty="0">
                <a:ln>
                  <a:noFill/>
                </a:ln>
                <a:solidFill>
                  <a:srgbClr val="000000"/>
                </a:solidFill>
                <a:effectLst/>
                <a:latin typeface="+mj-lt"/>
              </a:endParaRPr>
            </a:p>
            <a:p>
              <a:pPr marL="0" marR="0" indent="0" algn="just">
                <a:lnSpc>
                  <a:spcPct val="110000"/>
                </a:lnSpc>
                <a:buNone/>
              </a:pPr>
              <a:r>
                <a:rPr lang="en-GB" sz="1100" kern="1400" dirty="0">
                  <a:ln>
                    <a:noFill/>
                  </a:ln>
                  <a:solidFill>
                    <a:srgbClr val="000000"/>
                  </a:solidFill>
                  <a:effectLst/>
                  <a:latin typeface="+mj-lt"/>
                </a:rPr>
                <a:t>To provide an inclusive, engaging environment for members to deepen their faith, use their talents to serve others, and make a positive impact in our world.</a:t>
              </a:r>
              <a:r>
                <a:rPr lang="en-AU" sz="1100" kern="1400" dirty="0">
                  <a:ln>
                    <a:noFill/>
                  </a:ln>
                  <a:solidFill>
                    <a:srgbClr val="000000"/>
                  </a:solidFill>
                  <a:effectLst/>
                  <a:latin typeface="+mj-lt"/>
                </a:rPr>
                <a:t> </a:t>
              </a:r>
            </a:p>
          </p:txBody>
        </p:sp>
        <p:sp>
          <p:nvSpPr>
            <p:cNvPr id="61" name="Shape 7">
              <a:extLst>
                <a:ext uri="{FF2B5EF4-FFF2-40B4-BE49-F238E27FC236}">
                  <a16:creationId xmlns:a16="http://schemas.microsoft.com/office/drawing/2014/main" id="{7C5D57EA-FBDC-1916-2734-DFFE58C0CE4E}"/>
                </a:ext>
              </a:extLst>
            </p:cNvPr>
            <p:cNvSpPr/>
            <p:nvPr/>
          </p:nvSpPr>
          <p:spPr>
            <a:xfrm>
              <a:off x="16922376" y="2975390"/>
              <a:ext cx="3214497" cy="227833"/>
            </a:xfrm>
            <a:prstGeom prst="rect">
              <a:avLst/>
            </a:prstGeom>
            <a:solidFill>
              <a:schemeClr val="accent2"/>
            </a:solidFill>
            <a:ln w="12700">
              <a:solidFill>
                <a:schemeClr val="tx1"/>
              </a:solidFill>
              <a:prstDash val="solid"/>
            </a:ln>
          </p:spPr>
          <p:txBody>
            <a:bodyPr/>
            <a:lstStyle/>
            <a:p>
              <a:pPr algn="ctr"/>
              <a:r>
                <a:rPr lang="en-AU" sz="1100" b="1" u="sng" dirty="0"/>
                <a:t>PARISH VISION &amp; MISSION</a:t>
              </a:r>
            </a:p>
          </p:txBody>
        </p:sp>
      </p:grpSp>
      <p:pic>
        <p:nvPicPr>
          <p:cNvPr id="67" name="Picture 66">
            <a:extLst>
              <a:ext uri="{FF2B5EF4-FFF2-40B4-BE49-F238E27FC236}">
                <a16:creationId xmlns:a16="http://schemas.microsoft.com/office/drawing/2014/main" id="{9D3ABAEF-746D-B4DA-9DC5-CA549247CF8A}"/>
              </a:ext>
            </a:extLst>
          </p:cNvPr>
          <p:cNvPicPr>
            <a:picLocks noChangeAspect="1"/>
          </p:cNvPicPr>
          <p:nvPr/>
        </p:nvPicPr>
        <p:blipFill>
          <a:blip r:embed="rId14"/>
          <a:srcRect t="-1042" b="73063"/>
          <a:stretch>
            <a:fillRect/>
          </a:stretch>
        </p:blipFill>
        <p:spPr>
          <a:xfrm>
            <a:off x="-2343716" y="8839827"/>
            <a:ext cx="2072203" cy="824076"/>
          </a:xfrm>
          <a:prstGeom prst="rect">
            <a:avLst/>
          </a:prstGeom>
        </p:spPr>
      </p:pic>
      <p:sp>
        <p:nvSpPr>
          <p:cNvPr id="68" name="TextBox 67">
            <a:extLst>
              <a:ext uri="{FF2B5EF4-FFF2-40B4-BE49-F238E27FC236}">
                <a16:creationId xmlns:a16="http://schemas.microsoft.com/office/drawing/2014/main" id="{1AA379EF-B173-3B95-C83E-486012BD1E12}"/>
              </a:ext>
            </a:extLst>
          </p:cNvPr>
          <p:cNvSpPr txBox="1"/>
          <p:nvPr/>
        </p:nvSpPr>
        <p:spPr>
          <a:xfrm>
            <a:off x="-3367474" y="9625647"/>
            <a:ext cx="3265619" cy="577081"/>
          </a:xfrm>
          <a:prstGeom prst="rect">
            <a:avLst/>
          </a:prstGeom>
          <a:noFill/>
        </p:spPr>
        <p:txBody>
          <a:bodyPr wrap="square" rtlCol="0">
            <a:spAutoFit/>
          </a:bodyPr>
          <a:lstStyle/>
          <a:p>
            <a:r>
              <a:rPr lang="en-US" sz="1050" dirty="0">
                <a:latin typeface="+mj-lt"/>
              </a:rPr>
              <a:t>The Vigil Mass on Saturday 5 September 5.30pm will be celebrated with Our Little Saints participating in the readings and the choir. All are welcomed to attend! </a:t>
            </a:r>
          </a:p>
        </p:txBody>
      </p:sp>
      <p:grpSp>
        <p:nvGrpSpPr>
          <p:cNvPr id="28" name="Group 27">
            <a:extLst>
              <a:ext uri="{FF2B5EF4-FFF2-40B4-BE49-F238E27FC236}">
                <a16:creationId xmlns:a16="http://schemas.microsoft.com/office/drawing/2014/main" id="{A26FC6FD-7396-B297-CA8E-7D4462411852}"/>
              </a:ext>
            </a:extLst>
          </p:cNvPr>
          <p:cNvGrpSpPr/>
          <p:nvPr/>
        </p:nvGrpSpPr>
        <p:grpSpPr>
          <a:xfrm>
            <a:off x="-3316985" y="6163218"/>
            <a:ext cx="3215130" cy="1040344"/>
            <a:chOff x="-6976178" y="10119914"/>
            <a:chExt cx="3215130" cy="1040344"/>
          </a:xfrm>
        </p:grpSpPr>
        <p:sp>
          <p:nvSpPr>
            <p:cNvPr id="29" name="Text 3">
              <a:extLst>
                <a:ext uri="{FF2B5EF4-FFF2-40B4-BE49-F238E27FC236}">
                  <a16:creationId xmlns:a16="http://schemas.microsoft.com/office/drawing/2014/main" id="{8ADC3FE2-1B99-A448-40C4-18E0C5167434}"/>
                </a:ext>
              </a:extLst>
            </p:cNvPr>
            <p:cNvSpPr/>
            <p:nvPr/>
          </p:nvSpPr>
          <p:spPr>
            <a:xfrm>
              <a:off x="-6946458" y="10119914"/>
              <a:ext cx="3185410" cy="190017"/>
            </a:xfrm>
            <a:prstGeom prst="rect">
              <a:avLst/>
            </a:prstGeom>
            <a:solidFill>
              <a:schemeClr val="accent5"/>
            </a:solidFill>
            <a:ln>
              <a:solidFill>
                <a:schemeClr val="tx1"/>
              </a:solidFill>
            </a:ln>
          </p:spPr>
          <p:txBody>
            <a:bodyPr wrap="square"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HEALING MASS</a:t>
              </a:r>
              <a:endParaRPr lang="en-US" sz="1000" u="sng" dirty="0"/>
            </a:p>
          </p:txBody>
        </p:sp>
        <p:sp>
          <p:nvSpPr>
            <p:cNvPr id="35" name="Text 4">
              <a:extLst>
                <a:ext uri="{FF2B5EF4-FFF2-40B4-BE49-F238E27FC236}">
                  <a16:creationId xmlns:a16="http://schemas.microsoft.com/office/drawing/2014/main" id="{5E7D198D-2BEB-48FB-E26F-E0C617BBAF23}"/>
                </a:ext>
              </a:extLst>
            </p:cNvPr>
            <p:cNvSpPr/>
            <p:nvPr/>
          </p:nvSpPr>
          <p:spPr>
            <a:xfrm>
              <a:off x="-6976178" y="10175842"/>
              <a:ext cx="3085013" cy="984416"/>
            </a:xfrm>
            <a:prstGeom prst="rect">
              <a:avLst/>
            </a:prstGeom>
            <a:noFill/>
            <a:ln/>
          </p:spPr>
          <p:txBody>
            <a:bodyPr wrap="square" rtlCol="0" anchor="ctr"/>
            <a:lstStyle/>
            <a:p>
              <a:pPr marL="0" indent="0" algn="just">
                <a:lnSpc>
                  <a:spcPct val="130000"/>
                </a:lnSpc>
                <a:buNone/>
              </a:pPr>
              <a:r>
                <a:rPr lang="en-US" sz="1050" dirty="0">
                  <a:latin typeface="+mj-lt"/>
                  <a:ea typeface="Calibri" pitchFamily="34" charset="-122"/>
                  <a:cs typeface="Calibri" pitchFamily="34" charset="-120"/>
                </a:rPr>
                <a:t>The healing Mass will be on Saturday 26</a:t>
              </a:r>
              <a:r>
                <a:rPr lang="en-US" sz="1050" baseline="30000" dirty="0">
                  <a:latin typeface="+mj-lt"/>
                  <a:ea typeface="Calibri" pitchFamily="34" charset="-122"/>
                  <a:cs typeface="Calibri" pitchFamily="34" charset="-120"/>
                </a:rPr>
                <a:t>th</a:t>
              </a:r>
              <a:r>
                <a:rPr lang="en-US" sz="1050" dirty="0">
                  <a:latin typeface="+mj-lt"/>
                  <a:ea typeface="Calibri" pitchFamily="34" charset="-122"/>
                  <a:cs typeface="Calibri" pitchFamily="34" charset="-120"/>
                </a:rPr>
                <a:t> September  at 7.30am  here in our parish. All are welcome to attend. </a:t>
              </a:r>
              <a:endParaRPr lang="en-US" sz="1050" dirty="0">
                <a:latin typeface="+mj-lt"/>
              </a:endParaRPr>
            </a:p>
          </p:txBody>
        </p:sp>
      </p:grpSp>
      <p:sp>
        <p:nvSpPr>
          <p:cNvPr id="46" name="TextBox 45">
            <a:extLst>
              <a:ext uri="{FF2B5EF4-FFF2-40B4-BE49-F238E27FC236}">
                <a16:creationId xmlns:a16="http://schemas.microsoft.com/office/drawing/2014/main" id="{6BAC4AC1-A783-BA15-7DA3-A93E114B4632}"/>
              </a:ext>
            </a:extLst>
          </p:cNvPr>
          <p:cNvSpPr txBox="1"/>
          <p:nvPr/>
        </p:nvSpPr>
        <p:spPr>
          <a:xfrm>
            <a:off x="7043984" y="7281969"/>
            <a:ext cx="3303780" cy="600164"/>
          </a:xfrm>
          <a:prstGeom prst="rect">
            <a:avLst/>
          </a:prstGeom>
          <a:noFill/>
        </p:spPr>
        <p:txBody>
          <a:bodyPr wrap="square">
            <a:spAutoFit/>
          </a:bodyPr>
          <a:lstStyle/>
          <a:p>
            <a:r>
              <a:rPr lang="en-US" sz="1100" dirty="0">
                <a:latin typeface="+mj-lt"/>
              </a:rPr>
              <a:t>There will be NO Children’s Liturgy during school </a:t>
            </a:r>
          </a:p>
          <a:p>
            <a:r>
              <a:rPr lang="en-US" sz="1100" dirty="0">
                <a:latin typeface="+mj-lt"/>
              </a:rPr>
              <a:t>holidays and will resume back on Sunday 18 </a:t>
            </a:r>
          </a:p>
          <a:p>
            <a:r>
              <a:rPr lang="en-US" sz="1100" dirty="0">
                <a:latin typeface="+mj-lt"/>
              </a:rPr>
              <a:t>October during the 9.00am &amp; 10.30am Masses. </a:t>
            </a:r>
          </a:p>
        </p:txBody>
      </p:sp>
      <p:sp>
        <p:nvSpPr>
          <p:cNvPr id="45" name="TextBox 44">
            <a:extLst>
              <a:ext uri="{FF2B5EF4-FFF2-40B4-BE49-F238E27FC236}">
                <a16:creationId xmlns:a16="http://schemas.microsoft.com/office/drawing/2014/main" id="{867790B6-101E-6AC4-17A8-648621FDD0A0}"/>
              </a:ext>
            </a:extLst>
          </p:cNvPr>
          <p:cNvSpPr txBox="1"/>
          <p:nvPr/>
        </p:nvSpPr>
        <p:spPr>
          <a:xfrm>
            <a:off x="153132" y="1609554"/>
            <a:ext cx="3300986" cy="2274982"/>
          </a:xfrm>
          <a:prstGeom prst="rect">
            <a:avLst/>
          </a:prstGeom>
          <a:noFill/>
        </p:spPr>
        <p:txBody>
          <a:bodyPr wrap="square">
            <a:spAutoFit/>
          </a:bodyPr>
          <a:lstStyle/>
          <a:p>
            <a:pPr marL="0" marR="0" indent="0" algn="l" fontAlgn="base">
              <a:spcAft>
                <a:spcPts val="500"/>
              </a:spcAft>
              <a:buNone/>
            </a:pPr>
            <a:r>
              <a:rPr lang="en-AU" sz="1100" b="0" i="0" dirty="0">
                <a:solidFill>
                  <a:schemeClr val="tx1"/>
                </a:solidFill>
                <a:effectLst/>
                <a:latin typeface="+mj-lt"/>
              </a:rPr>
              <a:t>There will be </a:t>
            </a:r>
            <a:r>
              <a:rPr lang="en-AU" sz="1100" b="1" i="0" dirty="0">
                <a:solidFill>
                  <a:schemeClr val="tx1"/>
                </a:solidFill>
                <a:effectLst/>
                <a:latin typeface="+mj-lt"/>
              </a:rPr>
              <a:t>NO  6.00am MASSES offered on Monday the </a:t>
            </a:r>
            <a:r>
              <a:rPr lang="en-AU" sz="1100" b="1" dirty="0">
                <a:latin typeface="+mj-lt"/>
              </a:rPr>
              <a:t>12 until T</a:t>
            </a:r>
            <a:r>
              <a:rPr lang="en-AU" sz="1100" b="1" i="0" dirty="0">
                <a:solidFill>
                  <a:schemeClr val="tx1"/>
                </a:solidFill>
                <a:effectLst/>
                <a:latin typeface="+mj-lt"/>
              </a:rPr>
              <a:t>hursday 15.</a:t>
            </a:r>
            <a:endParaRPr lang="en-AU" sz="1100" b="0" i="0" dirty="0">
              <a:solidFill>
                <a:schemeClr val="tx1"/>
              </a:solidFill>
              <a:effectLst/>
              <a:latin typeface="+mj-lt"/>
            </a:endParaRPr>
          </a:p>
          <a:p>
            <a:pPr marL="0" marR="0" indent="0" algn="l" fontAlgn="base">
              <a:spcAft>
                <a:spcPts val="500"/>
              </a:spcAft>
              <a:buNone/>
            </a:pPr>
            <a:r>
              <a:rPr lang="en-AU" sz="1100" b="0" i="0" dirty="0">
                <a:solidFill>
                  <a:schemeClr val="tx1"/>
                </a:solidFill>
                <a:effectLst/>
                <a:latin typeface="+mj-lt"/>
              </a:rPr>
              <a:t>There will be </a:t>
            </a:r>
            <a:r>
              <a:rPr lang="en-AU" sz="1100" b="1" i="0" dirty="0">
                <a:solidFill>
                  <a:schemeClr val="tx1"/>
                </a:solidFill>
                <a:effectLst/>
                <a:latin typeface="+mj-lt"/>
              </a:rPr>
              <a:t>only the 9:15am Masses available</a:t>
            </a:r>
            <a:r>
              <a:rPr lang="en-AU" sz="1100" b="0" i="0" dirty="0">
                <a:solidFill>
                  <a:schemeClr val="tx1"/>
                </a:solidFill>
                <a:effectLst/>
                <a:latin typeface="+mj-lt"/>
              </a:rPr>
              <a:t> in the parish </a:t>
            </a:r>
            <a:r>
              <a:rPr lang="en-AU" sz="1100" dirty="0">
                <a:latin typeface="+mj-lt"/>
              </a:rPr>
              <a:t> </a:t>
            </a:r>
            <a:r>
              <a:rPr lang="en-AU" sz="1100" b="0" i="0" dirty="0">
                <a:solidFill>
                  <a:schemeClr val="tx1"/>
                </a:solidFill>
                <a:effectLst/>
                <a:latin typeface="+mj-lt"/>
              </a:rPr>
              <a:t>from the 13-15 October. </a:t>
            </a:r>
          </a:p>
          <a:p>
            <a:pPr marL="0" marR="0" indent="0" algn="l" fontAlgn="base">
              <a:spcAft>
                <a:spcPts val="500"/>
              </a:spcAft>
              <a:buNone/>
            </a:pPr>
            <a:r>
              <a:rPr lang="en-AU" sz="1100" b="1" dirty="0">
                <a:latin typeface="+mj-lt"/>
              </a:rPr>
              <a:t>No Wednesday evening </a:t>
            </a:r>
            <a:r>
              <a:rPr lang="en-AU" sz="1100" dirty="0">
                <a:latin typeface="+mj-lt"/>
              </a:rPr>
              <a:t>14 October Novena Mass.</a:t>
            </a:r>
          </a:p>
          <a:p>
            <a:pPr marL="0" marR="0" indent="0" algn="l" fontAlgn="base">
              <a:spcAft>
                <a:spcPts val="500"/>
              </a:spcAft>
              <a:buNone/>
            </a:pPr>
            <a:r>
              <a:rPr lang="en-AU" sz="1100" dirty="0">
                <a:latin typeface="+mj-lt"/>
              </a:rPr>
              <a:t>Normal 6.00am &amp; 9.15am Masses on Friday 16</a:t>
            </a:r>
            <a:r>
              <a:rPr lang="en-AU" sz="1100" baseline="30000" dirty="0">
                <a:latin typeface="+mj-lt"/>
              </a:rPr>
              <a:t>th</a:t>
            </a:r>
            <a:r>
              <a:rPr lang="en-AU" sz="1100" dirty="0">
                <a:latin typeface="+mj-lt"/>
              </a:rPr>
              <a:t>.  </a:t>
            </a:r>
            <a:endParaRPr lang="en-AU" sz="1100" b="0" i="0" dirty="0">
              <a:solidFill>
                <a:schemeClr val="tx1"/>
              </a:solidFill>
              <a:effectLst/>
              <a:latin typeface="+mj-lt"/>
            </a:endParaRPr>
          </a:p>
          <a:p>
            <a:pPr marL="0" marR="0" indent="0" algn="l" fontAlgn="base">
              <a:spcAft>
                <a:spcPts val="500"/>
              </a:spcAft>
              <a:buNone/>
            </a:pPr>
            <a:r>
              <a:rPr lang="en-AU" sz="1100" b="1" i="0" dirty="0">
                <a:solidFill>
                  <a:schemeClr val="tx1"/>
                </a:solidFill>
                <a:effectLst/>
                <a:latin typeface="+mj-lt"/>
              </a:rPr>
              <a:t>We apologise for any inconvenience this may cause. </a:t>
            </a:r>
          </a:p>
          <a:p>
            <a:pPr marL="0" marR="0" indent="0" algn="l" fontAlgn="base">
              <a:spcAft>
                <a:spcPts val="500"/>
              </a:spcAft>
              <a:buNone/>
            </a:pPr>
            <a:r>
              <a:rPr lang="en-AU" sz="1100" b="1" i="0" dirty="0">
                <a:solidFill>
                  <a:schemeClr val="tx1"/>
                </a:solidFill>
                <a:effectLst/>
                <a:latin typeface="+mj-lt"/>
              </a:rPr>
              <a:t>There are morning Masses available at Our Lady of the Rosary </a:t>
            </a:r>
            <a:r>
              <a:rPr lang="en-AU" sz="1100" b="1" dirty="0">
                <a:latin typeface="+mj-lt"/>
              </a:rPr>
              <a:t> </a:t>
            </a:r>
            <a:r>
              <a:rPr lang="en-AU" sz="1100" b="1" i="0" dirty="0">
                <a:solidFill>
                  <a:schemeClr val="tx1"/>
                </a:solidFill>
                <a:effectLst/>
                <a:latin typeface="+mj-lt"/>
              </a:rPr>
              <a:t>Kellyville, Our Lady of the Angels Rouse Hill and St John’s in </a:t>
            </a:r>
            <a:r>
              <a:rPr lang="en-AU" sz="1100" b="1" dirty="0">
                <a:latin typeface="+mj-lt"/>
              </a:rPr>
              <a:t> </a:t>
            </a:r>
            <a:r>
              <a:rPr lang="en-AU" sz="1100" b="1" i="0" dirty="0">
                <a:solidFill>
                  <a:schemeClr val="tx1"/>
                </a:solidFill>
                <a:effectLst/>
                <a:latin typeface="+mj-lt"/>
              </a:rPr>
              <a:t>Riverstone. Please see their websites for more details.</a:t>
            </a:r>
            <a:endParaRPr lang="en-AU" sz="1100" b="0" i="0" dirty="0">
              <a:solidFill>
                <a:srgbClr val="000000"/>
              </a:solidFill>
              <a:effectLst/>
              <a:latin typeface="+mj-lt"/>
            </a:endParaRPr>
          </a:p>
        </p:txBody>
      </p:sp>
      <p:sp>
        <p:nvSpPr>
          <p:cNvPr id="53" name="Text 18">
            <a:extLst>
              <a:ext uri="{FF2B5EF4-FFF2-40B4-BE49-F238E27FC236}">
                <a16:creationId xmlns:a16="http://schemas.microsoft.com/office/drawing/2014/main" id="{DDAA691A-4498-BEEC-0A3F-6EA32B0FCC95}"/>
              </a:ext>
            </a:extLst>
          </p:cNvPr>
          <p:cNvSpPr/>
          <p:nvPr/>
        </p:nvSpPr>
        <p:spPr>
          <a:xfrm>
            <a:off x="187397" y="1213374"/>
            <a:ext cx="3246119" cy="354765"/>
          </a:xfrm>
          <a:prstGeom prst="rect">
            <a:avLst/>
          </a:prstGeom>
          <a:solidFill>
            <a:schemeClr val="accent4">
              <a:lumMod val="60000"/>
              <a:lumOff val="40000"/>
            </a:schemeClr>
          </a:solidFill>
          <a:ln>
            <a:solidFill>
              <a:schemeClr val="tx1"/>
            </a:solidFill>
          </a:ln>
        </p:spPr>
        <p:txBody>
          <a:bodyPr wrap="square" lIns="12700" tIns="12700" rIns="12700" bIns="12700" rtlCol="0" anchor="ctr"/>
          <a:lstStyle/>
          <a:p>
            <a:pPr marL="0" indent="0" algn="ctr">
              <a:buNone/>
            </a:pPr>
            <a:r>
              <a:rPr lang="en-US" sz="1200" b="1" u="sng" dirty="0">
                <a:solidFill>
                  <a:srgbClr val="000000"/>
                </a:solidFill>
                <a:latin typeface="Calibri" pitchFamily="34" charset="0"/>
                <a:ea typeface="Calibri" pitchFamily="34" charset="-122"/>
                <a:cs typeface="Calibri" pitchFamily="34" charset="-120"/>
              </a:rPr>
              <a:t>ATTENTION </a:t>
            </a:r>
          </a:p>
          <a:p>
            <a:pPr marL="0" indent="0" algn="ctr">
              <a:buNone/>
            </a:pPr>
            <a:r>
              <a:rPr lang="en-US" sz="1200" b="1" dirty="0">
                <a:solidFill>
                  <a:srgbClr val="000000"/>
                </a:solidFill>
                <a:latin typeface="Calibri" pitchFamily="34" charset="0"/>
                <a:ea typeface="Calibri" pitchFamily="34" charset="-122"/>
                <a:cs typeface="Calibri" pitchFamily="34" charset="-120"/>
              </a:rPr>
              <a:t>MASS TIME CHANGES FROM 12</a:t>
            </a:r>
            <a:r>
              <a:rPr lang="en-US" sz="1200" b="1" baseline="30000" dirty="0">
                <a:solidFill>
                  <a:srgbClr val="000000"/>
                </a:solidFill>
                <a:latin typeface="Calibri" pitchFamily="34" charset="0"/>
                <a:ea typeface="Calibri" pitchFamily="34" charset="-122"/>
                <a:cs typeface="Calibri" pitchFamily="34" charset="-120"/>
              </a:rPr>
              <a:t>TH</a:t>
            </a:r>
            <a:r>
              <a:rPr lang="en-US" sz="1200" b="1" dirty="0">
                <a:solidFill>
                  <a:srgbClr val="000000"/>
                </a:solidFill>
                <a:latin typeface="Calibri" pitchFamily="34" charset="0"/>
                <a:ea typeface="Calibri" pitchFamily="34" charset="-122"/>
                <a:cs typeface="Calibri" pitchFamily="34" charset="-120"/>
              </a:rPr>
              <a:t>- 15</a:t>
            </a:r>
            <a:r>
              <a:rPr lang="en-US" sz="1200" b="1" baseline="30000" dirty="0">
                <a:solidFill>
                  <a:srgbClr val="000000"/>
                </a:solidFill>
                <a:latin typeface="Calibri" pitchFamily="34" charset="0"/>
                <a:ea typeface="Calibri" pitchFamily="34" charset="-122"/>
                <a:cs typeface="Calibri" pitchFamily="34" charset="-120"/>
              </a:rPr>
              <a:t>TH</a:t>
            </a:r>
            <a:r>
              <a:rPr lang="en-US" sz="1200" b="1" dirty="0">
                <a:solidFill>
                  <a:srgbClr val="000000"/>
                </a:solidFill>
                <a:latin typeface="Calibri" pitchFamily="34" charset="0"/>
                <a:ea typeface="Calibri" pitchFamily="34" charset="-122"/>
                <a:cs typeface="Calibri" pitchFamily="34" charset="-120"/>
              </a:rPr>
              <a:t> OCTOBER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70" name="Picture 69">
            <a:extLst>
              <a:ext uri="{FF2B5EF4-FFF2-40B4-BE49-F238E27FC236}">
                <a16:creationId xmlns:a16="http://schemas.microsoft.com/office/drawing/2014/main" id="{62C97832-21C8-B341-7950-047F9A36C0F5}"/>
              </a:ext>
            </a:extLst>
          </p:cNvPr>
          <p:cNvPicPr>
            <a:picLocks noChangeAspect="1"/>
          </p:cNvPicPr>
          <p:nvPr/>
        </p:nvPicPr>
        <p:blipFill>
          <a:blip r:embed="rId3"/>
          <a:stretch>
            <a:fillRect/>
          </a:stretch>
        </p:blipFill>
        <p:spPr>
          <a:xfrm>
            <a:off x="7887689" y="896823"/>
            <a:ext cx="1091696" cy="1091696"/>
          </a:xfrm>
          <a:prstGeom prst="rect">
            <a:avLst/>
          </a:prstGeom>
        </p:spPr>
      </p:pic>
      <p:grpSp>
        <p:nvGrpSpPr>
          <p:cNvPr id="7" name="Group 6">
            <a:extLst>
              <a:ext uri="{FF2B5EF4-FFF2-40B4-BE49-F238E27FC236}">
                <a16:creationId xmlns:a16="http://schemas.microsoft.com/office/drawing/2014/main" id="{B6144F01-1236-92B2-3883-CE65048B85CB}"/>
              </a:ext>
            </a:extLst>
          </p:cNvPr>
          <p:cNvGrpSpPr/>
          <p:nvPr/>
        </p:nvGrpSpPr>
        <p:grpSpPr>
          <a:xfrm>
            <a:off x="-3335837" y="83798"/>
            <a:ext cx="3140438" cy="517281"/>
            <a:chOff x="-3335837" y="83798"/>
            <a:chExt cx="3140438" cy="517281"/>
          </a:xfrm>
        </p:grpSpPr>
        <p:sp>
          <p:nvSpPr>
            <p:cNvPr id="3" name="Text 1"/>
            <p:cNvSpPr/>
            <p:nvPr/>
          </p:nvSpPr>
          <p:spPr>
            <a:xfrm>
              <a:off x="-3335837" y="83798"/>
              <a:ext cx="3140437" cy="187844"/>
            </a:xfrm>
            <a:prstGeom prst="rect">
              <a:avLst/>
            </a:prstGeom>
            <a:solidFill>
              <a:schemeClr val="bg2"/>
            </a:solidFill>
            <a:ln>
              <a:solidFill>
                <a:schemeClr val="tx1"/>
              </a:solidFill>
            </a:ln>
          </p:spPr>
          <p:txBody>
            <a:bodyPr wrap="square" lIns="12700" tIns="12700" rIns="12700" bIns="12700"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PARISH  LADIES GROUP</a:t>
              </a:r>
              <a:endParaRPr lang="en-US" sz="1000" u="sng" dirty="0"/>
            </a:p>
          </p:txBody>
        </p:sp>
        <p:sp>
          <p:nvSpPr>
            <p:cNvPr id="4" name="Text 2"/>
            <p:cNvSpPr/>
            <p:nvPr/>
          </p:nvSpPr>
          <p:spPr>
            <a:xfrm>
              <a:off x="-3335835" y="281039"/>
              <a:ext cx="3140436" cy="320040"/>
            </a:xfrm>
            <a:prstGeom prst="rect">
              <a:avLst/>
            </a:prstGeom>
            <a:noFill/>
            <a:ln/>
          </p:spPr>
          <p:txBody>
            <a:bodyPr wrap="square" rtlCol="0" anchor="ctr"/>
            <a:lstStyle/>
            <a:p>
              <a:pPr marL="0" indent="0">
                <a:lnSpc>
                  <a:spcPct val="130000"/>
                </a:lnSpc>
                <a:buNone/>
              </a:pPr>
              <a:r>
                <a:rPr lang="en-US" sz="850" dirty="0">
                  <a:solidFill>
                    <a:srgbClr val="000000"/>
                  </a:solidFill>
                  <a:latin typeface="Calibri" pitchFamily="34" charset="0"/>
                  <a:ea typeface="Calibri" pitchFamily="34" charset="-122"/>
                  <a:cs typeface="Calibri" pitchFamily="34" charset="-120"/>
                </a:rPr>
                <a:t>Congratulations to the winner of the Mother’s Day raffle: Lorraine Quinn. They will announce how much was raised next week.</a:t>
              </a:r>
              <a:endParaRPr lang="en-US" sz="850" dirty="0"/>
            </a:p>
          </p:txBody>
        </p:sp>
      </p:grpSp>
      <p:sp>
        <p:nvSpPr>
          <p:cNvPr id="24" name="Text 19"/>
          <p:cNvSpPr/>
          <p:nvPr/>
        </p:nvSpPr>
        <p:spPr>
          <a:xfrm>
            <a:off x="-3548563" y="5517154"/>
            <a:ext cx="3196722" cy="1368504"/>
          </a:xfrm>
          <a:prstGeom prst="rect">
            <a:avLst/>
          </a:prstGeom>
          <a:noFill/>
          <a:ln/>
        </p:spPr>
        <p:txBody>
          <a:bodyPr wrap="square" rtlCol="0" anchor="ctr"/>
          <a:lstStyle/>
          <a:p>
            <a:pPr marL="0" indent="0" algn="just">
              <a:lnSpc>
                <a:spcPct val="130000"/>
              </a:lnSpc>
              <a:buNone/>
            </a:pPr>
            <a:r>
              <a:rPr lang="en-US" sz="1000" dirty="0">
                <a:solidFill>
                  <a:srgbClr val="000000"/>
                </a:solidFill>
                <a:latin typeface="+mj-lt"/>
                <a:ea typeface="Calibri" pitchFamily="34" charset="-122"/>
                <a:cs typeface="Calibri" pitchFamily="34" charset="-120"/>
              </a:rPr>
              <a:t>Is a monthly hour of adoration at the Schoenstatt Shrine in Mulgoa, held on the second Wednesday of each month. The hour begins with a brief reflection before a time of silent prayer. Confessions are available. The evening finishes with a cup of tea. All men are welcome. No RSVP is necessary. Find the event on Facebook, or contact Bernard, 0416 106 871.</a:t>
            </a:r>
            <a:endParaRPr lang="en-US" sz="1000" dirty="0">
              <a:latin typeface="+mj-lt"/>
            </a:endParaRPr>
          </a:p>
        </p:txBody>
      </p:sp>
      <p:grpSp>
        <p:nvGrpSpPr>
          <p:cNvPr id="2" name="Group 1">
            <a:extLst>
              <a:ext uri="{FF2B5EF4-FFF2-40B4-BE49-F238E27FC236}">
                <a16:creationId xmlns:a16="http://schemas.microsoft.com/office/drawing/2014/main" id="{E4BD3D16-4A87-8E41-3771-050BCBEC863E}"/>
              </a:ext>
            </a:extLst>
          </p:cNvPr>
          <p:cNvGrpSpPr/>
          <p:nvPr/>
        </p:nvGrpSpPr>
        <p:grpSpPr>
          <a:xfrm>
            <a:off x="-3429077" y="1462056"/>
            <a:ext cx="3209544" cy="1426879"/>
            <a:chOff x="3511296" y="3065662"/>
            <a:chExt cx="3209544" cy="1426879"/>
          </a:xfrm>
        </p:grpSpPr>
        <p:sp>
          <p:nvSpPr>
            <p:cNvPr id="26" name="Text 21"/>
            <p:cNvSpPr/>
            <p:nvPr/>
          </p:nvSpPr>
          <p:spPr>
            <a:xfrm>
              <a:off x="3542026" y="3065662"/>
              <a:ext cx="3172968" cy="214951"/>
            </a:xfrm>
            <a:prstGeom prst="rect">
              <a:avLst/>
            </a:prstGeom>
            <a:solidFill>
              <a:schemeClr val="accent6"/>
            </a:solidFill>
            <a:ln>
              <a:solidFill>
                <a:schemeClr val="tx1"/>
              </a:solidFill>
            </a:ln>
          </p:spPr>
          <p:txBody>
            <a:bodyPr wrap="square" lIns="12700" tIns="12700" rIns="12700" bIns="12700"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SACRAMENT OF CONFIRMATION</a:t>
              </a:r>
              <a:endParaRPr lang="en-US" sz="1000" dirty="0"/>
            </a:p>
          </p:txBody>
        </p:sp>
        <p:sp>
          <p:nvSpPr>
            <p:cNvPr id="27" name="Text 22"/>
            <p:cNvSpPr/>
            <p:nvPr/>
          </p:nvSpPr>
          <p:spPr>
            <a:xfrm>
              <a:off x="3511296" y="3219607"/>
              <a:ext cx="3209544" cy="1272934"/>
            </a:xfrm>
            <a:prstGeom prst="rect">
              <a:avLst/>
            </a:prstGeom>
            <a:noFill/>
            <a:ln/>
          </p:spPr>
          <p:txBody>
            <a:bodyPr wrap="square" rtlCol="0" anchor="ctr"/>
            <a:lstStyle/>
            <a:p>
              <a:pPr marL="0" indent="0" algn="just">
                <a:lnSpc>
                  <a:spcPct val="130000"/>
                </a:lnSpc>
                <a:buNone/>
              </a:pPr>
              <a:r>
                <a:rPr lang="en-US" sz="1000" dirty="0">
                  <a:solidFill>
                    <a:srgbClr val="000000"/>
                  </a:solidFill>
                  <a:latin typeface="+mj-lt"/>
                  <a:ea typeface="Calibri" pitchFamily="34" charset="-122"/>
                  <a:cs typeface="Calibri" pitchFamily="34" charset="-120"/>
                </a:rPr>
                <a:t>Registrations for the Sacrament of Confirmation have now closed. The Sacramental Team will be in touch with all the enrolled parents via email early next week. Please arrive 10 minutes before the start of the first lesson to start on time. Looking forward to seeing all the parents and children. Any questions, please email the Parish Office.</a:t>
              </a:r>
              <a:endParaRPr lang="en-US" sz="1000" dirty="0">
                <a:latin typeface="+mj-lt"/>
              </a:endParaRPr>
            </a:p>
          </p:txBody>
        </p:sp>
      </p:grpSp>
      <p:pic>
        <p:nvPicPr>
          <p:cNvPr id="19" name="Picture 18">
            <a:extLst>
              <a:ext uri="{FF2B5EF4-FFF2-40B4-BE49-F238E27FC236}">
                <a16:creationId xmlns:a16="http://schemas.microsoft.com/office/drawing/2014/main" id="{1F94A444-862B-8247-32D5-50A6948636F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54224" y="4386508"/>
            <a:ext cx="479360" cy="570841"/>
          </a:xfrm>
          <a:prstGeom prst="rect">
            <a:avLst/>
          </a:prstGeom>
        </p:spPr>
      </p:pic>
      <p:sp>
        <p:nvSpPr>
          <p:cNvPr id="33" name="TextBox 32">
            <a:extLst>
              <a:ext uri="{FF2B5EF4-FFF2-40B4-BE49-F238E27FC236}">
                <a16:creationId xmlns:a16="http://schemas.microsoft.com/office/drawing/2014/main" id="{8736EE54-6A55-A65C-4F76-2EBF892776C7}"/>
              </a:ext>
            </a:extLst>
          </p:cNvPr>
          <p:cNvSpPr txBox="1"/>
          <p:nvPr/>
        </p:nvSpPr>
        <p:spPr>
          <a:xfrm>
            <a:off x="-3291530" y="713229"/>
            <a:ext cx="3229873" cy="461665"/>
          </a:xfrm>
          <a:prstGeom prst="rect">
            <a:avLst/>
          </a:prstGeom>
          <a:solidFill>
            <a:schemeClr val="accent2">
              <a:lumMod val="40000"/>
              <a:lumOff val="60000"/>
            </a:schemeClr>
          </a:solidFill>
        </p:spPr>
        <p:txBody>
          <a:bodyPr wrap="square" rtlCol="0">
            <a:spAutoFit/>
          </a:bodyPr>
          <a:lstStyle/>
          <a:p>
            <a:pPr algn="ctr"/>
            <a:r>
              <a:rPr lang="en-AU" sz="1200" b="1" dirty="0">
                <a:latin typeface="Dreaming Outloud Pro" panose="03050502040302030504" pitchFamily="66" charset="0"/>
                <a:cs typeface="Dreaming Outloud Pro" panose="03050502040302030504" pitchFamily="66" charset="0"/>
              </a:rPr>
              <a:t>Happy 99</a:t>
            </a:r>
            <a:r>
              <a:rPr lang="en-AU" sz="1200" b="1" baseline="30000" dirty="0">
                <a:latin typeface="Dreaming Outloud Pro" panose="03050502040302030504" pitchFamily="66" charset="0"/>
                <a:cs typeface="Dreaming Outloud Pro" panose="03050502040302030504" pitchFamily="66" charset="0"/>
              </a:rPr>
              <a:t>th</a:t>
            </a:r>
            <a:r>
              <a:rPr lang="en-AU" sz="1200" b="1" dirty="0">
                <a:latin typeface="Dreaming Outloud Pro" panose="03050502040302030504" pitchFamily="66" charset="0"/>
                <a:cs typeface="Dreaming Outloud Pro" panose="03050502040302030504" pitchFamily="66" charset="0"/>
              </a:rPr>
              <a:t> Birthday </a:t>
            </a:r>
          </a:p>
          <a:p>
            <a:pPr algn="ctr"/>
            <a:r>
              <a:rPr lang="en-AU" sz="1200" b="1" dirty="0">
                <a:latin typeface="Dreaming Outloud Pro" panose="03050502040302030504" pitchFamily="66" charset="0"/>
                <a:cs typeface="Dreaming Outloud Pro" panose="03050502040302030504" pitchFamily="66" charset="0"/>
              </a:rPr>
              <a:t>Paul Dimech </a:t>
            </a:r>
          </a:p>
        </p:txBody>
      </p:sp>
      <p:pic>
        <p:nvPicPr>
          <p:cNvPr id="35" name="Picture 34">
            <a:extLst>
              <a:ext uri="{FF2B5EF4-FFF2-40B4-BE49-F238E27FC236}">
                <a16:creationId xmlns:a16="http://schemas.microsoft.com/office/drawing/2014/main" id="{B14365A5-8D36-2165-FEC5-564743B805C6}"/>
              </a:ext>
            </a:extLst>
          </p:cNvPr>
          <p:cNvPicPr>
            <a:picLocks noChangeAspect="1"/>
          </p:cNvPicPr>
          <p:nvPr/>
        </p:nvPicPr>
        <p:blipFill>
          <a:blip r:embed="rId6"/>
          <a:srcRect t="21711"/>
          <a:stretch>
            <a:fillRect/>
          </a:stretch>
        </p:blipFill>
        <p:spPr>
          <a:xfrm>
            <a:off x="7080383" y="2166470"/>
            <a:ext cx="3323263" cy="1098384"/>
          </a:xfrm>
          <a:prstGeom prst="rect">
            <a:avLst/>
          </a:prstGeom>
        </p:spPr>
      </p:pic>
      <p:grpSp>
        <p:nvGrpSpPr>
          <p:cNvPr id="18" name="Group 17">
            <a:extLst>
              <a:ext uri="{FF2B5EF4-FFF2-40B4-BE49-F238E27FC236}">
                <a16:creationId xmlns:a16="http://schemas.microsoft.com/office/drawing/2014/main" id="{B0E74527-32F7-C761-8953-72B27E806D0E}"/>
              </a:ext>
            </a:extLst>
          </p:cNvPr>
          <p:cNvGrpSpPr/>
          <p:nvPr/>
        </p:nvGrpSpPr>
        <p:grpSpPr>
          <a:xfrm>
            <a:off x="6994010" y="3619046"/>
            <a:ext cx="3265169" cy="3033495"/>
            <a:chOff x="3474774" y="1232373"/>
            <a:chExt cx="3265169" cy="3033495"/>
          </a:xfrm>
        </p:grpSpPr>
        <p:sp>
          <p:nvSpPr>
            <p:cNvPr id="9" name="Text 18">
              <a:extLst>
                <a:ext uri="{FF2B5EF4-FFF2-40B4-BE49-F238E27FC236}">
                  <a16:creationId xmlns:a16="http://schemas.microsoft.com/office/drawing/2014/main" id="{630EB18E-B1A7-54E6-30DB-185FF1613ED4}"/>
                </a:ext>
              </a:extLst>
            </p:cNvPr>
            <p:cNvSpPr/>
            <p:nvPr/>
          </p:nvSpPr>
          <p:spPr>
            <a:xfrm>
              <a:off x="3531538" y="1232373"/>
              <a:ext cx="3208405" cy="350258"/>
            </a:xfrm>
            <a:prstGeom prst="rect">
              <a:avLst/>
            </a:prstGeom>
            <a:solidFill>
              <a:schemeClr val="accent1">
                <a:lumMod val="20000"/>
                <a:lumOff val="80000"/>
              </a:schemeClr>
            </a:solidFill>
            <a:ln>
              <a:solidFill>
                <a:schemeClr val="tx1"/>
              </a:solidFill>
            </a:ln>
          </p:spPr>
          <p:txBody>
            <a:bodyPr wrap="square" lIns="12700" tIns="12700" rIns="12700" bIns="12700"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REFRESHER SAFEGUARDING TRAINING – MODULE 6</a:t>
              </a:r>
            </a:p>
            <a:p>
              <a:pPr marL="0" indent="0" algn="ctr">
                <a:buNone/>
              </a:pPr>
              <a:r>
                <a:rPr lang="en-US" sz="1000" b="1" u="sng" dirty="0">
                  <a:solidFill>
                    <a:srgbClr val="000000"/>
                  </a:solidFill>
                  <a:latin typeface="Calibri" pitchFamily="34" charset="0"/>
                  <a:ea typeface="Calibri" pitchFamily="34" charset="-122"/>
                  <a:cs typeface="Calibri" pitchFamily="34" charset="-120"/>
                </a:rPr>
                <a:t> (CYCLE 3)</a:t>
              </a:r>
              <a:endParaRPr lang="en-US" sz="1000" u="sng" dirty="0"/>
            </a:p>
          </p:txBody>
        </p:sp>
        <p:sp>
          <p:nvSpPr>
            <p:cNvPr id="14" name="TextBox 13">
              <a:extLst>
                <a:ext uri="{FF2B5EF4-FFF2-40B4-BE49-F238E27FC236}">
                  <a16:creationId xmlns:a16="http://schemas.microsoft.com/office/drawing/2014/main" id="{9203D0B2-223C-F185-C413-53AE8671167D}"/>
                </a:ext>
              </a:extLst>
            </p:cNvPr>
            <p:cNvSpPr txBox="1"/>
            <p:nvPr/>
          </p:nvSpPr>
          <p:spPr>
            <a:xfrm>
              <a:off x="3474774" y="1588981"/>
              <a:ext cx="3246120" cy="2676887"/>
            </a:xfrm>
            <a:prstGeom prst="rect">
              <a:avLst/>
            </a:prstGeom>
            <a:noFill/>
          </p:spPr>
          <p:txBody>
            <a:bodyPr wrap="square">
              <a:spAutoFit/>
            </a:bodyPr>
            <a:lstStyle/>
            <a:p>
              <a:pPr indent="0" algn="just">
                <a:lnSpc>
                  <a:spcPct val="130000"/>
                </a:lnSpc>
                <a:buNone/>
              </a:pPr>
              <a:r>
                <a:rPr lang="en-AU" sz="1000" b="0" i="0" dirty="0">
                  <a:solidFill>
                    <a:srgbClr val="000000"/>
                  </a:solidFill>
                  <a:effectLst/>
                  <a:latin typeface="+mj-lt"/>
                </a:rPr>
                <a:t>Safeguarding training is due to be updated every two years.</a:t>
              </a:r>
            </a:p>
            <a:p>
              <a:pPr indent="0" algn="just">
                <a:lnSpc>
                  <a:spcPct val="130000"/>
                </a:lnSpc>
                <a:buNone/>
              </a:pPr>
              <a:r>
                <a:rPr lang="en-AU" sz="1000" b="0" i="0" dirty="0">
                  <a:solidFill>
                    <a:srgbClr val="000000"/>
                  </a:solidFill>
                  <a:effectLst/>
                  <a:latin typeface="+mj-lt"/>
                </a:rPr>
                <a:t>Have you completed the Introductory and Renewal Modules 1-5? If 2 years have passed please complete Refresher Module 6.</a:t>
              </a:r>
            </a:p>
            <a:p>
              <a:pPr indent="0" algn="just">
                <a:lnSpc>
                  <a:spcPct val="130000"/>
                </a:lnSpc>
                <a:buNone/>
              </a:pPr>
              <a:r>
                <a:rPr lang="en-AU" sz="1000" b="0" i="0" dirty="0">
                  <a:solidFill>
                    <a:srgbClr val="000000"/>
                  </a:solidFill>
                  <a:effectLst/>
                  <a:latin typeface="+mj-lt"/>
                </a:rPr>
                <a:t>Module 6 is being offered face to face at Bishop Bede Heather</a:t>
              </a:r>
              <a:r>
                <a:rPr lang="en-AU" sz="1000" dirty="0">
                  <a:solidFill>
                    <a:srgbClr val="000000"/>
                  </a:solidFill>
                  <a:latin typeface="+mj-lt"/>
                </a:rPr>
                <a:t> </a:t>
              </a:r>
              <a:r>
                <a:rPr lang="en-AU" sz="1000" b="0" i="0" dirty="0">
                  <a:solidFill>
                    <a:srgbClr val="000000"/>
                  </a:solidFill>
                  <a:effectLst/>
                  <a:latin typeface="+mj-lt"/>
                </a:rPr>
                <a:t>Centre Blacktown on Tuesday 28th July 2026.</a:t>
              </a:r>
            </a:p>
            <a:p>
              <a:pPr indent="0" algn="just">
                <a:lnSpc>
                  <a:spcPct val="130000"/>
                </a:lnSpc>
                <a:buNone/>
              </a:pPr>
              <a:r>
                <a:rPr lang="en-AU" sz="1000" b="0" i="0" dirty="0">
                  <a:solidFill>
                    <a:srgbClr val="000000"/>
                  </a:solidFill>
                  <a:effectLst/>
                  <a:latin typeface="+mj-lt"/>
                </a:rPr>
                <a:t>A morning session will take place between 10am and 12 noon. This Module will also be repeated in the evening between 7pm-9pm. Please register for one of these sessions via the</a:t>
              </a:r>
              <a:r>
                <a:rPr lang="en-AU" sz="1000" dirty="0">
                  <a:solidFill>
                    <a:srgbClr val="000000"/>
                  </a:solidFill>
                  <a:latin typeface="+mj-lt"/>
                </a:rPr>
                <a:t> </a:t>
              </a:r>
              <a:r>
                <a:rPr lang="en-AU" sz="1000" b="0" i="0" dirty="0">
                  <a:solidFill>
                    <a:srgbClr val="000000"/>
                  </a:solidFill>
                  <a:effectLst/>
                  <a:latin typeface="+mj-lt"/>
                </a:rPr>
                <a:t>website or email: safeguardingtraining@parracatholic.org </a:t>
              </a:r>
            </a:p>
            <a:p>
              <a:pPr indent="0" algn="just">
                <a:lnSpc>
                  <a:spcPct val="130000"/>
                </a:lnSpc>
                <a:buNone/>
              </a:pPr>
              <a:r>
                <a:rPr lang="en-AU" sz="1000" b="0" i="0" dirty="0">
                  <a:solidFill>
                    <a:srgbClr val="000000"/>
                  </a:solidFill>
                  <a:effectLst/>
                  <a:latin typeface="+mj-lt"/>
                </a:rPr>
                <a:t>This Module is also available online at: </a:t>
              </a:r>
            </a:p>
            <a:p>
              <a:pPr indent="0" algn="just">
                <a:lnSpc>
                  <a:spcPct val="130000"/>
                </a:lnSpc>
                <a:buNone/>
              </a:pPr>
              <a:r>
                <a:rPr lang="en-AU" sz="1000" b="0" i="0" dirty="0">
                  <a:solidFill>
                    <a:srgbClr val="000000"/>
                  </a:solidFill>
                  <a:effectLst/>
                  <a:latin typeface="+mj-lt"/>
                </a:rPr>
                <a:t>https://learning.safeguarding.org.au/</a:t>
              </a:r>
            </a:p>
          </p:txBody>
        </p:sp>
      </p:grpSp>
      <p:grpSp>
        <p:nvGrpSpPr>
          <p:cNvPr id="57" name="Group 56">
            <a:extLst>
              <a:ext uri="{FF2B5EF4-FFF2-40B4-BE49-F238E27FC236}">
                <a16:creationId xmlns:a16="http://schemas.microsoft.com/office/drawing/2014/main" id="{27F7D0BB-61F2-72DF-302B-2064A65F0A8C}"/>
              </a:ext>
            </a:extLst>
          </p:cNvPr>
          <p:cNvGrpSpPr/>
          <p:nvPr/>
        </p:nvGrpSpPr>
        <p:grpSpPr>
          <a:xfrm>
            <a:off x="-7425822" y="67143"/>
            <a:ext cx="3196722" cy="1801989"/>
            <a:chOff x="116004" y="3288171"/>
            <a:chExt cx="3196722" cy="1801989"/>
          </a:xfrm>
        </p:grpSpPr>
        <p:pic>
          <p:nvPicPr>
            <p:cNvPr id="59" name="Picture 58">
              <a:extLst>
                <a:ext uri="{FF2B5EF4-FFF2-40B4-BE49-F238E27FC236}">
                  <a16:creationId xmlns:a16="http://schemas.microsoft.com/office/drawing/2014/main" id="{D2FCA33A-D8EF-89BC-53EF-7CC4122E0131}"/>
                </a:ext>
              </a:extLst>
            </p:cNvPr>
            <p:cNvPicPr>
              <a:picLocks noChangeAspect="1"/>
            </p:cNvPicPr>
            <p:nvPr/>
          </p:nvPicPr>
          <p:blipFill>
            <a:blip r:embed="rId7"/>
            <a:stretch>
              <a:fillRect/>
            </a:stretch>
          </p:blipFill>
          <p:spPr>
            <a:xfrm>
              <a:off x="2299650" y="3556676"/>
              <a:ext cx="1013076" cy="1533484"/>
            </a:xfrm>
            <a:prstGeom prst="rect">
              <a:avLst/>
            </a:prstGeom>
          </p:spPr>
        </p:pic>
        <p:sp>
          <p:nvSpPr>
            <p:cNvPr id="60" name="Text 19">
              <a:extLst>
                <a:ext uri="{FF2B5EF4-FFF2-40B4-BE49-F238E27FC236}">
                  <a16:creationId xmlns:a16="http://schemas.microsoft.com/office/drawing/2014/main" id="{A691D5DE-959A-E5D0-92ED-102F5F221262}"/>
                </a:ext>
              </a:extLst>
            </p:cNvPr>
            <p:cNvSpPr/>
            <p:nvPr/>
          </p:nvSpPr>
          <p:spPr>
            <a:xfrm>
              <a:off x="116004" y="3540293"/>
              <a:ext cx="2183646" cy="1549867"/>
            </a:xfrm>
            <a:prstGeom prst="rect">
              <a:avLst/>
            </a:prstGeom>
            <a:noFill/>
            <a:ln/>
          </p:spPr>
          <p:txBody>
            <a:bodyPr wrap="square" rtlCol="0" anchor="ctr"/>
            <a:lstStyle/>
            <a:p>
              <a:pPr marL="0" indent="0" algn="just">
                <a:lnSpc>
                  <a:spcPct val="130000"/>
                </a:lnSpc>
                <a:buNone/>
              </a:pPr>
              <a:r>
                <a:rPr lang="en-US" sz="1000" dirty="0">
                  <a:solidFill>
                    <a:srgbClr val="000000"/>
                  </a:solidFill>
                  <a:latin typeface="+mj-lt"/>
                  <a:ea typeface="Calibri" pitchFamily="34" charset="-122"/>
                  <a:cs typeface="Calibri" pitchFamily="34" charset="-120"/>
                </a:rPr>
                <a:t>The parish is seeking for some abled bodied men who have some time in their busy schedules to assist with some voluntary fix-it issues that might arise from time to time in the church. If you have experience in some trades and willing to volunteer some of your time, please contact the Parish Office. </a:t>
              </a:r>
              <a:endParaRPr lang="en-US" sz="1000" dirty="0">
                <a:latin typeface="+mj-lt"/>
              </a:endParaRPr>
            </a:p>
          </p:txBody>
        </p:sp>
        <p:sp>
          <p:nvSpPr>
            <p:cNvPr id="62" name="Text 6">
              <a:extLst>
                <a:ext uri="{FF2B5EF4-FFF2-40B4-BE49-F238E27FC236}">
                  <a16:creationId xmlns:a16="http://schemas.microsoft.com/office/drawing/2014/main" id="{3DC5885F-B55A-FAA6-8784-3D1A8F28C7F3}"/>
                </a:ext>
              </a:extLst>
            </p:cNvPr>
            <p:cNvSpPr/>
            <p:nvPr/>
          </p:nvSpPr>
          <p:spPr>
            <a:xfrm>
              <a:off x="116004" y="3288171"/>
              <a:ext cx="3196722" cy="241978"/>
            </a:xfrm>
            <a:prstGeom prst="rect">
              <a:avLst/>
            </a:prstGeom>
            <a:solidFill>
              <a:schemeClr val="accent4"/>
            </a:solidFill>
            <a:ln>
              <a:solidFill>
                <a:schemeClr val="tx1"/>
              </a:solidFill>
            </a:ln>
          </p:spPr>
          <p:txBody>
            <a:bodyPr wrap="square" lIns="12700" tIns="12700" rIns="12700" bIns="12700" rtlCol="0" anchor="ctr"/>
            <a:lstStyle/>
            <a:p>
              <a:pPr marL="0" indent="0" algn="ctr">
                <a:buNone/>
              </a:pPr>
              <a:r>
                <a:rPr lang="en-US" sz="1000" b="1" u="sng" dirty="0"/>
                <a:t>SEEKING VOLENTARY WORK MEN</a:t>
              </a:r>
            </a:p>
          </p:txBody>
        </p:sp>
      </p:grpSp>
      <p:pic>
        <p:nvPicPr>
          <p:cNvPr id="16" name="Picture 15">
            <a:extLst>
              <a:ext uri="{FF2B5EF4-FFF2-40B4-BE49-F238E27FC236}">
                <a16:creationId xmlns:a16="http://schemas.microsoft.com/office/drawing/2014/main" id="{93CB2BE3-F8EB-BBAE-C656-D8921680AB78}"/>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7198034" y="1611757"/>
            <a:ext cx="463520" cy="427463"/>
          </a:xfrm>
          <a:prstGeom prst="rect">
            <a:avLst/>
          </a:prstGeom>
        </p:spPr>
      </p:pic>
      <p:pic>
        <p:nvPicPr>
          <p:cNvPr id="34" name="Picture 33">
            <a:extLst>
              <a:ext uri="{FF2B5EF4-FFF2-40B4-BE49-F238E27FC236}">
                <a16:creationId xmlns:a16="http://schemas.microsoft.com/office/drawing/2014/main" id="{DBFFF487-3378-7D3B-2851-3B419DF18E16}"/>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1715747" y="4671928"/>
            <a:ext cx="1824672" cy="1368504"/>
          </a:xfrm>
          <a:prstGeom prst="rect">
            <a:avLst/>
          </a:prstGeom>
        </p:spPr>
      </p:pic>
      <p:sp>
        <p:nvSpPr>
          <p:cNvPr id="46" name="Text 18">
            <a:extLst>
              <a:ext uri="{FF2B5EF4-FFF2-40B4-BE49-F238E27FC236}">
                <a16:creationId xmlns:a16="http://schemas.microsoft.com/office/drawing/2014/main" id="{7A41BDDC-4ADA-5284-6A16-62563F9182C2}"/>
              </a:ext>
            </a:extLst>
          </p:cNvPr>
          <p:cNvSpPr/>
          <p:nvPr/>
        </p:nvSpPr>
        <p:spPr>
          <a:xfrm>
            <a:off x="7107907" y="668643"/>
            <a:ext cx="3229872" cy="190118"/>
          </a:xfrm>
          <a:prstGeom prst="rect">
            <a:avLst/>
          </a:prstGeom>
          <a:solidFill>
            <a:schemeClr val="accent4"/>
          </a:solidFill>
          <a:ln>
            <a:solidFill>
              <a:schemeClr val="tx1"/>
            </a:solidFill>
          </a:ln>
        </p:spPr>
        <p:txBody>
          <a:bodyPr wrap="square" lIns="12700" tIns="12700" rIns="12700" bIns="12700"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WHAT A TREAT — AND WHAT WONDERFUL SUPPORT!</a:t>
            </a:r>
            <a:endParaRPr lang="en-US" sz="1000" u="sng" dirty="0"/>
          </a:p>
        </p:txBody>
      </p:sp>
      <p:pic>
        <p:nvPicPr>
          <p:cNvPr id="51" name="Picture 50">
            <a:extLst>
              <a:ext uri="{FF2B5EF4-FFF2-40B4-BE49-F238E27FC236}">
                <a16:creationId xmlns:a16="http://schemas.microsoft.com/office/drawing/2014/main" id="{DC09B929-2A56-0B58-F29B-9E17EFB5FA5E}"/>
              </a:ext>
            </a:extLst>
          </p:cNvPr>
          <p:cNvPicPr>
            <a:picLocks noChangeAspect="1"/>
          </p:cNvPicPr>
          <p:nvPr/>
        </p:nvPicPr>
        <p:blipFill>
          <a:blip r:embed="rId11"/>
          <a:srcRect b="24380"/>
          <a:stretch>
            <a:fillRect/>
          </a:stretch>
        </p:blipFill>
        <p:spPr>
          <a:xfrm>
            <a:off x="-3478407" y="2695080"/>
            <a:ext cx="3179563" cy="1303341"/>
          </a:xfrm>
          <a:prstGeom prst="rect">
            <a:avLst/>
          </a:prstGeom>
        </p:spPr>
      </p:pic>
      <p:grpSp>
        <p:nvGrpSpPr>
          <p:cNvPr id="32" name="Group 31">
            <a:extLst>
              <a:ext uri="{FF2B5EF4-FFF2-40B4-BE49-F238E27FC236}">
                <a16:creationId xmlns:a16="http://schemas.microsoft.com/office/drawing/2014/main" id="{142D221D-AF96-7E6F-80F9-877715FD6B7A}"/>
              </a:ext>
            </a:extLst>
          </p:cNvPr>
          <p:cNvGrpSpPr/>
          <p:nvPr/>
        </p:nvGrpSpPr>
        <p:grpSpPr>
          <a:xfrm>
            <a:off x="-6818741" y="4192529"/>
            <a:ext cx="6006018" cy="2642353"/>
            <a:chOff x="-2761968" y="1912322"/>
            <a:chExt cx="6006018" cy="2642353"/>
          </a:xfrm>
        </p:grpSpPr>
        <p:sp>
          <p:nvSpPr>
            <p:cNvPr id="53" name="Text 19">
              <a:extLst>
                <a:ext uri="{FF2B5EF4-FFF2-40B4-BE49-F238E27FC236}">
                  <a16:creationId xmlns:a16="http://schemas.microsoft.com/office/drawing/2014/main" id="{65151C2F-BCA5-EFF2-F9D5-F60B91FA7A4A}"/>
                </a:ext>
              </a:extLst>
            </p:cNvPr>
            <p:cNvSpPr/>
            <p:nvPr/>
          </p:nvSpPr>
          <p:spPr>
            <a:xfrm>
              <a:off x="-2761968" y="3648594"/>
              <a:ext cx="2247424" cy="906081"/>
            </a:xfrm>
            <a:prstGeom prst="rect">
              <a:avLst/>
            </a:prstGeom>
            <a:noFill/>
            <a:ln/>
          </p:spPr>
          <p:txBody>
            <a:bodyPr wrap="square" rtlCol="0" anchor="ctr"/>
            <a:lstStyle/>
            <a:p>
              <a:pPr marL="0" indent="0" algn="just">
                <a:buNone/>
              </a:pPr>
              <a:r>
                <a:rPr lang="en-US" sz="1100" dirty="0">
                  <a:solidFill>
                    <a:srgbClr val="000000"/>
                  </a:solidFill>
                  <a:latin typeface="+mj-lt"/>
                  <a:ea typeface="Calibri" pitchFamily="34" charset="-122"/>
                  <a:cs typeface="Calibri" pitchFamily="34" charset="-120"/>
                </a:rPr>
                <a:t>The Father’s Day Appeal started on  29</a:t>
              </a:r>
              <a:r>
                <a:rPr lang="en-US" sz="1100" baseline="30000" dirty="0">
                  <a:solidFill>
                    <a:srgbClr val="000000"/>
                  </a:solidFill>
                  <a:latin typeface="+mj-lt"/>
                  <a:ea typeface="Calibri" pitchFamily="34" charset="-122"/>
                  <a:cs typeface="Calibri" pitchFamily="34" charset="-120"/>
                </a:rPr>
                <a:t>th</a:t>
              </a:r>
              <a:r>
                <a:rPr lang="en-US" sz="1100" dirty="0">
                  <a:solidFill>
                    <a:srgbClr val="000000"/>
                  </a:solidFill>
                  <a:latin typeface="+mj-lt"/>
                  <a:ea typeface="Calibri" pitchFamily="34" charset="-122"/>
                  <a:cs typeface="Calibri" pitchFamily="34" charset="-120"/>
                </a:rPr>
                <a:t> of August to the 20</a:t>
              </a:r>
              <a:r>
                <a:rPr lang="en-US" sz="1100" baseline="30000" dirty="0">
                  <a:solidFill>
                    <a:srgbClr val="000000"/>
                  </a:solidFill>
                  <a:latin typeface="+mj-lt"/>
                  <a:ea typeface="Calibri" pitchFamily="34" charset="-122"/>
                  <a:cs typeface="Calibri" pitchFamily="34" charset="-120"/>
                </a:rPr>
                <a:t>th</a:t>
              </a:r>
              <a:r>
                <a:rPr lang="en-US" sz="1100" dirty="0">
                  <a:solidFill>
                    <a:srgbClr val="000000"/>
                  </a:solidFill>
                  <a:latin typeface="+mj-lt"/>
                  <a:ea typeface="Calibri" pitchFamily="34" charset="-122"/>
                  <a:cs typeface="Calibri" pitchFamily="34" charset="-120"/>
                </a:rPr>
                <a:t> of September by using the envelopes or scanning the QR code. </a:t>
              </a:r>
            </a:p>
            <a:p>
              <a:pPr marL="0" indent="0" algn="just">
                <a:buNone/>
              </a:pPr>
              <a:r>
                <a:rPr lang="en-US" sz="1100" dirty="0">
                  <a:solidFill>
                    <a:srgbClr val="000000"/>
                  </a:solidFill>
                  <a:latin typeface="+mj-lt"/>
                  <a:ea typeface="Calibri" pitchFamily="34" charset="-122"/>
                  <a:cs typeface="Calibri" pitchFamily="34" charset="-120"/>
                </a:rPr>
                <a:t>Please give generously.</a:t>
              </a:r>
              <a:endParaRPr lang="en-US" sz="1100" dirty="0">
                <a:latin typeface="+mj-lt"/>
              </a:endParaRPr>
            </a:p>
          </p:txBody>
        </p:sp>
        <p:pic>
          <p:nvPicPr>
            <p:cNvPr id="55" name="Picture 54">
              <a:extLst>
                <a:ext uri="{FF2B5EF4-FFF2-40B4-BE49-F238E27FC236}">
                  <a16:creationId xmlns:a16="http://schemas.microsoft.com/office/drawing/2014/main" id="{4FDD86B2-9A3C-B96F-DB8F-ADDD4B706F96}"/>
                </a:ext>
              </a:extLst>
            </p:cNvPr>
            <p:cNvPicPr>
              <a:picLocks noChangeAspect="1"/>
            </p:cNvPicPr>
            <p:nvPr/>
          </p:nvPicPr>
          <p:blipFill>
            <a:blip r:embed="rId12"/>
            <a:stretch>
              <a:fillRect/>
            </a:stretch>
          </p:blipFill>
          <p:spPr>
            <a:xfrm>
              <a:off x="2369262" y="1912322"/>
              <a:ext cx="874788" cy="882530"/>
            </a:xfrm>
            <a:prstGeom prst="rect">
              <a:avLst/>
            </a:prstGeom>
          </p:spPr>
        </p:pic>
      </p:grpSp>
      <p:sp>
        <p:nvSpPr>
          <p:cNvPr id="58" name="Text 18">
            <a:extLst>
              <a:ext uri="{FF2B5EF4-FFF2-40B4-BE49-F238E27FC236}">
                <a16:creationId xmlns:a16="http://schemas.microsoft.com/office/drawing/2014/main" id="{8ECD8961-7494-EEBA-BE86-1090479185AF}"/>
              </a:ext>
            </a:extLst>
          </p:cNvPr>
          <p:cNvSpPr/>
          <p:nvPr/>
        </p:nvSpPr>
        <p:spPr>
          <a:xfrm>
            <a:off x="-6258371" y="-550304"/>
            <a:ext cx="6651235" cy="241979"/>
          </a:xfrm>
          <a:prstGeom prst="rect">
            <a:avLst/>
          </a:prstGeom>
          <a:solidFill>
            <a:schemeClr val="accent1">
              <a:lumMod val="20000"/>
              <a:lumOff val="80000"/>
            </a:schemeClr>
          </a:solidFill>
          <a:ln>
            <a:solidFill>
              <a:schemeClr val="tx1"/>
            </a:solidFill>
          </a:ln>
        </p:spPr>
        <p:txBody>
          <a:bodyPr wrap="square" lIns="12700" tIns="12700" rIns="12700" bIns="12700" rtlCol="0" anchor="ctr"/>
          <a:lstStyle/>
          <a:p>
            <a:pPr algn="ctr"/>
            <a:r>
              <a:rPr lang="en-AU" sz="1200" b="1" u="sng" dirty="0">
                <a:latin typeface="+mj-lt"/>
              </a:rPr>
              <a:t>SUMMARY OF POPE’S LEO XIV REFLECTION ON SACRED MUSIC19TH AUGUST 2026</a:t>
            </a:r>
          </a:p>
        </p:txBody>
      </p:sp>
      <p:grpSp>
        <p:nvGrpSpPr>
          <p:cNvPr id="41" name="Group 40">
            <a:extLst>
              <a:ext uri="{FF2B5EF4-FFF2-40B4-BE49-F238E27FC236}">
                <a16:creationId xmlns:a16="http://schemas.microsoft.com/office/drawing/2014/main" id="{3EF6561B-9727-8005-4082-EC619B9EAFA6}"/>
              </a:ext>
            </a:extLst>
          </p:cNvPr>
          <p:cNvGrpSpPr/>
          <p:nvPr/>
        </p:nvGrpSpPr>
        <p:grpSpPr>
          <a:xfrm>
            <a:off x="-2873177" y="-2109725"/>
            <a:ext cx="3246120" cy="1307489"/>
            <a:chOff x="35956" y="2407349"/>
            <a:chExt cx="3246120" cy="1307489"/>
          </a:xfrm>
        </p:grpSpPr>
        <p:sp>
          <p:nvSpPr>
            <p:cNvPr id="28" name="Text 18">
              <a:extLst>
                <a:ext uri="{FF2B5EF4-FFF2-40B4-BE49-F238E27FC236}">
                  <a16:creationId xmlns:a16="http://schemas.microsoft.com/office/drawing/2014/main" id="{491379B3-F9C4-872D-64DF-F19E5972AC66}"/>
                </a:ext>
              </a:extLst>
            </p:cNvPr>
            <p:cNvSpPr/>
            <p:nvPr/>
          </p:nvSpPr>
          <p:spPr>
            <a:xfrm>
              <a:off x="103787" y="2407349"/>
              <a:ext cx="3065805" cy="190018"/>
            </a:xfrm>
            <a:prstGeom prst="rect">
              <a:avLst/>
            </a:prstGeom>
            <a:solidFill>
              <a:srgbClr val="7030A0"/>
            </a:solidFill>
            <a:ln>
              <a:solidFill>
                <a:schemeClr val="tx1"/>
              </a:solidFill>
            </a:ln>
          </p:spPr>
          <p:txBody>
            <a:bodyPr wrap="square" lIns="12700" tIns="12700" rIns="12700" bIns="12700" rtlCol="0" anchor="ctr"/>
            <a:lstStyle/>
            <a:p>
              <a:pPr marL="0" indent="0" algn="ctr">
                <a:buNone/>
              </a:pPr>
              <a:r>
                <a:rPr lang="en-US" sz="1200" b="1" u="sng" dirty="0">
                  <a:solidFill>
                    <a:schemeClr val="bg1"/>
                  </a:solidFill>
                  <a:latin typeface="Calibri" pitchFamily="34" charset="0"/>
                  <a:ea typeface="Calibri" pitchFamily="34" charset="-122"/>
                  <a:cs typeface="Calibri" pitchFamily="34" charset="-120"/>
                </a:rPr>
                <a:t>SAVE THE DATE 6</a:t>
              </a:r>
              <a:r>
                <a:rPr lang="en-US" sz="1200" b="1" u="sng" baseline="30000" dirty="0">
                  <a:solidFill>
                    <a:schemeClr val="bg1"/>
                  </a:solidFill>
                  <a:latin typeface="Calibri" pitchFamily="34" charset="0"/>
                  <a:ea typeface="Calibri" pitchFamily="34" charset="-122"/>
                  <a:cs typeface="Calibri" pitchFamily="34" charset="-120"/>
                </a:rPr>
                <a:t>TH</a:t>
              </a:r>
              <a:r>
                <a:rPr lang="en-US" sz="1200" b="1" u="sng" dirty="0">
                  <a:solidFill>
                    <a:schemeClr val="bg1"/>
                  </a:solidFill>
                  <a:latin typeface="Calibri" pitchFamily="34" charset="0"/>
                  <a:ea typeface="Calibri" pitchFamily="34" charset="-122"/>
                  <a:cs typeface="Calibri" pitchFamily="34" charset="-120"/>
                </a:rPr>
                <a:t> DECEMBER 2026</a:t>
              </a:r>
            </a:p>
          </p:txBody>
        </p:sp>
        <p:sp>
          <p:nvSpPr>
            <p:cNvPr id="37" name="TextBox 36">
              <a:extLst>
                <a:ext uri="{FF2B5EF4-FFF2-40B4-BE49-F238E27FC236}">
                  <a16:creationId xmlns:a16="http://schemas.microsoft.com/office/drawing/2014/main" id="{4E922AF8-D004-D556-6AF7-8D2C85C0499E}"/>
                </a:ext>
              </a:extLst>
            </p:cNvPr>
            <p:cNvSpPr txBox="1"/>
            <p:nvPr/>
          </p:nvSpPr>
          <p:spPr>
            <a:xfrm>
              <a:off x="35956" y="2539965"/>
              <a:ext cx="3246120" cy="1174873"/>
            </a:xfrm>
            <a:prstGeom prst="rect">
              <a:avLst/>
            </a:prstGeom>
            <a:noFill/>
          </p:spPr>
          <p:txBody>
            <a:bodyPr wrap="square">
              <a:spAutoFit/>
            </a:bodyPr>
            <a:lstStyle/>
            <a:p>
              <a:pPr indent="0" algn="just">
                <a:lnSpc>
                  <a:spcPct val="130000"/>
                </a:lnSpc>
                <a:buNone/>
              </a:pPr>
              <a:r>
                <a:rPr lang="en-AU" sz="1100" dirty="0">
                  <a:solidFill>
                    <a:srgbClr val="000000"/>
                  </a:solidFill>
                  <a:latin typeface="+mj-lt"/>
                </a:rPr>
                <a:t>On the 6</a:t>
              </a:r>
              <a:r>
                <a:rPr lang="en-AU" sz="1100" baseline="30000" dirty="0">
                  <a:solidFill>
                    <a:srgbClr val="000000"/>
                  </a:solidFill>
                  <a:latin typeface="+mj-lt"/>
                </a:rPr>
                <a:t>th</a:t>
              </a:r>
              <a:r>
                <a:rPr lang="en-AU" sz="1100" dirty="0">
                  <a:solidFill>
                    <a:srgbClr val="000000"/>
                  </a:solidFill>
                  <a:latin typeface="+mj-lt"/>
                </a:rPr>
                <a:t> of December, the parish will be having its annual Parish Summer Feast Day Celebration. We hope to have a number of activities on the day. If you wish to assist in preparations or on the day, please contact Anthony in the Parish Office.</a:t>
              </a:r>
              <a:r>
                <a:rPr lang="en-AU" sz="1100" i="0" dirty="0">
                  <a:solidFill>
                    <a:srgbClr val="000000"/>
                  </a:solidFill>
                  <a:effectLst/>
                  <a:latin typeface="+mj-lt"/>
                </a:rPr>
                <a:t> </a:t>
              </a:r>
            </a:p>
          </p:txBody>
        </p:sp>
      </p:grpSp>
      <p:sp>
        <p:nvSpPr>
          <p:cNvPr id="12" name="Text 10">
            <a:extLst>
              <a:ext uri="{FF2B5EF4-FFF2-40B4-BE49-F238E27FC236}">
                <a16:creationId xmlns:a16="http://schemas.microsoft.com/office/drawing/2014/main" id="{7D73E267-E9F1-03AC-689C-C1D4F7E9F157}"/>
              </a:ext>
            </a:extLst>
          </p:cNvPr>
          <p:cNvSpPr/>
          <p:nvPr/>
        </p:nvSpPr>
        <p:spPr>
          <a:xfrm>
            <a:off x="813036" y="-2015976"/>
            <a:ext cx="3180739" cy="1713771"/>
          </a:xfrm>
          <a:prstGeom prst="rect">
            <a:avLst/>
          </a:prstGeom>
          <a:noFill/>
          <a:ln/>
        </p:spPr>
        <p:txBody>
          <a:bodyPr wrap="square" rtlCol="0" anchor="ctr"/>
          <a:lstStyle/>
          <a:p>
            <a:pPr marL="0" indent="0" algn="just">
              <a:lnSpc>
                <a:spcPct val="130000"/>
              </a:lnSpc>
              <a:buNone/>
            </a:pPr>
            <a:r>
              <a:rPr lang="en-US" sz="1100" b="1" dirty="0">
                <a:solidFill>
                  <a:srgbClr val="000000"/>
                </a:solidFill>
                <a:latin typeface="+mj-lt"/>
                <a:ea typeface="Calibri" pitchFamily="34" charset="-122"/>
                <a:cs typeface="Calibri" pitchFamily="34" charset="-120"/>
              </a:rPr>
              <a:t>These sessions will be held on the 1</a:t>
            </a:r>
            <a:r>
              <a:rPr lang="en-US" sz="1100" b="1" baseline="30000" dirty="0">
                <a:solidFill>
                  <a:srgbClr val="000000"/>
                </a:solidFill>
                <a:latin typeface="+mj-lt"/>
                <a:ea typeface="Calibri" pitchFamily="34" charset="-122"/>
                <a:cs typeface="Calibri" pitchFamily="34" charset="-120"/>
              </a:rPr>
              <a:t>st</a:t>
            </a:r>
            <a:r>
              <a:rPr lang="en-US" sz="1100" b="1" dirty="0">
                <a:solidFill>
                  <a:srgbClr val="000000"/>
                </a:solidFill>
                <a:latin typeface="+mj-lt"/>
                <a:ea typeface="Calibri" pitchFamily="34" charset="-122"/>
                <a:cs typeface="Calibri" pitchFamily="34" charset="-120"/>
              </a:rPr>
              <a:t> and 3</a:t>
            </a:r>
            <a:r>
              <a:rPr lang="en-US" sz="1100" b="1" baseline="30000" dirty="0">
                <a:solidFill>
                  <a:srgbClr val="000000"/>
                </a:solidFill>
                <a:latin typeface="+mj-lt"/>
                <a:ea typeface="Calibri" pitchFamily="34" charset="-122"/>
                <a:cs typeface="Calibri" pitchFamily="34" charset="-120"/>
              </a:rPr>
              <a:t>rd</a:t>
            </a:r>
            <a:r>
              <a:rPr lang="en-US" sz="1100" b="1" dirty="0">
                <a:solidFill>
                  <a:srgbClr val="000000"/>
                </a:solidFill>
                <a:latin typeface="+mj-lt"/>
                <a:ea typeface="Calibri" pitchFamily="34" charset="-122"/>
                <a:cs typeface="Calibri" pitchFamily="34" charset="-120"/>
              </a:rPr>
              <a:t> </a:t>
            </a:r>
            <a:r>
              <a:rPr lang="en-US" sz="1100" b="1" dirty="0">
                <a:latin typeface="+mj-lt"/>
                <a:ea typeface="Calibri" pitchFamily="34" charset="-122"/>
                <a:cs typeface="Calibri" pitchFamily="34" charset="-120"/>
              </a:rPr>
              <a:t>Thursdays of every month. Our next get together will be on  15th October  </a:t>
            </a:r>
            <a:r>
              <a:rPr lang="en-US" sz="1100" b="1" dirty="0">
                <a:solidFill>
                  <a:srgbClr val="000000"/>
                </a:solidFill>
                <a:latin typeface="+mj-lt"/>
                <a:ea typeface="Calibri" pitchFamily="34" charset="-122"/>
                <a:cs typeface="Calibri" pitchFamily="34" charset="-120"/>
              </a:rPr>
              <a:t>after the 9.15am Mass in the Parish meeting Room.</a:t>
            </a:r>
            <a:endParaRPr lang="en-US" sz="1100" b="1" dirty="0">
              <a:latin typeface="+mj-lt"/>
            </a:endParaRPr>
          </a:p>
          <a:p>
            <a:pPr marL="0" indent="0" algn="just">
              <a:lnSpc>
                <a:spcPct val="130000"/>
              </a:lnSpc>
              <a:buNone/>
            </a:pPr>
            <a:r>
              <a:rPr lang="en-US" sz="1100" dirty="0">
                <a:solidFill>
                  <a:srgbClr val="000000"/>
                </a:solidFill>
                <a:latin typeface="+mj-lt"/>
                <a:ea typeface="Calibri" pitchFamily="34" charset="-122"/>
                <a:cs typeface="Calibri" pitchFamily="34" charset="-120"/>
              </a:rPr>
              <a:t>If you would like to refresh your knowledge or learn more about your faith, you are invited to join us for a "</a:t>
            </a:r>
            <a:r>
              <a:rPr lang="en-US" sz="1100" dirty="0" err="1">
                <a:solidFill>
                  <a:srgbClr val="000000"/>
                </a:solidFill>
                <a:latin typeface="+mj-lt"/>
                <a:ea typeface="Calibri" pitchFamily="34" charset="-122"/>
                <a:cs typeface="Calibri" pitchFamily="34" charset="-120"/>
              </a:rPr>
              <a:t>cuppa</a:t>
            </a:r>
            <a:r>
              <a:rPr lang="en-US" sz="1100" dirty="0">
                <a:solidFill>
                  <a:srgbClr val="000000"/>
                </a:solidFill>
                <a:latin typeface="+mj-lt"/>
                <a:ea typeface="Calibri" pitchFamily="34" charset="-122"/>
                <a:cs typeface="Calibri" pitchFamily="34" charset="-120"/>
              </a:rPr>
              <a:t>", We use the readings of the following Sunday to help deepen our faith further. No need to book. All are welcome! </a:t>
            </a:r>
            <a:endParaRPr lang="en-US" sz="1100" dirty="0">
              <a:latin typeface="+mj-lt"/>
            </a:endParaRPr>
          </a:p>
        </p:txBody>
      </p:sp>
      <p:sp>
        <p:nvSpPr>
          <p:cNvPr id="42" name="Text 9">
            <a:extLst>
              <a:ext uri="{FF2B5EF4-FFF2-40B4-BE49-F238E27FC236}">
                <a16:creationId xmlns:a16="http://schemas.microsoft.com/office/drawing/2014/main" id="{22DD8C01-CCAD-4D4C-E1F8-A281EE08CAD4}"/>
              </a:ext>
            </a:extLst>
          </p:cNvPr>
          <p:cNvSpPr/>
          <p:nvPr/>
        </p:nvSpPr>
        <p:spPr>
          <a:xfrm>
            <a:off x="248260" y="-449408"/>
            <a:ext cx="3180740" cy="208213"/>
          </a:xfrm>
          <a:prstGeom prst="rect">
            <a:avLst/>
          </a:prstGeom>
          <a:solidFill>
            <a:schemeClr val="accent5"/>
          </a:solidFill>
          <a:ln>
            <a:solidFill>
              <a:schemeClr val="tx1"/>
            </a:solidFill>
          </a:ln>
        </p:spPr>
        <p:txBody>
          <a:bodyPr wrap="square" lIns="12700" tIns="12700" rIns="12700" bIns="12700" rtlCol="0" anchor="ctr"/>
          <a:lstStyle/>
          <a:p>
            <a:pPr marL="0" indent="0" algn="ctr">
              <a:buNone/>
            </a:pPr>
            <a:r>
              <a:rPr lang="en-US" sz="1100" b="1" u="sng" dirty="0">
                <a:solidFill>
                  <a:srgbClr val="000000"/>
                </a:solidFill>
                <a:latin typeface="Calibri" pitchFamily="34" charset="0"/>
                <a:ea typeface="Calibri" pitchFamily="34" charset="-122"/>
                <a:cs typeface="Calibri" pitchFamily="34" charset="-120"/>
              </a:rPr>
              <a:t>DEEPENING YOUR FAITH</a:t>
            </a:r>
            <a:endParaRPr lang="en-US" sz="1100" u="sng" dirty="0"/>
          </a:p>
        </p:txBody>
      </p:sp>
      <p:sp>
        <p:nvSpPr>
          <p:cNvPr id="47" name="Text 10">
            <a:extLst>
              <a:ext uri="{FF2B5EF4-FFF2-40B4-BE49-F238E27FC236}">
                <a16:creationId xmlns:a16="http://schemas.microsoft.com/office/drawing/2014/main" id="{644688E4-5884-B2A5-A111-31353FBB5BF7}"/>
              </a:ext>
            </a:extLst>
          </p:cNvPr>
          <p:cNvSpPr/>
          <p:nvPr/>
        </p:nvSpPr>
        <p:spPr>
          <a:xfrm>
            <a:off x="7157040" y="7008443"/>
            <a:ext cx="3180739" cy="1557414"/>
          </a:xfrm>
          <a:prstGeom prst="rect">
            <a:avLst/>
          </a:prstGeom>
          <a:noFill/>
          <a:ln/>
        </p:spPr>
        <p:txBody>
          <a:bodyPr wrap="square" rtlCol="0" anchor="ctr"/>
          <a:lstStyle/>
          <a:p>
            <a:pPr marL="0" indent="0" algn="just">
              <a:lnSpc>
                <a:spcPct val="130000"/>
              </a:lnSpc>
              <a:buNone/>
            </a:pPr>
            <a:r>
              <a:rPr lang="en-US" sz="1000" b="1" dirty="0">
                <a:solidFill>
                  <a:srgbClr val="000000"/>
                </a:solidFill>
                <a:latin typeface="+mj-lt"/>
                <a:ea typeface="Calibri" pitchFamily="34" charset="-122"/>
                <a:cs typeface="Calibri" pitchFamily="34" charset="-120"/>
              </a:rPr>
              <a:t>These sessions are commencing </a:t>
            </a:r>
            <a:r>
              <a:rPr lang="en-US" sz="1000" b="1" dirty="0">
                <a:latin typeface="+mj-lt"/>
                <a:ea typeface="Calibri" pitchFamily="34" charset="-122"/>
                <a:cs typeface="Calibri" pitchFamily="34" charset="-120"/>
              </a:rPr>
              <a:t>Thursday 6th August </a:t>
            </a:r>
            <a:r>
              <a:rPr lang="en-US" sz="1000" b="1" dirty="0">
                <a:solidFill>
                  <a:srgbClr val="000000"/>
                </a:solidFill>
                <a:latin typeface="+mj-lt"/>
                <a:ea typeface="Calibri" pitchFamily="34" charset="-122"/>
                <a:cs typeface="Calibri" pitchFamily="34" charset="-120"/>
              </a:rPr>
              <a:t>after the 9.15am Mass in the Parish meeting Room.</a:t>
            </a:r>
            <a:endParaRPr lang="en-US" sz="1000" b="1" dirty="0">
              <a:latin typeface="+mj-lt"/>
            </a:endParaRPr>
          </a:p>
          <a:p>
            <a:pPr marL="0" indent="0" algn="just">
              <a:lnSpc>
                <a:spcPct val="130000"/>
              </a:lnSpc>
              <a:buNone/>
            </a:pPr>
            <a:r>
              <a:rPr lang="en-US" sz="1000" dirty="0">
                <a:solidFill>
                  <a:srgbClr val="000000"/>
                </a:solidFill>
                <a:latin typeface="+mj-lt"/>
                <a:ea typeface="Calibri" pitchFamily="34" charset="-122"/>
                <a:cs typeface="Calibri" pitchFamily="34" charset="-120"/>
              </a:rPr>
              <a:t>If you would like to refresh your knowledge or learn more about your faith, you are invited to join us for a "cuppa", a DVD, a little sharing and prayer. We use the readings of the following Sunday to help deepen our faith further. No need to book. All are welcome! For enquiries phone the parish office 9626 3326</a:t>
            </a:r>
            <a:endParaRPr lang="en-US" sz="1000" dirty="0">
              <a:latin typeface="+mj-lt"/>
            </a:endParaRPr>
          </a:p>
        </p:txBody>
      </p:sp>
      <p:grpSp>
        <p:nvGrpSpPr>
          <p:cNvPr id="43" name="Group 42">
            <a:extLst>
              <a:ext uri="{FF2B5EF4-FFF2-40B4-BE49-F238E27FC236}">
                <a16:creationId xmlns:a16="http://schemas.microsoft.com/office/drawing/2014/main" id="{7A100CD3-BD68-7ECF-E850-25CC50BFBF5E}"/>
              </a:ext>
            </a:extLst>
          </p:cNvPr>
          <p:cNvGrpSpPr/>
          <p:nvPr/>
        </p:nvGrpSpPr>
        <p:grpSpPr>
          <a:xfrm>
            <a:off x="-7287751" y="3556676"/>
            <a:ext cx="3206290" cy="4059458"/>
            <a:chOff x="137160" y="6322134"/>
            <a:chExt cx="3206290" cy="4059458"/>
          </a:xfrm>
        </p:grpSpPr>
        <p:sp>
          <p:nvSpPr>
            <p:cNvPr id="50" name="TextBox 49">
              <a:extLst>
                <a:ext uri="{FF2B5EF4-FFF2-40B4-BE49-F238E27FC236}">
                  <a16:creationId xmlns:a16="http://schemas.microsoft.com/office/drawing/2014/main" id="{713A2456-794A-0695-1331-7877E2859376}"/>
                </a:ext>
              </a:extLst>
            </p:cNvPr>
            <p:cNvSpPr txBox="1"/>
            <p:nvPr/>
          </p:nvSpPr>
          <p:spPr>
            <a:xfrm>
              <a:off x="137160" y="6504377"/>
              <a:ext cx="3206290" cy="3877215"/>
            </a:xfrm>
            <a:prstGeom prst="rect">
              <a:avLst/>
            </a:prstGeom>
            <a:noFill/>
          </p:spPr>
          <p:txBody>
            <a:bodyPr wrap="square">
              <a:spAutoFit/>
            </a:bodyPr>
            <a:lstStyle/>
            <a:p>
              <a:pPr algn="just">
                <a:lnSpc>
                  <a:spcPct val="130000"/>
                </a:lnSpc>
              </a:pPr>
              <a:r>
                <a:rPr lang="en-US" sz="1000" b="1" dirty="0">
                  <a:latin typeface="+mj-lt"/>
                </a:rPr>
                <a:t>A Safe Church is a Strong Church!</a:t>
              </a:r>
            </a:p>
            <a:p>
              <a:pPr algn="just">
                <a:lnSpc>
                  <a:spcPct val="130000"/>
                </a:lnSpc>
              </a:pPr>
              <a:r>
                <a:rPr lang="en-US" sz="1000" dirty="0">
                  <a:latin typeface="+mj-lt"/>
                </a:rPr>
                <a:t>Mary Immaculate is committed to providing a safe and welcoming environment and takes the safeguarding of children and vulnerable persons seriously. </a:t>
              </a:r>
            </a:p>
            <a:p>
              <a:pPr algn="just">
                <a:lnSpc>
                  <a:spcPct val="130000"/>
                </a:lnSpc>
              </a:pPr>
              <a:r>
                <a:rPr lang="en-US" sz="1000" dirty="0">
                  <a:latin typeface="+mj-lt"/>
                </a:rPr>
                <a:t>Safeguarding those who are vulnerable is part of the mission that Jesus Christ entrusts to our Church. We all have a role to play in safeguarding those who are vulnerable. </a:t>
              </a:r>
            </a:p>
            <a:p>
              <a:pPr algn="just">
                <a:lnSpc>
                  <a:spcPct val="130000"/>
                </a:lnSpc>
              </a:pPr>
              <a:r>
                <a:rPr lang="en-US" sz="1000" dirty="0">
                  <a:latin typeface="+mj-lt"/>
                </a:rPr>
                <a:t>If you have any concerns about someone’s immediate safety, or you suspect a crime may have or is likely to occur, please contact NSW Police on Triple Zero (000). </a:t>
              </a:r>
            </a:p>
            <a:p>
              <a:pPr algn="just">
                <a:lnSpc>
                  <a:spcPct val="130000"/>
                </a:lnSpc>
              </a:pPr>
              <a:r>
                <a:rPr lang="en-US" sz="1000" dirty="0">
                  <a:latin typeface="+mj-lt"/>
                </a:rPr>
                <a:t>Concerns about safeguarding in the Diocese may be referred  to the Parish Office, or directly to the:</a:t>
              </a:r>
            </a:p>
            <a:p>
              <a:pPr algn="just">
                <a:lnSpc>
                  <a:spcPct val="130000"/>
                </a:lnSpc>
              </a:pPr>
              <a:r>
                <a:rPr lang="en-US" sz="1000" dirty="0">
                  <a:latin typeface="+mj-lt"/>
                </a:rPr>
                <a:t>Office for Safeguarding and Professional Standards </a:t>
              </a:r>
            </a:p>
            <a:p>
              <a:pPr algn="just">
                <a:lnSpc>
                  <a:spcPct val="130000"/>
                </a:lnSpc>
              </a:pPr>
              <a:r>
                <a:rPr lang="en-US" sz="1000" dirty="0">
                  <a:latin typeface="+mj-lt"/>
                </a:rPr>
                <a:t>Ph (02) 8838 3419</a:t>
              </a:r>
            </a:p>
            <a:p>
              <a:pPr algn="just">
                <a:lnSpc>
                  <a:spcPct val="130000"/>
                </a:lnSpc>
              </a:pPr>
              <a:r>
                <a:rPr lang="en-US" sz="1000" dirty="0">
                  <a:latin typeface="+mj-lt"/>
                </a:rPr>
                <a:t>Email: safeguarding@parracatholic.org.</a:t>
              </a:r>
            </a:p>
            <a:p>
              <a:pPr algn="just">
                <a:lnSpc>
                  <a:spcPct val="130000"/>
                </a:lnSpc>
              </a:pPr>
              <a:r>
                <a:rPr lang="en-US" sz="1000" dirty="0">
                  <a:latin typeface="+mj-lt"/>
                </a:rPr>
                <a:t>Information </a:t>
              </a:r>
              <a:r>
                <a:rPr lang="en-US" sz="800" dirty="0">
                  <a:latin typeface="+mj-lt"/>
                </a:rPr>
                <a:t>about</a:t>
              </a:r>
              <a:r>
                <a:rPr lang="en-US" sz="1000" dirty="0">
                  <a:latin typeface="+mj-lt"/>
                </a:rPr>
                <a:t> the Diocese’s response and supports </a:t>
              </a:r>
            </a:p>
            <a:p>
              <a:pPr algn="just">
                <a:lnSpc>
                  <a:spcPct val="130000"/>
                </a:lnSpc>
              </a:pPr>
              <a:r>
                <a:rPr lang="en-US" sz="1000" dirty="0">
                  <a:latin typeface="+mj-lt"/>
                </a:rPr>
                <a:t>about safeguarding children and vulnerable people are available at </a:t>
              </a:r>
              <a:r>
                <a:rPr lang="en-US" sz="1000" dirty="0">
                  <a:latin typeface="+mj-lt"/>
                  <a:hlinkClick r:id="rId13"/>
                </a:rPr>
                <a:t>www.safeguarding.org.au</a:t>
              </a:r>
              <a:r>
                <a:rPr lang="en-AU" sz="1000" dirty="0">
                  <a:latin typeface="+mj-lt"/>
                </a:rPr>
                <a:t> </a:t>
              </a:r>
              <a:endParaRPr lang="en-US" sz="1000" dirty="0">
                <a:latin typeface="+mj-lt"/>
              </a:endParaRPr>
            </a:p>
          </p:txBody>
        </p:sp>
        <p:sp>
          <p:nvSpPr>
            <p:cNvPr id="52" name="Text 18">
              <a:extLst>
                <a:ext uri="{FF2B5EF4-FFF2-40B4-BE49-F238E27FC236}">
                  <a16:creationId xmlns:a16="http://schemas.microsoft.com/office/drawing/2014/main" id="{B6A22589-E1D5-9F15-1993-706F07D3F165}"/>
                </a:ext>
              </a:extLst>
            </p:cNvPr>
            <p:cNvSpPr/>
            <p:nvPr/>
          </p:nvSpPr>
          <p:spPr>
            <a:xfrm>
              <a:off x="146728" y="6322134"/>
              <a:ext cx="3196722" cy="190118"/>
            </a:xfrm>
            <a:prstGeom prst="rect">
              <a:avLst/>
            </a:prstGeom>
            <a:solidFill>
              <a:srgbClr val="00B050"/>
            </a:solidFill>
            <a:ln>
              <a:solidFill>
                <a:schemeClr val="tx1"/>
              </a:solidFill>
            </a:ln>
          </p:spPr>
          <p:txBody>
            <a:bodyPr wrap="square" lIns="12700" tIns="12700" rIns="12700" bIns="12700"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MARY IMMACULATE’S COMMITMENT TO SAFEGUARDING</a:t>
              </a:r>
              <a:endParaRPr lang="en-US" sz="1000" u="sng" dirty="0"/>
            </a:p>
          </p:txBody>
        </p:sp>
      </p:grpSp>
      <p:grpSp>
        <p:nvGrpSpPr>
          <p:cNvPr id="6" name="Group 5">
            <a:extLst>
              <a:ext uri="{FF2B5EF4-FFF2-40B4-BE49-F238E27FC236}">
                <a16:creationId xmlns:a16="http://schemas.microsoft.com/office/drawing/2014/main" id="{F7618EA0-2DBF-53A3-1BDE-9DA0298D759D}"/>
              </a:ext>
            </a:extLst>
          </p:cNvPr>
          <p:cNvGrpSpPr/>
          <p:nvPr/>
        </p:nvGrpSpPr>
        <p:grpSpPr>
          <a:xfrm>
            <a:off x="6840832" y="-578546"/>
            <a:ext cx="3238137" cy="966277"/>
            <a:chOff x="-7086271" y="758334"/>
            <a:chExt cx="3238137" cy="761536"/>
          </a:xfrm>
        </p:grpSpPr>
        <p:sp>
          <p:nvSpPr>
            <p:cNvPr id="54" name="Text 3">
              <a:extLst>
                <a:ext uri="{FF2B5EF4-FFF2-40B4-BE49-F238E27FC236}">
                  <a16:creationId xmlns:a16="http://schemas.microsoft.com/office/drawing/2014/main" id="{C0BC2F25-AD66-96BB-BB6F-A9B1037B91B9}"/>
                </a:ext>
              </a:extLst>
            </p:cNvPr>
            <p:cNvSpPr/>
            <p:nvPr/>
          </p:nvSpPr>
          <p:spPr>
            <a:xfrm>
              <a:off x="-7086271" y="758334"/>
              <a:ext cx="3185410" cy="199294"/>
            </a:xfrm>
            <a:prstGeom prst="rect">
              <a:avLst/>
            </a:prstGeom>
            <a:solidFill>
              <a:schemeClr val="accent2"/>
            </a:solidFill>
            <a:ln>
              <a:solidFill>
                <a:schemeClr val="tx1"/>
              </a:solidFill>
            </a:ln>
          </p:spPr>
          <p:txBody>
            <a:bodyPr wrap="square"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ROSARY AT THE GROTTO </a:t>
              </a:r>
              <a:endParaRPr lang="en-US" sz="1000" u="sng" dirty="0"/>
            </a:p>
          </p:txBody>
        </p:sp>
        <p:sp>
          <p:nvSpPr>
            <p:cNvPr id="61" name="Text 4">
              <a:extLst>
                <a:ext uri="{FF2B5EF4-FFF2-40B4-BE49-F238E27FC236}">
                  <a16:creationId xmlns:a16="http://schemas.microsoft.com/office/drawing/2014/main" id="{C1DA0E71-CE07-C396-02B5-E1F5E77B32F6}"/>
                </a:ext>
              </a:extLst>
            </p:cNvPr>
            <p:cNvSpPr/>
            <p:nvPr/>
          </p:nvSpPr>
          <p:spPr>
            <a:xfrm>
              <a:off x="-7027698" y="1021978"/>
              <a:ext cx="3179564" cy="497892"/>
            </a:xfrm>
            <a:prstGeom prst="rect">
              <a:avLst/>
            </a:prstGeom>
            <a:noFill/>
            <a:ln/>
          </p:spPr>
          <p:txBody>
            <a:bodyPr wrap="square" rtlCol="0" anchor="ctr"/>
            <a:lstStyle/>
            <a:p>
              <a:pPr marL="0" indent="0" algn="just">
                <a:lnSpc>
                  <a:spcPct val="130000"/>
                </a:lnSpc>
                <a:buNone/>
              </a:pPr>
              <a:r>
                <a:rPr lang="en-US" sz="1100" dirty="0">
                  <a:solidFill>
                    <a:srgbClr val="000000"/>
                  </a:solidFill>
                  <a:latin typeface="+mj-lt"/>
                  <a:ea typeface="Calibri" pitchFamily="34" charset="-122"/>
                  <a:cs typeface="Calibri" pitchFamily="34" charset="-120"/>
                </a:rPr>
                <a:t>The Legion of Mary devotees will be praying the Rosary for World Peace on Wednesday 21 October   at 3.00pm. All are welcome to join them. </a:t>
              </a:r>
              <a:endParaRPr lang="en-US" sz="1100" dirty="0">
                <a:latin typeface="+mj-lt"/>
              </a:endParaRPr>
            </a:p>
          </p:txBody>
        </p:sp>
      </p:grpSp>
      <p:sp>
        <p:nvSpPr>
          <p:cNvPr id="65" name="TextBox 64">
            <a:extLst>
              <a:ext uri="{FF2B5EF4-FFF2-40B4-BE49-F238E27FC236}">
                <a16:creationId xmlns:a16="http://schemas.microsoft.com/office/drawing/2014/main" id="{7F25C368-30C6-EEB8-17DB-EA11B2741A93}"/>
              </a:ext>
            </a:extLst>
          </p:cNvPr>
          <p:cNvSpPr txBox="1"/>
          <p:nvPr/>
        </p:nvSpPr>
        <p:spPr>
          <a:xfrm>
            <a:off x="4095628" y="-3346080"/>
            <a:ext cx="3209545" cy="2605265"/>
          </a:xfrm>
          <a:prstGeom prst="rect">
            <a:avLst/>
          </a:prstGeom>
          <a:noFill/>
        </p:spPr>
        <p:txBody>
          <a:bodyPr wrap="square">
            <a:spAutoFit/>
          </a:bodyPr>
          <a:lstStyle/>
          <a:p>
            <a:pPr algn="just">
              <a:lnSpc>
                <a:spcPct val="150000"/>
              </a:lnSpc>
            </a:pPr>
            <a:r>
              <a:rPr lang="en-US" sz="1100" dirty="0">
                <a:latin typeface="+mj-lt"/>
              </a:rPr>
              <a:t>The RCIA program for this year will begin on October 12th 2026. It will end on Easter 2027.</a:t>
            </a:r>
          </a:p>
          <a:p>
            <a:pPr algn="just">
              <a:lnSpc>
                <a:spcPct val="150000"/>
              </a:lnSpc>
            </a:pPr>
            <a:r>
              <a:rPr lang="en-US" sz="1100" dirty="0">
                <a:latin typeface="+mj-lt"/>
              </a:rPr>
              <a:t>If you, or someone you know, is interested in learning more about the Catholic faith, preparing for Baptism, Confirmation, or being received into the Church as an adult, we invite you to </a:t>
            </a:r>
            <a:r>
              <a:rPr lang="en-US" sz="1100" dirty="0" err="1">
                <a:latin typeface="+mj-lt"/>
              </a:rPr>
              <a:t>enrol</a:t>
            </a:r>
            <a:r>
              <a:rPr lang="en-US" sz="1100" dirty="0">
                <a:latin typeface="+mj-lt"/>
              </a:rPr>
              <a:t>. Please contact the parish office or check the notice board for enrolment details. We encourage you to spread the word to family and friends who may be interested. </a:t>
            </a:r>
          </a:p>
          <a:p>
            <a:pPr algn="just">
              <a:lnSpc>
                <a:spcPct val="150000"/>
              </a:lnSpc>
            </a:pPr>
            <a:r>
              <a:rPr lang="en-US" sz="1100" dirty="0">
                <a:latin typeface="+mj-lt"/>
              </a:rPr>
              <a:t>Thank you, and God bless.</a:t>
            </a:r>
            <a:endParaRPr lang="en-AU" sz="1100" dirty="0">
              <a:latin typeface="+mj-lt"/>
            </a:endParaRPr>
          </a:p>
        </p:txBody>
      </p:sp>
      <p:sp>
        <p:nvSpPr>
          <p:cNvPr id="10" name="TextBox 9">
            <a:extLst>
              <a:ext uri="{FF2B5EF4-FFF2-40B4-BE49-F238E27FC236}">
                <a16:creationId xmlns:a16="http://schemas.microsoft.com/office/drawing/2014/main" id="{DA4128D0-80A3-90B4-72CD-27FC1A7E3C6E}"/>
              </a:ext>
            </a:extLst>
          </p:cNvPr>
          <p:cNvSpPr txBox="1"/>
          <p:nvPr/>
        </p:nvSpPr>
        <p:spPr>
          <a:xfrm>
            <a:off x="-3211115" y="6764448"/>
            <a:ext cx="3094420" cy="461665"/>
          </a:xfrm>
          <a:prstGeom prst="rect">
            <a:avLst/>
          </a:prstGeom>
          <a:solidFill>
            <a:schemeClr val="accent4">
              <a:lumMod val="40000"/>
              <a:lumOff val="60000"/>
            </a:schemeClr>
          </a:solidFill>
        </p:spPr>
        <p:txBody>
          <a:bodyPr wrap="square" rtlCol="0">
            <a:spAutoFit/>
          </a:bodyPr>
          <a:lstStyle/>
          <a:p>
            <a:pPr algn="ctr"/>
            <a:r>
              <a:rPr lang="en-AU" sz="1200" b="1" u="sng" dirty="0">
                <a:latin typeface="Dreaming Outloud Pro" panose="03050502040302030504" pitchFamily="66" charset="0"/>
                <a:cs typeface="Dreaming Outloud Pro" panose="03050502040302030504" pitchFamily="66" charset="0"/>
              </a:rPr>
              <a:t>Happy 37</a:t>
            </a:r>
            <a:r>
              <a:rPr lang="en-AU" sz="1200" b="1" u="sng" baseline="30000" dirty="0">
                <a:latin typeface="Dreaming Outloud Pro" panose="03050502040302030504" pitchFamily="66" charset="0"/>
                <a:cs typeface="Dreaming Outloud Pro" panose="03050502040302030504" pitchFamily="66" charset="0"/>
              </a:rPr>
              <a:t>th</a:t>
            </a:r>
            <a:r>
              <a:rPr lang="en-AU" sz="1200" b="1" u="sng" dirty="0">
                <a:latin typeface="Dreaming Outloud Pro" panose="03050502040302030504" pitchFamily="66" charset="0"/>
                <a:cs typeface="Dreaming Outloud Pro" panose="03050502040302030504" pitchFamily="66" charset="0"/>
              </a:rPr>
              <a:t> Wedding Anniversary   </a:t>
            </a:r>
          </a:p>
          <a:p>
            <a:pPr algn="ctr"/>
            <a:r>
              <a:rPr lang="en-AU" sz="1200" b="1" dirty="0">
                <a:latin typeface="Dreaming Outloud Pro" panose="03050502040302030504" pitchFamily="66" charset="0"/>
                <a:cs typeface="Dreaming Outloud Pro" panose="03050502040302030504" pitchFamily="66" charset="0"/>
              </a:rPr>
              <a:t>Ariel and Faye </a:t>
            </a:r>
            <a:r>
              <a:rPr lang="en-AU" sz="1200" b="1" dirty="0" err="1">
                <a:latin typeface="Dreaming Outloud Pro" panose="03050502040302030504" pitchFamily="66" charset="0"/>
                <a:cs typeface="Dreaming Outloud Pro" panose="03050502040302030504" pitchFamily="66" charset="0"/>
              </a:rPr>
              <a:t>Demagante</a:t>
            </a:r>
            <a:endParaRPr lang="en-AU" sz="1200" b="1" dirty="0">
              <a:latin typeface="Dreaming Outloud Pro" panose="03050502040302030504" pitchFamily="66" charset="0"/>
              <a:cs typeface="Dreaming Outloud Pro" panose="03050502040302030504" pitchFamily="66" charset="0"/>
            </a:endParaRPr>
          </a:p>
        </p:txBody>
      </p:sp>
      <p:sp>
        <p:nvSpPr>
          <p:cNvPr id="39" name="TextBox 38">
            <a:extLst>
              <a:ext uri="{FF2B5EF4-FFF2-40B4-BE49-F238E27FC236}">
                <a16:creationId xmlns:a16="http://schemas.microsoft.com/office/drawing/2014/main" id="{563C9972-1705-899F-6FF5-3E72CE307EF5}"/>
              </a:ext>
            </a:extLst>
          </p:cNvPr>
          <p:cNvSpPr txBox="1"/>
          <p:nvPr/>
        </p:nvSpPr>
        <p:spPr>
          <a:xfrm>
            <a:off x="-7051" y="10346376"/>
            <a:ext cx="3569968" cy="3026470"/>
          </a:xfrm>
          <a:prstGeom prst="rect">
            <a:avLst/>
          </a:prstGeom>
          <a:noFill/>
        </p:spPr>
        <p:txBody>
          <a:bodyPr wrap="square">
            <a:spAutoFit/>
          </a:bodyPr>
          <a:lstStyle/>
          <a:p>
            <a:pPr algn="ctr">
              <a:lnSpc>
                <a:spcPct val="100000"/>
              </a:lnSpc>
              <a:spcAft>
                <a:spcPts val="800"/>
              </a:spcAft>
              <a:buNone/>
            </a:pPr>
            <a:r>
              <a:rPr lang="en-AU" sz="1150" kern="100" dirty="0">
                <a:effectLst/>
                <a:latin typeface="+mn-lt"/>
                <a:ea typeface="Aptos" panose="020B0004020202020204" pitchFamily="34" charset="0"/>
                <a:cs typeface="Times New Roman" panose="02020603050405020304" pitchFamily="18" charset="0"/>
              </a:rPr>
              <a:t>“Take courage! I have overcome the world” (Jn 16:33)</a:t>
            </a:r>
          </a:p>
          <a:p>
            <a:pPr algn="just"/>
            <a:r>
              <a:rPr lang="en-AU" sz="1150" dirty="0"/>
              <a:t>World Youth Day, the biggest Catholic Young Adult event, is happening next year in South Korea. It brings together young Catholics from around the world to celebrate our faith, meet people from different countries and cultures, and share experiences with others on the same faith journey.</a:t>
            </a:r>
          </a:p>
          <a:p>
            <a:pPr algn="just"/>
            <a:r>
              <a:rPr lang="en-AU" sz="1150" dirty="0"/>
              <a:t>Many young people expressed interest in attending. Fr Oliver has confirmed four young adults who will represent Mary Immaculate in Korea: Scott, Isabelle, Katie and Matthew. They will be asking for your prayers and donations to support their journey.</a:t>
            </a:r>
          </a:p>
          <a:p>
            <a:pPr algn="just"/>
            <a:r>
              <a:rPr lang="en-AU" sz="1150" dirty="0"/>
              <a:t>These four have long been active in our parish through music ministry, youth ministry, SRE and volunteering at parish events. Please keep them in your prayers and come support them once fundraising begins.</a:t>
            </a:r>
            <a:endParaRPr lang="en-AU" sz="1150" kern="100" dirty="0">
              <a:effectLst/>
              <a:latin typeface="+mn-lt"/>
              <a:ea typeface="Aptos" panose="020B0004020202020204" pitchFamily="34" charset="0"/>
              <a:cs typeface="Times New Roman" panose="02020603050405020304" pitchFamily="18" charset="0"/>
            </a:endParaRPr>
          </a:p>
        </p:txBody>
      </p:sp>
      <p:sp>
        <p:nvSpPr>
          <p:cNvPr id="44" name="Text 18">
            <a:extLst>
              <a:ext uri="{FF2B5EF4-FFF2-40B4-BE49-F238E27FC236}">
                <a16:creationId xmlns:a16="http://schemas.microsoft.com/office/drawing/2014/main" id="{9B49C194-D8D5-BFCC-926B-C2268E827C4C}"/>
              </a:ext>
            </a:extLst>
          </p:cNvPr>
          <p:cNvSpPr/>
          <p:nvPr/>
        </p:nvSpPr>
        <p:spPr>
          <a:xfrm>
            <a:off x="7305173" y="7116468"/>
            <a:ext cx="3136545" cy="190118"/>
          </a:xfrm>
          <a:prstGeom prst="rect">
            <a:avLst/>
          </a:prstGeom>
          <a:solidFill>
            <a:srgbClr val="92D050"/>
          </a:solidFill>
          <a:ln>
            <a:solidFill>
              <a:schemeClr val="tx1"/>
            </a:solidFill>
          </a:ln>
        </p:spPr>
        <p:txBody>
          <a:bodyPr wrap="square" lIns="12700" tIns="12700" rIns="12700" bIns="12700" rtlCol="0" anchor="ctr"/>
          <a:lstStyle/>
          <a:p>
            <a:pPr marL="0" indent="0" algn="ctr">
              <a:buNone/>
            </a:pPr>
            <a:r>
              <a:rPr lang="en-US" sz="1100" b="1" u="sng" dirty="0">
                <a:solidFill>
                  <a:srgbClr val="000000"/>
                </a:solidFill>
                <a:latin typeface="Calibri" pitchFamily="34" charset="0"/>
                <a:ea typeface="Calibri" pitchFamily="34" charset="-122"/>
                <a:cs typeface="Calibri" pitchFamily="34" charset="-120"/>
              </a:rPr>
              <a:t>EMMAUS ENCOUNTERS - WALKING TOGETHER</a:t>
            </a:r>
            <a:endParaRPr lang="en-US" sz="1100" u="sng" dirty="0"/>
          </a:p>
        </p:txBody>
      </p:sp>
      <p:pic>
        <p:nvPicPr>
          <p:cNvPr id="69" name="Picture 68">
            <a:extLst>
              <a:ext uri="{FF2B5EF4-FFF2-40B4-BE49-F238E27FC236}">
                <a16:creationId xmlns:a16="http://schemas.microsoft.com/office/drawing/2014/main" id="{51BBFAE6-8B75-FD16-8348-95D91B491CEE}"/>
              </a:ext>
            </a:extLst>
          </p:cNvPr>
          <p:cNvPicPr>
            <a:picLocks noChangeAspect="1"/>
          </p:cNvPicPr>
          <p:nvPr/>
        </p:nvPicPr>
        <p:blipFill>
          <a:blip r:embed="rId14"/>
          <a:stretch>
            <a:fillRect/>
          </a:stretch>
        </p:blipFill>
        <p:spPr>
          <a:xfrm>
            <a:off x="-3503746" y="9512276"/>
            <a:ext cx="3151905" cy="298730"/>
          </a:xfrm>
          <a:prstGeom prst="rect">
            <a:avLst/>
          </a:prstGeom>
        </p:spPr>
      </p:pic>
      <p:sp>
        <p:nvSpPr>
          <p:cNvPr id="73" name="Text 19">
            <a:extLst>
              <a:ext uri="{FF2B5EF4-FFF2-40B4-BE49-F238E27FC236}">
                <a16:creationId xmlns:a16="http://schemas.microsoft.com/office/drawing/2014/main" id="{2D24F886-C01D-94CC-1CFD-F8D843D2A41E}"/>
              </a:ext>
            </a:extLst>
          </p:cNvPr>
          <p:cNvSpPr/>
          <p:nvPr/>
        </p:nvSpPr>
        <p:spPr>
          <a:xfrm>
            <a:off x="-3503746" y="9782308"/>
            <a:ext cx="3196721" cy="2265203"/>
          </a:xfrm>
          <a:prstGeom prst="rect">
            <a:avLst/>
          </a:prstGeom>
          <a:noFill/>
          <a:ln/>
        </p:spPr>
        <p:txBody>
          <a:bodyPr wrap="square" rtlCol="0" anchor="ctr"/>
          <a:lstStyle/>
          <a:p>
            <a:pPr marL="0" indent="0" algn="just">
              <a:lnSpc>
                <a:spcPct val="120000"/>
              </a:lnSpc>
              <a:buNone/>
            </a:pPr>
            <a:r>
              <a:rPr lang="en-US" sz="1100" dirty="0">
                <a:solidFill>
                  <a:srgbClr val="000000"/>
                </a:solidFill>
                <a:latin typeface="+mj-lt"/>
                <a:ea typeface="Calibri" pitchFamily="34" charset="-122"/>
                <a:cs typeface="Calibri" pitchFamily="34" charset="-120"/>
              </a:rPr>
              <a:t>Our Emmaus Encounters are a wonderful opportunity for our Mary Immaculate students and parish “Wisdom Figures” to come together in conversation, sharing stories, faith and life experiences. Through these encounters, students are encouraged to put their faith into action, recognizing the face of Christ in one another as we journey together.</a:t>
            </a:r>
          </a:p>
          <a:p>
            <a:pPr marL="0" indent="0" algn="just">
              <a:lnSpc>
                <a:spcPct val="120000"/>
              </a:lnSpc>
              <a:buNone/>
            </a:pPr>
            <a:r>
              <a:rPr lang="en-US" sz="1100" dirty="0">
                <a:solidFill>
                  <a:srgbClr val="000000"/>
                </a:solidFill>
                <a:latin typeface="+mj-lt"/>
                <a:ea typeface="Calibri" pitchFamily="34" charset="-122"/>
                <a:cs typeface="Calibri" pitchFamily="34" charset="-120"/>
              </a:rPr>
              <a:t>We warmly invite our selected parishioners to join us on 25 September at 10:00am, following morning Mass. We would love you to be part of these special intergenerational encounters with our students.</a:t>
            </a:r>
            <a:endParaRPr lang="en-US" sz="1100" dirty="0">
              <a:latin typeface="+mj-lt"/>
            </a:endParaRPr>
          </a:p>
        </p:txBody>
      </p:sp>
      <p:sp>
        <p:nvSpPr>
          <p:cNvPr id="38" name="Text 6">
            <a:extLst>
              <a:ext uri="{FF2B5EF4-FFF2-40B4-BE49-F238E27FC236}">
                <a16:creationId xmlns:a16="http://schemas.microsoft.com/office/drawing/2014/main" id="{7B480E38-8D58-528C-B34A-D20277FC7646}"/>
              </a:ext>
            </a:extLst>
          </p:cNvPr>
          <p:cNvSpPr/>
          <p:nvPr/>
        </p:nvSpPr>
        <p:spPr>
          <a:xfrm>
            <a:off x="4018469" y="-1514051"/>
            <a:ext cx="3179565" cy="190018"/>
          </a:xfrm>
          <a:prstGeom prst="rect">
            <a:avLst/>
          </a:prstGeom>
          <a:solidFill>
            <a:schemeClr val="accent6">
              <a:lumMod val="60000"/>
              <a:lumOff val="40000"/>
            </a:schemeClr>
          </a:solidFill>
          <a:ln>
            <a:solidFill>
              <a:schemeClr val="tx1"/>
            </a:solidFill>
          </a:ln>
        </p:spPr>
        <p:txBody>
          <a:bodyPr wrap="square" lIns="12700" tIns="12700" rIns="12700" bIns="12700" rtlCol="0" anchor="ctr"/>
          <a:lstStyle/>
          <a:p>
            <a:pPr algn="ctr"/>
            <a:r>
              <a:rPr lang="en-AU" sz="1200" b="1" u="sng" dirty="0">
                <a:solidFill>
                  <a:srgbClr val="484848"/>
                </a:solidFill>
              </a:rPr>
              <a:t>RCIA PROGRAM </a:t>
            </a:r>
            <a:endParaRPr lang="en-AU" sz="1200" u="sng" dirty="0">
              <a:solidFill>
                <a:srgbClr val="484848"/>
              </a:solidFill>
            </a:endParaRPr>
          </a:p>
        </p:txBody>
      </p:sp>
      <p:sp>
        <p:nvSpPr>
          <p:cNvPr id="48" name="Text 18">
            <a:extLst>
              <a:ext uri="{FF2B5EF4-FFF2-40B4-BE49-F238E27FC236}">
                <a16:creationId xmlns:a16="http://schemas.microsoft.com/office/drawing/2014/main" id="{C20FB4E5-2C14-8AF3-B103-CE981AAC10FA}"/>
              </a:ext>
            </a:extLst>
          </p:cNvPr>
          <p:cNvSpPr/>
          <p:nvPr/>
        </p:nvSpPr>
        <p:spPr>
          <a:xfrm>
            <a:off x="-3492119" y="5343209"/>
            <a:ext cx="3196722" cy="190118"/>
          </a:xfrm>
          <a:prstGeom prst="rect">
            <a:avLst/>
          </a:prstGeom>
          <a:solidFill>
            <a:schemeClr val="accent1">
              <a:lumMod val="20000"/>
              <a:lumOff val="80000"/>
            </a:schemeClr>
          </a:solidFill>
          <a:ln>
            <a:solidFill>
              <a:schemeClr val="tx1"/>
            </a:solidFill>
          </a:ln>
        </p:spPr>
        <p:txBody>
          <a:bodyPr wrap="square" lIns="12700" tIns="12700" rIns="12700" bIns="12700"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MEN AT THE SHRINE</a:t>
            </a:r>
            <a:endParaRPr lang="en-US" sz="1000" u="sng" dirty="0"/>
          </a:p>
        </p:txBody>
      </p:sp>
      <p:sp>
        <p:nvSpPr>
          <p:cNvPr id="22" name="TextBox 21">
            <a:extLst>
              <a:ext uri="{FF2B5EF4-FFF2-40B4-BE49-F238E27FC236}">
                <a16:creationId xmlns:a16="http://schemas.microsoft.com/office/drawing/2014/main" id="{5DEE501F-A472-FBD3-151A-5623CB1C97A4}"/>
              </a:ext>
            </a:extLst>
          </p:cNvPr>
          <p:cNvSpPr txBox="1"/>
          <p:nvPr/>
        </p:nvSpPr>
        <p:spPr>
          <a:xfrm>
            <a:off x="7080383" y="8940365"/>
            <a:ext cx="3444524" cy="3477106"/>
          </a:xfrm>
          <a:prstGeom prst="rect">
            <a:avLst/>
          </a:prstGeom>
          <a:noFill/>
        </p:spPr>
        <p:txBody>
          <a:bodyPr wrap="square">
            <a:spAutoFit/>
          </a:bodyPr>
          <a:lstStyle/>
          <a:p>
            <a:pPr algn="just">
              <a:lnSpc>
                <a:spcPct val="130000"/>
              </a:lnSpc>
            </a:pPr>
            <a:r>
              <a:rPr lang="en-US" sz="1000" b="1" dirty="0">
                <a:latin typeface="+mj-lt"/>
              </a:rPr>
              <a:t>A Safe Church is a Strong Church!</a:t>
            </a:r>
          </a:p>
          <a:p>
            <a:pPr algn="just">
              <a:lnSpc>
                <a:spcPct val="130000"/>
              </a:lnSpc>
            </a:pPr>
            <a:r>
              <a:rPr lang="en-US" sz="1000" dirty="0">
                <a:latin typeface="+mj-lt"/>
              </a:rPr>
              <a:t>Mary Immaculate is committed to providing a safe and welcoming environment and takes the safeguarding of children and vulnerable persons seriously. </a:t>
            </a:r>
          </a:p>
          <a:p>
            <a:pPr algn="just">
              <a:lnSpc>
                <a:spcPct val="130000"/>
              </a:lnSpc>
            </a:pPr>
            <a:r>
              <a:rPr lang="en-US" sz="1000" dirty="0">
                <a:latin typeface="+mj-lt"/>
              </a:rPr>
              <a:t>Safeguarding those who are vulnerable is part of the mission that Jesus Christ entrusts to our Church. We all have a role to play in safeguarding those who are vulnerable. </a:t>
            </a:r>
          </a:p>
          <a:p>
            <a:pPr algn="just">
              <a:lnSpc>
                <a:spcPct val="130000"/>
              </a:lnSpc>
            </a:pPr>
            <a:r>
              <a:rPr lang="en-US" sz="1000" dirty="0">
                <a:latin typeface="+mj-lt"/>
              </a:rPr>
              <a:t>If you have any concerns about someone’s immediate safety, or you suspect a crime may have or is likely to occur, please contact NSW Police on Triple Zero (000).  Concerns about safeguarding in the Diocese may be referred  to the Parish Office, or directly to the: Office for Safeguarding and Professional Standards Ph (02) 8838 3419</a:t>
            </a:r>
          </a:p>
          <a:p>
            <a:pPr algn="just">
              <a:lnSpc>
                <a:spcPct val="130000"/>
              </a:lnSpc>
            </a:pPr>
            <a:r>
              <a:rPr lang="en-US" sz="1000" dirty="0">
                <a:latin typeface="+mj-lt"/>
              </a:rPr>
              <a:t>Email: </a:t>
            </a:r>
            <a:r>
              <a:rPr lang="en-US" sz="1000" dirty="0">
                <a:latin typeface="+mj-lt"/>
                <a:hlinkClick r:id="rId15"/>
              </a:rPr>
              <a:t>safeguarding@parracatholic.org</a:t>
            </a:r>
            <a:r>
              <a:rPr lang="en-US" sz="1000" dirty="0">
                <a:latin typeface="+mj-lt"/>
              </a:rPr>
              <a:t>.</a:t>
            </a:r>
          </a:p>
          <a:p>
            <a:pPr algn="just">
              <a:lnSpc>
                <a:spcPct val="130000"/>
              </a:lnSpc>
            </a:pPr>
            <a:r>
              <a:rPr lang="en-US" sz="900" dirty="0">
                <a:latin typeface="+mj-lt"/>
              </a:rPr>
              <a:t>Information about the Diocese’s response and supports </a:t>
            </a:r>
          </a:p>
          <a:p>
            <a:pPr algn="just">
              <a:lnSpc>
                <a:spcPct val="130000"/>
              </a:lnSpc>
            </a:pPr>
            <a:r>
              <a:rPr lang="en-US" sz="900" dirty="0">
                <a:latin typeface="+mj-lt"/>
              </a:rPr>
              <a:t>about safeguarding children and vulnerable people are available at </a:t>
            </a:r>
            <a:r>
              <a:rPr lang="en-US" sz="900" dirty="0">
                <a:latin typeface="+mj-lt"/>
                <a:hlinkClick r:id="rId13"/>
              </a:rPr>
              <a:t>www.safeguarding.org.au</a:t>
            </a:r>
            <a:r>
              <a:rPr lang="en-AU" sz="900" dirty="0">
                <a:latin typeface="+mj-lt"/>
              </a:rPr>
              <a:t> </a:t>
            </a:r>
            <a:endParaRPr lang="en-US" sz="900" dirty="0">
              <a:latin typeface="+mj-lt"/>
            </a:endParaRPr>
          </a:p>
        </p:txBody>
      </p:sp>
      <p:sp>
        <p:nvSpPr>
          <p:cNvPr id="30" name="Text 18">
            <a:extLst>
              <a:ext uri="{FF2B5EF4-FFF2-40B4-BE49-F238E27FC236}">
                <a16:creationId xmlns:a16="http://schemas.microsoft.com/office/drawing/2014/main" id="{36464713-2F5D-7078-FEE1-5C968642C80E}"/>
              </a:ext>
            </a:extLst>
          </p:cNvPr>
          <p:cNvSpPr/>
          <p:nvPr/>
        </p:nvSpPr>
        <p:spPr>
          <a:xfrm>
            <a:off x="7107907" y="8749138"/>
            <a:ext cx="3196722" cy="190118"/>
          </a:xfrm>
          <a:prstGeom prst="rect">
            <a:avLst/>
          </a:prstGeom>
          <a:solidFill>
            <a:srgbClr val="00B050"/>
          </a:solidFill>
          <a:ln>
            <a:solidFill>
              <a:schemeClr val="tx1"/>
            </a:solidFill>
          </a:ln>
        </p:spPr>
        <p:txBody>
          <a:bodyPr wrap="square" lIns="12700" tIns="12700" rIns="12700" bIns="12700" rtlCol="0" anchor="ctr"/>
          <a:lstStyle/>
          <a:p>
            <a:pPr marL="0" indent="0" algn="ctr">
              <a:buNone/>
            </a:pPr>
            <a:r>
              <a:rPr lang="en-US" sz="1000" b="1" u="sng" dirty="0">
                <a:solidFill>
                  <a:srgbClr val="000000"/>
                </a:solidFill>
                <a:latin typeface="Calibri" pitchFamily="34" charset="0"/>
                <a:ea typeface="Calibri" pitchFamily="34" charset="-122"/>
                <a:cs typeface="Calibri" pitchFamily="34" charset="-120"/>
              </a:rPr>
              <a:t>MARY IMMACULATE’S COMMITMENT TO SAFEGUARDING</a:t>
            </a:r>
            <a:endParaRPr lang="en-US" sz="1000" u="sng" dirty="0"/>
          </a:p>
        </p:txBody>
      </p:sp>
      <p:pic>
        <p:nvPicPr>
          <p:cNvPr id="45" name="Picture 44">
            <a:extLst>
              <a:ext uri="{FF2B5EF4-FFF2-40B4-BE49-F238E27FC236}">
                <a16:creationId xmlns:a16="http://schemas.microsoft.com/office/drawing/2014/main" id="{EA34058A-451A-7D08-C3AD-E6DE6B714C31}"/>
              </a:ext>
            </a:extLst>
          </p:cNvPr>
          <p:cNvPicPr>
            <a:picLocks noChangeAspect="1"/>
          </p:cNvPicPr>
          <p:nvPr/>
        </p:nvPicPr>
        <p:blipFill>
          <a:blip r:embed="rId16"/>
          <a:stretch>
            <a:fillRect/>
          </a:stretch>
        </p:blipFill>
        <p:spPr>
          <a:xfrm>
            <a:off x="4134467" y="9968884"/>
            <a:ext cx="2374366" cy="946025"/>
          </a:xfrm>
          <a:prstGeom prst="rect">
            <a:avLst/>
          </a:prstGeom>
        </p:spPr>
      </p:pic>
      <p:pic>
        <p:nvPicPr>
          <p:cNvPr id="20" name="Picture 19">
            <a:extLst>
              <a:ext uri="{FF2B5EF4-FFF2-40B4-BE49-F238E27FC236}">
                <a16:creationId xmlns:a16="http://schemas.microsoft.com/office/drawing/2014/main" id="{9E020F1C-9D71-947D-8C98-58DC49CBC5FF}"/>
              </a:ext>
            </a:extLst>
          </p:cNvPr>
          <p:cNvPicPr>
            <a:picLocks noChangeAspect="1"/>
          </p:cNvPicPr>
          <p:nvPr/>
        </p:nvPicPr>
        <p:blipFill>
          <a:blip r:embed="rId17"/>
          <a:stretch>
            <a:fillRect/>
          </a:stretch>
        </p:blipFill>
        <p:spPr>
          <a:xfrm>
            <a:off x="3377847" y="3843324"/>
            <a:ext cx="3308801" cy="2796656"/>
          </a:xfrm>
          <a:prstGeom prst="rect">
            <a:avLst/>
          </a:prstGeom>
        </p:spPr>
      </p:pic>
      <p:pic>
        <p:nvPicPr>
          <p:cNvPr id="21" name="Picture 20">
            <a:extLst>
              <a:ext uri="{FF2B5EF4-FFF2-40B4-BE49-F238E27FC236}">
                <a16:creationId xmlns:a16="http://schemas.microsoft.com/office/drawing/2014/main" id="{D6143946-7E85-6505-1198-43595C4635CE}"/>
              </a:ext>
            </a:extLst>
          </p:cNvPr>
          <p:cNvPicPr>
            <a:picLocks noChangeAspect="1"/>
          </p:cNvPicPr>
          <p:nvPr/>
        </p:nvPicPr>
        <p:blipFill>
          <a:blip r:embed="rId18"/>
          <a:stretch>
            <a:fillRect/>
          </a:stretch>
        </p:blipFill>
        <p:spPr>
          <a:xfrm>
            <a:off x="3377846" y="6639980"/>
            <a:ext cx="3308801" cy="2930694"/>
          </a:xfrm>
          <a:prstGeom prst="rect">
            <a:avLst/>
          </a:prstGeom>
        </p:spPr>
      </p:pic>
      <p:pic>
        <p:nvPicPr>
          <p:cNvPr id="8" name="Picture 7">
            <a:extLst>
              <a:ext uri="{FF2B5EF4-FFF2-40B4-BE49-F238E27FC236}">
                <a16:creationId xmlns:a16="http://schemas.microsoft.com/office/drawing/2014/main" id="{913C7626-7C90-96C3-819A-C2EBF8AE802F}"/>
              </a:ext>
            </a:extLst>
          </p:cNvPr>
          <p:cNvPicPr>
            <a:picLocks noChangeAspect="1"/>
          </p:cNvPicPr>
          <p:nvPr/>
        </p:nvPicPr>
        <p:blipFill>
          <a:blip r:embed="rId19"/>
          <a:stretch>
            <a:fillRect/>
          </a:stretch>
        </p:blipFill>
        <p:spPr>
          <a:xfrm>
            <a:off x="105657" y="80720"/>
            <a:ext cx="3257935" cy="3888583"/>
          </a:xfrm>
          <a:prstGeom prst="rect">
            <a:avLst/>
          </a:prstGeom>
        </p:spPr>
      </p:pic>
      <p:pic>
        <p:nvPicPr>
          <p:cNvPr id="5" name="Picture 4" descr="Colour Image">
            <a:extLst>
              <a:ext uri="{FF2B5EF4-FFF2-40B4-BE49-F238E27FC236}">
                <a16:creationId xmlns:a16="http://schemas.microsoft.com/office/drawing/2014/main" id="{BEEBBE11-1007-9565-7BF0-0F6713E47503}"/>
              </a:ext>
            </a:extLst>
          </p:cNvPr>
          <p:cNvPicPr>
            <a:picLocks noChangeAspect="1"/>
          </p:cNvPicPr>
          <p:nvPr/>
        </p:nvPicPr>
        <p:blipFill>
          <a:blip r:embed="rId20"/>
          <a:stretch>
            <a:fillRect/>
          </a:stretch>
        </p:blipFill>
        <p:spPr>
          <a:xfrm>
            <a:off x="171352" y="4065162"/>
            <a:ext cx="3125417" cy="5505512"/>
          </a:xfrm>
          <a:prstGeom prst="rect">
            <a:avLst/>
          </a:prstGeom>
        </p:spPr>
      </p:pic>
      <p:pic>
        <p:nvPicPr>
          <p:cNvPr id="13" name="Picture 12">
            <a:extLst>
              <a:ext uri="{FF2B5EF4-FFF2-40B4-BE49-F238E27FC236}">
                <a16:creationId xmlns:a16="http://schemas.microsoft.com/office/drawing/2014/main" id="{8F836106-DE0B-5E5C-BABD-8F403853ADD8}"/>
              </a:ext>
            </a:extLst>
          </p:cNvPr>
          <p:cNvPicPr>
            <a:picLocks noChangeAspect="1"/>
          </p:cNvPicPr>
          <p:nvPr/>
        </p:nvPicPr>
        <p:blipFill>
          <a:blip r:embed="rId21"/>
          <a:stretch>
            <a:fillRect/>
          </a:stretch>
        </p:blipFill>
        <p:spPr>
          <a:xfrm>
            <a:off x="6184064" y="434020"/>
            <a:ext cx="715341" cy="804872"/>
          </a:xfrm>
          <a:prstGeom prst="rect">
            <a:avLst/>
          </a:prstGeom>
        </p:spPr>
      </p:pic>
      <p:sp>
        <p:nvSpPr>
          <p:cNvPr id="17" name="TextBox 16">
            <a:extLst>
              <a:ext uri="{FF2B5EF4-FFF2-40B4-BE49-F238E27FC236}">
                <a16:creationId xmlns:a16="http://schemas.microsoft.com/office/drawing/2014/main" id="{4BD41982-0852-8218-4786-826D5844E281}"/>
              </a:ext>
            </a:extLst>
          </p:cNvPr>
          <p:cNvSpPr txBox="1"/>
          <p:nvPr/>
        </p:nvSpPr>
        <p:spPr>
          <a:xfrm>
            <a:off x="3522904" y="281608"/>
            <a:ext cx="3412422" cy="3941720"/>
          </a:xfrm>
          <a:prstGeom prst="rect">
            <a:avLst/>
          </a:prstGeom>
          <a:noFill/>
        </p:spPr>
        <p:txBody>
          <a:bodyPr wrap="square">
            <a:spAutoFit/>
          </a:bodyPr>
          <a:lstStyle/>
          <a:p>
            <a:pPr indent="0" algn="l">
              <a:lnSpc>
                <a:spcPct val="150000"/>
              </a:lnSpc>
              <a:buNone/>
            </a:pPr>
            <a:r>
              <a:rPr lang="en-AU" sz="1200" b="0" i="0" dirty="0">
                <a:solidFill>
                  <a:schemeClr val="tx1"/>
                </a:solidFill>
                <a:effectLst/>
                <a:latin typeface="+mj-lt"/>
              </a:rPr>
              <a:t>Calling all youth aged 12-17: Join us and </a:t>
            </a:r>
          </a:p>
          <a:p>
            <a:pPr indent="0" algn="l">
              <a:lnSpc>
                <a:spcPct val="150000"/>
              </a:lnSpc>
              <a:buNone/>
            </a:pPr>
            <a:r>
              <a:rPr lang="en-AU" sz="1200" b="0" i="0" dirty="0">
                <a:solidFill>
                  <a:schemeClr val="tx1"/>
                </a:solidFill>
                <a:effectLst/>
                <a:latin typeface="+mj-lt"/>
              </a:rPr>
              <a:t>Blaze Youth from Saint John XXIII for a day of </a:t>
            </a:r>
          </a:p>
          <a:p>
            <a:pPr indent="0" algn="l">
              <a:lnSpc>
                <a:spcPct val="150000"/>
              </a:lnSpc>
              <a:buNone/>
            </a:pPr>
            <a:r>
              <a:rPr lang="en-AU" sz="1200" b="0" i="0" dirty="0">
                <a:solidFill>
                  <a:schemeClr val="tx1"/>
                </a:solidFill>
                <a:effectLst/>
                <a:latin typeface="+mj-lt"/>
              </a:rPr>
              <a:t>faith, friendship, fun and encountering Christ! </a:t>
            </a:r>
          </a:p>
          <a:p>
            <a:pPr indent="0" algn="l">
              <a:lnSpc>
                <a:spcPct val="150000"/>
              </a:lnSpc>
              <a:buNone/>
            </a:pPr>
            <a:r>
              <a:rPr lang="en-AU" sz="1200" b="0" i="0" dirty="0">
                <a:solidFill>
                  <a:schemeClr val="tx1"/>
                </a:solidFill>
                <a:effectLst/>
                <a:latin typeface="+mj-lt"/>
              </a:rPr>
              <a:t>We will have games and</a:t>
            </a:r>
            <a:r>
              <a:rPr lang="en-AU" sz="1200" dirty="0">
                <a:latin typeface="+mj-lt"/>
              </a:rPr>
              <a:t> </a:t>
            </a:r>
            <a:r>
              <a:rPr lang="en-AU" sz="1200" b="0" i="0" dirty="0">
                <a:solidFill>
                  <a:schemeClr val="tx1"/>
                </a:solidFill>
                <a:effectLst/>
                <a:latin typeface="+mj-lt"/>
              </a:rPr>
              <a:t>icebreakers, group </a:t>
            </a:r>
          </a:p>
          <a:p>
            <a:pPr indent="0" algn="l">
              <a:lnSpc>
                <a:spcPct val="150000"/>
              </a:lnSpc>
              <a:buNone/>
            </a:pPr>
            <a:r>
              <a:rPr lang="en-AU" sz="1200" b="0" i="0" dirty="0">
                <a:solidFill>
                  <a:schemeClr val="tx1"/>
                </a:solidFill>
                <a:effectLst/>
                <a:latin typeface="+mj-lt"/>
              </a:rPr>
              <a:t>activities, talks from guest speakers, </a:t>
            </a:r>
          </a:p>
          <a:p>
            <a:pPr indent="0" algn="l">
              <a:lnSpc>
                <a:spcPct val="150000"/>
              </a:lnSpc>
              <a:buNone/>
            </a:pPr>
            <a:r>
              <a:rPr lang="en-AU" sz="1200" b="0" i="0" dirty="0">
                <a:solidFill>
                  <a:schemeClr val="tx1"/>
                </a:solidFill>
                <a:effectLst/>
                <a:latin typeface="+mj-lt"/>
              </a:rPr>
              <a:t>Adoration and Mass. Our theme is "Living in Christ". </a:t>
            </a:r>
          </a:p>
          <a:p>
            <a:pPr indent="0" algn="l" rtl="0">
              <a:lnSpc>
                <a:spcPct val="150000"/>
              </a:lnSpc>
              <a:buNone/>
            </a:pPr>
            <a:r>
              <a:rPr lang="en-AU" sz="1200" b="1" i="0" dirty="0">
                <a:solidFill>
                  <a:schemeClr val="tx1"/>
                </a:solidFill>
                <a:effectLst/>
                <a:latin typeface="+mj-lt"/>
              </a:rPr>
              <a:t>LIVING IN CHRIST – CYMI x Blaze Youth Retreat</a:t>
            </a:r>
            <a:br>
              <a:rPr lang="en-AU" sz="1200" b="0" i="0" dirty="0">
                <a:solidFill>
                  <a:schemeClr val="tx1"/>
                </a:solidFill>
                <a:effectLst/>
                <a:latin typeface="+mj-lt"/>
              </a:rPr>
            </a:br>
            <a:r>
              <a:rPr lang="en-AU" sz="1200" b="0" i="0" dirty="0">
                <a:solidFill>
                  <a:schemeClr val="tx1"/>
                </a:solidFill>
                <a:effectLst/>
                <a:latin typeface="+mj-lt"/>
              </a:rPr>
              <a:t>📅 </a:t>
            </a:r>
            <a:r>
              <a:rPr lang="en-AU" sz="1200" b="1" i="0" dirty="0">
                <a:solidFill>
                  <a:schemeClr val="tx1"/>
                </a:solidFill>
                <a:effectLst/>
                <a:latin typeface="+mj-lt"/>
              </a:rPr>
              <a:t>Date:</a:t>
            </a:r>
            <a:r>
              <a:rPr lang="en-AU" sz="1200" b="0" i="0" dirty="0">
                <a:solidFill>
                  <a:schemeClr val="tx1"/>
                </a:solidFill>
                <a:effectLst/>
                <a:latin typeface="+mj-lt"/>
              </a:rPr>
              <a:t> Saturday, 12th December 2026</a:t>
            </a:r>
            <a:br>
              <a:rPr lang="en-AU" sz="1200" b="0" i="0" dirty="0">
                <a:solidFill>
                  <a:schemeClr val="tx1"/>
                </a:solidFill>
                <a:effectLst/>
                <a:latin typeface="+mj-lt"/>
              </a:rPr>
            </a:br>
            <a:r>
              <a:rPr lang="en-AU" sz="1200" b="0" i="0" dirty="0">
                <a:solidFill>
                  <a:schemeClr val="tx1"/>
                </a:solidFill>
                <a:effectLst/>
                <a:latin typeface="+mj-lt"/>
              </a:rPr>
              <a:t>⏰ </a:t>
            </a:r>
            <a:r>
              <a:rPr lang="en-AU" sz="1200" b="1" i="0" dirty="0">
                <a:solidFill>
                  <a:schemeClr val="tx1"/>
                </a:solidFill>
                <a:effectLst/>
                <a:latin typeface="+mj-lt"/>
              </a:rPr>
              <a:t>Time:</a:t>
            </a:r>
            <a:r>
              <a:rPr lang="en-AU" sz="1200" b="0" i="0" dirty="0">
                <a:solidFill>
                  <a:schemeClr val="tx1"/>
                </a:solidFill>
                <a:effectLst/>
                <a:latin typeface="+mj-lt"/>
              </a:rPr>
              <a:t> 9am – 3pm</a:t>
            </a:r>
            <a:br>
              <a:rPr lang="en-AU" sz="1200" b="0" i="0" dirty="0">
                <a:solidFill>
                  <a:schemeClr val="tx1"/>
                </a:solidFill>
                <a:effectLst/>
                <a:latin typeface="+mj-lt"/>
              </a:rPr>
            </a:br>
            <a:r>
              <a:rPr lang="en-AU" sz="1200" b="0" i="0" dirty="0">
                <a:solidFill>
                  <a:schemeClr val="tx1"/>
                </a:solidFill>
                <a:effectLst/>
                <a:latin typeface="+mj-lt"/>
              </a:rPr>
              <a:t>📍 </a:t>
            </a:r>
            <a:r>
              <a:rPr lang="en-AU" sz="1200" b="1" i="0" dirty="0">
                <a:solidFill>
                  <a:schemeClr val="tx1"/>
                </a:solidFill>
                <a:effectLst/>
                <a:latin typeface="+mj-lt"/>
              </a:rPr>
              <a:t>Location:</a:t>
            </a:r>
            <a:r>
              <a:rPr lang="en-AU" sz="1200" b="0" i="0" dirty="0">
                <a:solidFill>
                  <a:schemeClr val="tx1"/>
                </a:solidFill>
                <a:effectLst/>
                <a:latin typeface="+mj-lt"/>
              </a:rPr>
              <a:t> Franciscan Shrine </a:t>
            </a:r>
          </a:p>
          <a:p>
            <a:pPr indent="0" algn="l" rtl="0">
              <a:lnSpc>
                <a:spcPct val="150000"/>
              </a:lnSpc>
              <a:buNone/>
            </a:pPr>
            <a:r>
              <a:rPr lang="en-AU" sz="1200" b="0" i="0" dirty="0">
                <a:solidFill>
                  <a:schemeClr val="tx1"/>
                </a:solidFill>
                <a:effectLst/>
                <a:latin typeface="+mj-lt"/>
              </a:rPr>
              <a:t>of the Holy Innocents, Kellyville</a:t>
            </a:r>
          </a:p>
          <a:p>
            <a:pPr indent="0" rtl="0">
              <a:lnSpc>
                <a:spcPct val="150000"/>
              </a:lnSpc>
              <a:buNone/>
            </a:pPr>
            <a:r>
              <a:rPr lang="en-AU" sz="1200" b="1" i="0" dirty="0">
                <a:solidFill>
                  <a:schemeClr val="tx1"/>
                </a:solidFill>
                <a:effectLst/>
                <a:latin typeface="+mj-lt"/>
              </a:rPr>
              <a:t>Registration QR code: </a:t>
            </a:r>
          </a:p>
          <a:p>
            <a:pPr indent="0" algn="l" rtl="0">
              <a:lnSpc>
                <a:spcPct val="150000"/>
              </a:lnSpc>
              <a:buNone/>
            </a:pPr>
            <a:endParaRPr lang="en-AU" sz="1200" dirty="0">
              <a:latin typeface="+mj-lt"/>
            </a:endParaRPr>
          </a:p>
          <a:p>
            <a:pPr indent="0" algn="l" rtl="0">
              <a:lnSpc>
                <a:spcPct val="150000"/>
              </a:lnSpc>
              <a:buNone/>
            </a:pPr>
            <a:endParaRPr lang="en-AU" sz="1200" b="0" i="0" dirty="0">
              <a:solidFill>
                <a:srgbClr val="242424"/>
              </a:solidFill>
              <a:effectLst/>
              <a:latin typeface="+mj-lt"/>
            </a:endParaRPr>
          </a:p>
        </p:txBody>
      </p:sp>
      <p:sp>
        <p:nvSpPr>
          <p:cNvPr id="25" name="Text 3">
            <a:extLst>
              <a:ext uri="{FF2B5EF4-FFF2-40B4-BE49-F238E27FC236}">
                <a16:creationId xmlns:a16="http://schemas.microsoft.com/office/drawing/2014/main" id="{154CA73A-D5BF-09B1-8CED-4B73004AB277}"/>
              </a:ext>
            </a:extLst>
          </p:cNvPr>
          <p:cNvSpPr/>
          <p:nvPr/>
        </p:nvSpPr>
        <p:spPr>
          <a:xfrm>
            <a:off x="3566933" y="122601"/>
            <a:ext cx="3082520" cy="252875"/>
          </a:xfrm>
          <a:prstGeom prst="rect">
            <a:avLst/>
          </a:prstGeom>
          <a:solidFill>
            <a:schemeClr val="accent6">
              <a:lumMod val="40000"/>
              <a:lumOff val="60000"/>
            </a:schemeClr>
          </a:solidFill>
          <a:ln>
            <a:solidFill>
              <a:schemeClr val="tx1"/>
            </a:solidFill>
          </a:ln>
        </p:spPr>
        <p:txBody>
          <a:bodyPr wrap="square" rtlCol="0" anchor="ctr"/>
          <a:lstStyle/>
          <a:p>
            <a:pPr marL="0" indent="0" algn="ctr">
              <a:buNone/>
            </a:pPr>
            <a:r>
              <a:rPr lang="en-US" sz="1600" b="1" dirty="0">
                <a:solidFill>
                  <a:srgbClr val="000000"/>
                </a:solidFill>
                <a:latin typeface="Calibri" pitchFamily="34" charset="0"/>
                <a:ea typeface="Calibri" pitchFamily="34" charset="-122"/>
                <a:cs typeface="Calibri" pitchFamily="34" charset="-120"/>
              </a:rPr>
              <a:t>CYMI </a:t>
            </a:r>
            <a:endParaRPr lang="en-US" sz="1600" dirty="0"/>
          </a:p>
        </p:txBody>
      </p:sp>
      <p:pic>
        <p:nvPicPr>
          <p:cNvPr id="31" name="Picture 30">
            <a:extLst>
              <a:ext uri="{FF2B5EF4-FFF2-40B4-BE49-F238E27FC236}">
                <a16:creationId xmlns:a16="http://schemas.microsoft.com/office/drawing/2014/main" id="{6CEFC7B3-458D-6C4C-EA9F-8A973DF0081F}"/>
              </a:ext>
            </a:extLst>
          </p:cNvPr>
          <p:cNvPicPr>
            <a:picLocks noChangeAspect="1"/>
          </p:cNvPicPr>
          <p:nvPr/>
        </p:nvPicPr>
        <p:blipFill>
          <a:blip r:embed="rId22"/>
          <a:stretch>
            <a:fillRect/>
          </a:stretch>
        </p:blipFill>
        <p:spPr>
          <a:xfrm>
            <a:off x="5652918" y="2656614"/>
            <a:ext cx="1137561" cy="113756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79143" y="91440"/>
            <a:ext cx="6583680" cy="167640"/>
          </a:xfrm>
          <a:prstGeom prst="rect">
            <a:avLst/>
          </a:prstGeom>
          <a:solidFill>
            <a:schemeClr val="accent6">
              <a:lumMod val="40000"/>
              <a:lumOff val="60000"/>
            </a:schemeClr>
          </a:solidFill>
          <a:ln w="12700">
            <a:solidFill>
              <a:srgbClr val="CCAA44"/>
            </a:solidFill>
            <a:prstDash val="solid"/>
          </a:ln>
        </p:spPr>
        <p:txBody>
          <a:bodyPr/>
          <a:lstStyle/>
          <a:p>
            <a:endParaRPr lang="en-AU" dirty="0">
              <a:solidFill>
                <a:srgbClr val="FF0000"/>
              </a:solidFill>
            </a:endParaRPr>
          </a:p>
        </p:txBody>
      </p:sp>
      <p:sp>
        <p:nvSpPr>
          <p:cNvPr id="3" name="Text 1"/>
          <p:cNvSpPr/>
          <p:nvPr/>
        </p:nvSpPr>
        <p:spPr>
          <a:xfrm>
            <a:off x="249277" y="88037"/>
            <a:ext cx="6528816" cy="166986"/>
          </a:xfrm>
          <a:prstGeom prst="rect">
            <a:avLst/>
          </a:prstGeom>
          <a:noFill/>
          <a:ln/>
        </p:spPr>
        <p:txBody>
          <a:bodyPr wrap="square" lIns="12700" tIns="12700" rIns="12700" bIns="12700" rtlCol="0" anchor="ctr"/>
          <a:lstStyle/>
          <a:p>
            <a:pPr marL="0" indent="0" algn="ctr">
              <a:buNone/>
            </a:pPr>
            <a:r>
              <a:rPr lang="en-US" sz="1000" b="1" dirty="0">
                <a:solidFill>
                  <a:srgbClr val="5A4000"/>
                </a:solidFill>
                <a:latin typeface="Calibri" pitchFamily="34" charset="0"/>
                <a:ea typeface="Calibri" pitchFamily="34" charset="-122"/>
                <a:cs typeface="Calibri" pitchFamily="34" charset="-120"/>
              </a:rPr>
              <a:t>TWENTY-SEVENTH SUNDAY IN ORDINARY TIME ~ YEAR A ~  4 OCTOBER 2026</a:t>
            </a:r>
            <a:endParaRPr lang="en-US" sz="1000" dirty="0"/>
          </a:p>
        </p:txBody>
      </p:sp>
      <p:sp>
        <p:nvSpPr>
          <p:cNvPr id="4" name="Text 2"/>
          <p:cNvSpPr/>
          <p:nvPr/>
        </p:nvSpPr>
        <p:spPr>
          <a:xfrm>
            <a:off x="107702" y="1106862"/>
            <a:ext cx="3264408" cy="8194489"/>
          </a:xfrm>
          <a:prstGeom prst="rect">
            <a:avLst/>
          </a:prstGeom>
          <a:noFill/>
          <a:ln/>
        </p:spPr>
        <p:txBody>
          <a:bodyPr wrap="square" rtlCol="0" anchor="ctr"/>
          <a:lstStyle/>
          <a:p>
            <a:pPr algn="just">
              <a:lnSpc>
                <a:spcPct val="110000"/>
              </a:lnSpc>
            </a:pPr>
            <a:r>
              <a:rPr lang="en-US" sz="1100" b="1" dirty="0">
                <a:latin typeface="+mj-lt"/>
              </a:rPr>
              <a:t>First Reading  Isaiah  5:1-7</a:t>
            </a:r>
          </a:p>
          <a:p>
            <a:pPr algn="just">
              <a:lnSpc>
                <a:spcPct val="110000"/>
              </a:lnSpc>
            </a:pPr>
            <a:r>
              <a:rPr lang="en-US" sz="1100" b="1" dirty="0">
                <a:latin typeface="+mj-lt"/>
              </a:rPr>
              <a:t>A reading from the prophet Isaiah</a:t>
            </a:r>
          </a:p>
          <a:p>
            <a:pPr algn="just">
              <a:lnSpc>
                <a:spcPct val="110000"/>
              </a:lnSpc>
            </a:pPr>
            <a:r>
              <a:rPr lang="en-US" sz="1100" dirty="0">
                <a:latin typeface="+mj-lt"/>
              </a:rPr>
              <a:t>Let me sing to my friend the song of his love for </a:t>
            </a:r>
          </a:p>
          <a:p>
            <a:pPr algn="just">
              <a:lnSpc>
                <a:spcPct val="110000"/>
              </a:lnSpc>
            </a:pPr>
            <a:r>
              <a:rPr lang="en-US" sz="1100" dirty="0">
                <a:latin typeface="+mj-lt"/>
              </a:rPr>
              <a:t>his vineyard. My friend had a vineyard on a </a:t>
            </a:r>
          </a:p>
          <a:p>
            <a:pPr algn="just">
              <a:lnSpc>
                <a:spcPct val="110000"/>
              </a:lnSpc>
            </a:pPr>
            <a:r>
              <a:rPr lang="en-US" sz="1100" dirty="0">
                <a:latin typeface="+mj-lt"/>
              </a:rPr>
              <a:t>fertile hillside. He dug the soil, cleared it of stones,</a:t>
            </a:r>
          </a:p>
          <a:p>
            <a:pPr algn="just">
              <a:lnSpc>
                <a:spcPct val="110000"/>
              </a:lnSpc>
            </a:pPr>
            <a:r>
              <a:rPr lang="en-US" sz="1100" dirty="0">
                <a:latin typeface="+mj-lt"/>
              </a:rPr>
              <a:t>and planted choice vines in it.</a:t>
            </a:r>
          </a:p>
          <a:p>
            <a:pPr algn="just">
              <a:lnSpc>
                <a:spcPct val="110000"/>
              </a:lnSpc>
            </a:pPr>
            <a:r>
              <a:rPr lang="en-US" sz="1100" dirty="0">
                <a:latin typeface="+mj-lt"/>
              </a:rPr>
              <a:t>In the middle he built a tower, he dug a press </a:t>
            </a:r>
          </a:p>
          <a:p>
            <a:pPr algn="just">
              <a:lnSpc>
                <a:spcPct val="110000"/>
              </a:lnSpc>
            </a:pPr>
            <a:r>
              <a:rPr lang="en-US" sz="1100" dirty="0">
                <a:latin typeface="+mj-lt"/>
              </a:rPr>
              <a:t>there too. He expected it to yield grapes,</a:t>
            </a:r>
          </a:p>
          <a:p>
            <a:pPr algn="just">
              <a:lnSpc>
                <a:spcPct val="110000"/>
              </a:lnSpc>
            </a:pPr>
            <a:r>
              <a:rPr lang="en-US" sz="1100" dirty="0">
                <a:latin typeface="+mj-lt"/>
              </a:rPr>
              <a:t>but sour grapes were all that it gave.</a:t>
            </a:r>
          </a:p>
          <a:p>
            <a:pPr algn="just">
              <a:lnSpc>
                <a:spcPct val="110000"/>
              </a:lnSpc>
            </a:pPr>
            <a:r>
              <a:rPr lang="en-US" sz="1100" dirty="0">
                <a:latin typeface="+mj-lt"/>
              </a:rPr>
              <a:t>And now, inhabitants of Jerusalem</a:t>
            </a:r>
          </a:p>
          <a:p>
            <a:pPr algn="just">
              <a:lnSpc>
                <a:spcPct val="110000"/>
              </a:lnSpc>
            </a:pPr>
            <a:r>
              <a:rPr lang="en-US" sz="1100" dirty="0">
                <a:latin typeface="+mj-lt"/>
              </a:rPr>
              <a:t>and men of Judah, I ask you to judge</a:t>
            </a:r>
          </a:p>
          <a:p>
            <a:pPr algn="just">
              <a:lnSpc>
                <a:spcPct val="110000"/>
              </a:lnSpc>
            </a:pPr>
            <a:r>
              <a:rPr lang="en-US" sz="1100" dirty="0">
                <a:latin typeface="+mj-lt"/>
              </a:rPr>
              <a:t>between my vineyard and me.</a:t>
            </a:r>
          </a:p>
          <a:p>
            <a:pPr algn="just">
              <a:lnSpc>
                <a:spcPct val="110000"/>
              </a:lnSpc>
            </a:pPr>
            <a:r>
              <a:rPr lang="en-US" sz="1100" dirty="0">
                <a:latin typeface="+mj-lt"/>
              </a:rPr>
              <a:t>What could I have done for my vineyard</a:t>
            </a:r>
          </a:p>
          <a:p>
            <a:pPr algn="just">
              <a:lnSpc>
                <a:spcPct val="110000"/>
              </a:lnSpc>
            </a:pPr>
            <a:r>
              <a:rPr lang="en-US" sz="1100" dirty="0">
                <a:latin typeface="+mj-lt"/>
              </a:rPr>
              <a:t>that I have not done?</a:t>
            </a:r>
          </a:p>
          <a:p>
            <a:pPr algn="just">
              <a:lnSpc>
                <a:spcPct val="110000"/>
              </a:lnSpc>
            </a:pPr>
            <a:r>
              <a:rPr lang="en-US" sz="1100" dirty="0">
                <a:latin typeface="+mj-lt"/>
              </a:rPr>
              <a:t>I expected it to yield grapes.</a:t>
            </a:r>
          </a:p>
          <a:p>
            <a:pPr algn="just">
              <a:lnSpc>
                <a:spcPct val="110000"/>
              </a:lnSpc>
            </a:pPr>
            <a:r>
              <a:rPr lang="en-US" sz="1100" dirty="0">
                <a:latin typeface="+mj-lt"/>
              </a:rPr>
              <a:t>Why did it yield sour grapes instead?</a:t>
            </a:r>
          </a:p>
          <a:p>
            <a:pPr algn="just">
              <a:lnSpc>
                <a:spcPct val="110000"/>
              </a:lnSpc>
            </a:pPr>
            <a:r>
              <a:rPr lang="en-US" sz="1100" dirty="0">
                <a:latin typeface="+mj-lt"/>
              </a:rPr>
              <a:t>Very well, I will tell you</a:t>
            </a:r>
          </a:p>
          <a:p>
            <a:pPr algn="just">
              <a:lnSpc>
                <a:spcPct val="110000"/>
              </a:lnSpc>
            </a:pPr>
            <a:r>
              <a:rPr lang="en-US" sz="1100" dirty="0">
                <a:latin typeface="+mj-lt"/>
              </a:rPr>
              <a:t>what I am going to do to my vineyard:</a:t>
            </a:r>
          </a:p>
          <a:p>
            <a:pPr algn="just">
              <a:lnSpc>
                <a:spcPct val="110000"/>
              </a:lnSpc>
            </a:pPr>
            <a:r>
              <a:rPr lang="en-US" sz="1100" dirty="0">
                <a:latin typeface="+mj-lt"/>
              </a:rPr>
              <a:t>I will take away its hedge for it to be grazed on,</a:t>
            </a:r>
          </a:p>
          <a:p>
            <a:pPr algn="just">
              <a:lnSpc>
                <a:spcPct val="110000"/>
              </a:lnSpc>
            </a:pPr>
            <a:r>
              <a:rPr lang="en-US" sz="1100" dirty="0">
                <a:latin typeface="+mj-lt"/>
              </a:rPr>
              <a:t>and knock down its wall for it to be trampled on.</a:t>
            </a:r>
          </a:p>
          <a:p>
            <a:pPr algn="just">
              <a:lnSpc>
                <a:spcPct val="110000"/>
              </a:lnSpc>
            </a:pPr>
            <a:r>
              <a:rPr lang="en-US" sz="1100" dirty="0">
                <a:latin typeface="+mj-lt"/>
              </a:rPr>
              <a:t>I will lay it waste, unpruned, undug;</a:t>
            </a:r>
          </a:p>
          <a:p>
            <a:pPr algn="just">
              <a:lnSpc>
                <a:spcPct val="110000"/>
              </a:lnSpc>
            </a:pPr>
            <a:r>
              <a:rPr lang="en-US" sz="1100" dirty="0">
                <a:latin typeface="+mj-lt"/>
              </a:rPr>
              <a:t>overgrown by the briar and the thorn.</a:t>
            </a:r>
          </a:p>
          <a:p>
            <a:pPr algn="just">
              <a:lnSpc>
                <a:spcPct val="110000"/>
              </a:lnSpc>
            </a:pPr>
            <a:r>
              <a:rPr lang="en-US" sz="1100" dirty="0">
                <a:latin typeface="+mj-lt"/>
              </a:rPr>
              <a:t>I will command the clouds</a:t>
            </a:r>
          </a:p>
          <a:p>
            <a:pPr algn="just">
              <a:lnSpc>
                <a:spcPct val="110000"/>
              </a:lnSpc>
            </a:pPr>
            <a:r>
              <a:rPr lang="en-US" sz="1100" dirty="0">
                <a:latin typeface="+mj-lt"/>
              </a:rPr>
              <a:t>to rain no rain on it.</a:t>
            </a:r>
          </a:p>
          <a:p>
            <a:pPr algn="just">
              <a:lnSpc>
                <a:spcPct val="110000"/>
              </a:lnSpc>
            </a:pPr>
            <a:r>
              <a:rPr lang="en-US" sz="1100" dirty="0">
                <a:latin typeface="+mj-lt"/>
              </a:rPr>
              <a:t>Yes, the vineyard of the Lord of hosts</a:t>
            </a:r>
          </a:p>
          <a:p>
            <a:pPr algn="just">
              <a:lnSpc>
                <a:spcPct val="110000"/>
              </a:lnSpc>
            </a:pPr>
            <a:r>
              <a:rPr lang="en-US" sz="1100" dirty="0">
                <a:latin typeface="+mj-lt"/>
              </a:rPr>
              <a:t>is the House of Israel,</a:t>
            </a:r>
          </a:p>
          <a:p>
            <a:pPr algn="just">
              <a:lnSpc>
                <a:spcPct val="110000"/>
              </a:lnSpc>
            </a:pPr>
            <a:r>
              <a:rPr lang="en-US" sz="1100" dirty="0">
                <a:latin typeface="+mj-lt"/>
              </a:rPr>
              <a:t>and the men of Judah</a:t>
            </a:r>
          </a:p>
          <a:p>
            <a:pPr algn="just">
              <a:lnSpc>
                <a:spcPct val="110000"/>
              </a:lnSpc>
            </a:pPr>
            <a:r>
              <a:rPr lang="en-US" sz="1100" dirty="0">
                <a:latin typeface="+mj-lt"/>
              </a:rPr>
              <a:t>that chosen plant.</a:t>
            </a:r>
          </a:p>
          <a:p>
            <a:pPr algn="just">
              <a:lnSpc>
                <a:spcPct val="110000"/>
              </a:lnSpc>
            </a:pPr>
            <a:r>
              <a:rPr lang="en-US" sz="1100" dirty="0">
                <a:latin typeface="+mj-lt"/>
              </a:rPr>
              <a:t>He expected justice, but found bloodshed,</a:t>
            </a:r>
          </a:p>
          <a:p>
            <a:pPr algn="just">
              <a:lnSpc>
                <a:spcPct val="110000"/>
              </a:lnSpc>
            </a:pPr>
            <a:r>
              <a:rPr lang="en-US" sz="1100" dirty="0">
                <a:latin typeface="+mj-lt"/>
              </a:rPr>
              <a:t>integrity, but only a cry of distress. </a:t>
            </a:r>
          </a:p>
          <a:p>
            <a:pPr algn="just">
              <a:lnSpc>
                <a:spcPct val="110000"/>
              </a:lnSpc>
            </a:pPr>
            <a:endParaRPr lang="en-US" sz="400" dirty="0">
              <a:latin typeface="+mj-lt"/>
            </a:endParaRPr>
          </a:p>
          <a:p>
            <a:pPr algn="just">
              <a:lnSpc>
                <a:spcPct val="110000"/>
              </a:lnSpc>
            </a:pPr>
            <a:r>
              <a:rPr lang="en-US" sz="1100" b="1" dirty="0">
                <a:latin typeface="+mj-lt"/>
              </a:rPr>
              <a:t>Responsorial Psalm: </a:t>
            </a:r>
            <a:r>
              <a:rPr lang="nn-NO" sz="1100" b="1" dirty="0">
                <a:latin typeface="+mj-lt"/>
              </a:rPr>
              <a:t>Ps 79:9. 12-16. 19-20. R. Is 5:7 </a:t>
            </a:r>
          </a:p>
          <a:p>
            <a:pPr algn="just">
              <a:lnSpc>
                <a:spcPct val="110000"/>
              </a:lnSpc>
            </a:pPr>
            <a:r>
              <a:rPr lang="en-US" sz="1100" b="1" dirty="0">
                <a:latin typeface="+mj-lt"/>
              </a:rPr>
              <a:t>(R.) The vineyard of the Lord is the House of Israel.</a:t>
            </a:r>
          </a:p>
          <a:p>
            <a:pPr algn="just">
              <a:lnSpc>
                <a:spcPct val="110000"/>
              </a:lnSpc>
            </a:pPr>
            <a:r>
              <a:rPr lang="en-US" sz="1100" dirty="0">
                <a:latin typeface="+mj-lt"/>
              </a:rPr>
              <a:t>1. You brought a vine out of Egypt;	</a:t>
            </a:r>
          </a:p>
          <a:p>
            <a:pPr algn="just">
              <a:lnSpc>
                <a:spcPct val="110000"/>
              </a:lnSpc>
            </a:pPr>
            <a:r>
              <a:rPr lang="en-US" sz="1100" dirty="0">
                <a:latin typeface="+mj-lt"/>
              </a:rPr>
              <a:t>to plant it you drove out the nations.</a:t>
            </a:r>
          </a:p>
          <a:p>
            <a:pPr algn="just">
              <a:lnSpc>
                <a:spcPct val="110000"/>
              </a:lnSpc>
            </a:pPr>
            <a:r>
              <a:rPr lang="en-US" sz="1100" dirty="0">
                <a:latin typeface="+mj-lt"/>
              </a:rPr>
              <a:t>It stretched out its branches to the sea,</a:t>
            </a:r>
          </a:p>
          <a:p>
            <a:pPr algn="just">
              <a:lnSpc>
                <a:spcPct val="110000"/>
              </a:lnSpc>
            </a:pPr>
            <a:r>
              <a:rPr lang="en-US" sz="1100" dirty="0">
                <a:latin typeface="+mj-lt"/>
              </a:rPr>
              <a:t>to the Great River it stretched out its shoots.  (R.)</a:t>
            </a:r>
          </a:p>
          <a:p>
            <a:pPr algn="just">
              <a:lnSpc>
                <a:spcPct val="110000"/>
              </a:lnSpc>
            </a:pPr>
            <a:endParaRPr lang="en-US" sz="400" dirty="0">
              <a:latin typeface="+mj-lt"/>
            </a:endParaRPr>
          </a:p>
          <a:p>
            <a:pPr algn="just">
              <a:lnSpc>
                <a:spcPct val="110000"/>
              </a:lnSpc>
            </a:pPr>
            <a:r>
              <a:rPr lang="en-US" sz="1100" dirty="0">
                <a:latin typeface="+mj-lt"/>
              </a:rPr>
              <a:t>2. Then why have you broken down its walls?	</a:t>
            </a:r>
          </a:p>
          <a:p>
            <a:pPr algn="just">
              <a:lnSpc>
                <a:spcPct val="110000"/>
              </a:lnSpc>
            </a:pPr>
            <a:r>
              <a:rPr lang="en-US" sz="1100" dirty="0">
                <a:latin typeface="+mj-lt"/>
              </a:rPr>
              <a:t>It is plucked by all who pass by.</a:t>
            </a:r>
          </a:p>
          <a:p>
            <a:pPr algn="just">
              <a:lnSpc>
                <a:spcPct val="110000"/>
              </a:lnSpc>
            </a:pPr>
            <a:r>
              <a:rPr lang="en-US" sz="1100" dirty="0">
                <a:latin typeface="+mj-lt"/>
              </a:rPr>
              <a:t>It is ravaged by the boar of the forest,</a:t>
            </a:r>
          </a:p>
          <a:p>
            <a:pPr algn="just">
              <a:lnSpc>
                <a:spcPct val="110000"/>
              </a:lnSpc>
            </a:pPr>
            <a:r>
              <a:rPr lang="en-US" sz="1100" dirty="0">
                <a:latin typeface="+mj-lt"/>
              </a:rPr>
              <a:t>devoured by the beasts of the field. (R)</a:t>
            </a:r>
          </a:p>
          <a:p>
            <a:pPr algn="just">
              <a:lnSpc>
                <a:spcPct val="110000"/>
              </a:lnSpc>
            </a:pPr>
            <a:endParaRPr lang="en-US" sz="400" dirty="0">
              <a:latin typeface="+mj-lt"/>
            </a:endParaRPr>
          </a:p>
          <a:p>
            <a:pPr algn="just">
              <a:lnSpc>
                <a:spcPct val="110000"/>
              </a:lnSpc>
            </a:pPr>
            <a:r>
              <a:rPr lang="en-US" sz="1100" dirty="0">
                <a:latin typeface="+mj-lt"/>
              </a:rPr>
              <a:t>3. God of hosts, turn again, we implore,	</a:t>
            </a:r>
          </a:p>
          <a:p>
            <a:pPr algn="just">
              <a:lnSpc>
                <a:spcPct val="110000"/>
              </a:lnSpc>
            </a:pPr>
            <a:r>
              <a:rPr lang="en-US" sz="1100" dirty="0">
                <a:latin typeface="+mj-lt"/>
              </a:rPr>
              <a:t>look down from heaven and see.</a:t>
            </a:r>
          </a:p>
          <a:p>
            <a:pPr algn="just">
              <a:lnSpc>
                <a:spcPct val="110000"/>
              </a:lnSpc>
            </a:pPr>
            <a:r>
              <a:rPr lang="en-US" sz="1100" dirty="0">
                <a:latin typeface="+mj-lt"/>
              </a:rPr>
              <a:t>Visit this vine and protect it,</a:t>
            </a:r>
          </a:p>
          <a:p>
            <a:pPr algn="just">
              <a:lnSpc>
                <a:spcPct val="110000"/>
              </a:lnSpc>
            </a:pPr>
            <a:r>
              <a:rPr lang="en-US" sz="1100" dirty="0">
                <a:latin typeface="+mj-lt"/>
              </a:rPr>
              <a:t>the vine your right hand has planted.  (R.)</a:t>
            </a:r>
          </a:p>
          <a:p>
            <a:pPr algn="just">
              <a:lnSpc>
                <a:spcPct val="110000"/>
              </a:lnSpc>
            </a:pPr>
            <a:endParaRPr lang="en-US" sz="400" dirty="0">
              <a:latin typeface="+mj-lt"/>
            </a:endParaRPr>
          </a:p>
          <a:p>
            <a:pPr algn="just">
              <a:lnSpc>
                <a:spcPct val="110000"/>
              </a:lnSpc>
            </a:pPr>
            <a:r>
              <a:rPr lang="en-US" sz="1100" dirty="0">
                <a:latin typeface="+mj-lt"/>
              </a:rPr>
              <a:t>4. And we shall never forsake you again:	</a:t>
            </a:r>
          </a:p>
          <a:p>
            <a:pPr algn="just">
              <a:lnSpc>
                <a:spcPct val="110000"/>
              </a:lnSpc>
            </a:pPr>
            <a:r>
              <a:rPr lang="en-US" sz="1100" dirty="0">
                <a:latin typeface="+mj-lt"/>
              </a:rPr>
              <a:t>give us life that we may call upon your name.</a:t>
            </a:r>
          </a:p>
          <a:p>
            <a:pPr algn="just">
              <a:lnSpc>
                <a:spcPct val="110000"/>
              </a:lnSpc>
            </a:pPr>
            <a:r>
              <a:rPr lang="en-US" sz="1100" dirty="0">
                <a:latin typeface="+mj-lt"/>
              </a:rPr>
              <a:t>God of hosts, bring us back;</a:t>
            </a:r>
          </a:p>
          <a:p>
            <a:pPr algn="just">
              <a:lnSpc>
                <a:spcPct val="110000"/>
              </a:lnSpc>
            </a:pPr>
            <a:r>
              <a:rPr lang="en-US" sz="1100" dirty="0">
                <a:latin typeface="+mj-lt"/>
              </a:rPr>
              <a:t>let your face shine on us and we shall be saved. (R.)</a:t>
            </a:r>
          </a:p>
          <a:p>
            <a:pPr algn="just">
              <a:lnSpc>
                <a:spcPct val="110000"/>
              </a:lnSpc>
            </a:pPr>
            <a:endParaRPr lang="en-US" sz="500" b="1" dirty="0">
              <a:latin typeface="+mj-lt"/>
            </a:endParaRPr>
          </a:p>
          <a:p>
            <a:pPr algn="just">
              <a:lnSpc>
                <a:spcPct val="110000"/>
              </a:lnSpc>
            </a:pPr>
            <a:endParaRPr lang="en-US" sz="1100" dirty="0">
              <a:latin typeface="+mj-lt"/>
            </a:endParaRPr>
          </a:p>
          <a:p>
            <a:pPr algn="just">
              <a:lnSpc>
                <a:spcPct val="110000"/>
              </a:lnSpc>
            </a:pPr>
            <a:endParaRPr lang="en-US" sz="1100" dirty="0">
              <a:latin typeface="+mj-lt"/>
            </a:endParaRPr>
          </a:p>
          <a:p>
            <a:pPr algn="just">
              <a:lnSpc>
                <a:spcPct val="110000"/>
              </a:lnSpc>
            </a:pPr>
            <a:endParaRPr lang="en-US" sz="1100" dirty="0">
              <a:latin typeface="+mj-lt"/>
            </a:endParaRPr>
          </a:p>
        </p:txBody>
      </p:sp>
      <p:sp>
        <p:nvSpPr>
          <p:cNvPr id="21" name="Text 2">
            <a:extLst>
              <a:ext uri="{FF2B5EF4-FFF2-40B4-BE49-F238E27FC236}">
                <a16:creationId xmlns:a16="http://schemas.microsoft.com/office/drawing/2014/main" id="{2B42DB14-F77C-06DF-6550-4809EC43349F}"/>
              </a:ext>
            </a:extLst>
          </p:cNvPr>
          <p:cNvSpPr/>
          <p:nvPr/>
        </p:nvSpPr>
        <p:spPr>
          <a:xfrm>
            <a:off x="3186304" y="2063223"/>
            <a:ext cx="3444525" cy="3310540"/>
          </a:xfrm>
          <a:prstGeom prst="rect">
            <a:avLst/>
          </a:prstGeom>
          <a:noFill/>
          <a:ln/>
        </p:spPr>
        <p:txBody>
          <a:bodyPr wrap="square" rtlCol="0" anchor="ctr"/>
          <a:lstStyle/>
          <a:p>
            <a:pPr algn="just">
              <a:lnSpc>
                <a:spcPct val="110000"/>
              </a:lnSpc>
            </a:pPr>
            <a:endParaRPr lang="en-US" sz="300" b="1" dirty="0">
              <a:latin typeface="+mj-lt"/>
            </a:endParaRPr>
          </a:p>
          <a:p>
            <a:pPr algn="just">
              <a:lnSpc>
                <a:spcPct val="110000"/>
              </a:lnSpc>
            </a:pPr>
            <a:r>
              <a:rPr lang="en-US" sz="1100" b="1" dirty="0">
                <a:latin typeface="+mj-lt"/>
              </a:rPr>
              <a:t>	</a:t>
            </a:r>
          </a:p>
          <a:p>
            <a:pPr algn="just">
              <a:lnSpc>
                <a:spcPct val="110000"/>
              </a:lnSpc>
            </a:pPr>
            <a:endParaRPr lang="en-US" sz="1100" b="1" dirty="0">
              <a:latin typeface="+mj-lt"/>
            </a:endParaRPr>
          </a:p>
          <a:p>
            <a:pPr algn="just">
              <a:lnSpc>
                <a:spcPct val="110000"/>
              </a:lnSpc>
            </a:pPr>
            <a:endParaRPr lang="en-US" sz="1100" b="1" dirty="0">
              <a:latin typeface="+mj-lt"/>
            </a:endParaRPr>
          </a:p>
          <a:p>
            <a:pPr algn="just">
              <a:lnSpc>
                <a:spcPct val="110000"/>
              </a:lnSpc>
            </a:pPr>
            <a:endParaRPr lang="en-US" sz="1100" b="1" dirty="0">
              <a:latin typeface="+mj-lt"/>
            </a:endParaRPr>
          </a:p>
          <a:p>
            <a:pPr algn="just">
              <a:lnSpc>
                <a:spcPct val="110000"/>
              </a:lnSpc>
            </a:pPr>
            <a:endParaRPr lang="en-US" sz="1100" dirty="0">
              <a:latin typeface="+mj-lt"/>
            </a:endParaRPr>
          </a:p>
          <a:p>
            <a:pPr algn="just">
              <a:lnSpc>
                <a:spcPct val="110000"/>
              </a:lnSpc>
            </a:pPr>
            <a:endParaRPr lang="en-US" sz="1100" dirty="0">
              <a:latin typeface="+mj-lt"/>
            </a:endParaRPr>
          </a:p>
          <a:p>
            <a:pPr algn="just">
              <a:lnSpc>
                <a:spcPct val="110000"/>
              </a:lnSpc>
            </a:pPr>
            <a:endParaRPr lang="en-US" sz="1100" dirty="0">
              <a:latin typeface="+mj-lt"/>
            </a:endParaRPr>
          </a:p>
          <a:p>
            <a:pPr algn="just">
              <a:lnSpc>
                <a:spcPct val="110000"/>
              </a:lnSpc>
            </a:pPr>
            <a:endParaRPr lang="en-US" sz="1100" dirty="0">
              <a:latin typeface="+mj-lt"/>
            </a:endParaRPr>
          </a:p>
          <a:p>
            <a:pPr algn="just">
              <a:lnSpc>
                <a:spcPct val="110000"/>
              </a:lnSpc>
            </a:pPr>
            <a:endParaRPr lang="en-US" sz="1100" dirty="0">
              <a:latin typeface="+mj-lt"/>
            </a:endParaRPr>
          </a:p>
          <a:p>
            <a:pPr algn="just">
              <a:lnSpc>
                <a:spcPct val="110000"/>
              </a:lnSpc>
            </a:pPr>
            <a:endParaRPr lang="en-US" sz="1100" dirty="0">
              <a:latin typeface="+mj-lt"/>
            </a:endParaRPr>
          </a:p>
          <a:p>
            <a:pPr algn="just">
              <a:lnSpc>
                <a:spcPct val="110000"/>
              </a:lnSpc>
            </a:pPr>
            <a:endParaRPr lang="en-US" sz="500" dirty="0">
              <a:latin typeface="+mj-lt"/>
            </a:endParaRPr>
          </a:p>
          <a:p>
            <a:pPr algn="just">
              <a:lnSpc>
                <a:spcPct val="110000"/>
              </a:lnSpc>
            </a:pPr>
            <a:r>
              <a:rPr lang="en-US" sz="1100" b="1" dirty="0">
                <a:latin typeface="+mj-lt"/>
              </a:rPr>
              <a:t>Second Reading: Philippians 4:6-9</a:t>
            </a:r>
          </a:p>
          <a:p>
            <a:pPr algn="just">
              <a:lnSpc>
                <a:spcPct val="110000"/>
              </a:lnSpc>
            </a:pPr>
            <a:r>
              <a:rPr lang="en-US" sz="1100" dirty="0">
                <a:latin typeface="+mj-lt"/>
              </a:rPr>
              <a:t>A reading from the letter of St Paul to the Philippians</a:t>
            </a:r>
          </a:p>
          <a:p>
            <a:pPr algn="just">
              <a:lnSpc>
                <a:spcPct val="110000"/>
              </a:lnSpc>
            </a:pPr>
            <a:r>
              <a:rPr lang="en-US" sz="1100" dirty="0">
                <a:latin typeface="+mj-lt"/>
              </a:rPr>
              <a:t>There is no need to worry; but if there is anything you need, pray for it, asking God for it with prayer and thanksgiving, and that peace of God, which is so much greater than we can understand, will guard your hearts and your thoughts, in Christ Jesus. Finally, brothers, fill your minds with everything that is true, everything that is noble, everything that is good and pure, everything that we love and </a:t>
            </a:r>
            <a:r>
              <a:rPr lang="en-US" sz="1100" dirty="0" err="1">
                <a:latin typeface="+mj-lt"/>
              </a:rPr>
              <a:t>honour</a:t>
            </a:r>
            <a:r>
              <a:rPr lang="en-US" sz="1100" dirty="0">
                <a:latin typeface="+mj-lt"/>
              </a:rPr>
              <a:t>, and everything that can be thought virtuous or worthy of praise. Keep doing all the things that you learnt from me and have been taught by me and have heard or seen that I do. Then the God of peace will be with you.</a:t>
            </a:r>
          </a:p>
          <a:p>
            <a:pPr algn="just">
              <a:lnSpc>
                <a:spcPct val="110000"/>
              </a:lnSpc>
            </a:pPr>
            <a:endParaRPr lang="en-US" sz="500" dirty="0">
              <a:latin typeface="+mj-lt"/>
            </a:endParaRPr>
          </a:p>
          <a:p>
            <a:pPr algn="just">
              <a:lnSpc>
                <a:spcPct val="110000"/>
              </a:lnSpc>
            </a:pPr>
            <a:r>
              <a:rPr lang="en-US" sz="1100" b="1" dirty="0">
                <a:latin typeface="+mj-lt"/>
              </a:rPr>
              <a:t>Gospel Acclamation: See John 15:15</a:t>
            </a:r>
          </a:p>
          <a:p>
            <a:pPr algn="just">
              <a:lnSpc>
                <a:spcPct val="110000"/>
              </a:lnSpc>
            </a:pPr>
            <a:r>
              <a:rPr lang="en-US" sz="1100" dirty="0">
                <a:latin typeface="+mj-lt"/>
              </a:rPr>
              <a:t>Alleluia, alleluia!</a:t>
            </a:r>
          </a:p>
          <a:p>
            <a:pPr algn="just">
              <a:lnSpc>
                <a:spcPct val="110000"/>
              </a:lnSpc>
            </a:pPr>
            <a:r>
              <a:rPr lang="en-US" sz="1100" dirty="0">
                <a:latin typeface="+mj-lt"/>
              </a:rPr>
              <a:t>I call you friends, says the Lord,</a:t>
            </a:r>
          </a:p>
          <a:p>
            <a:pPr algn="just">
              <a:lnSpc>
                <a:spcPct val="110000"/>
              </a:lnSpc>
            </a:pPr>
            <a:r>
              <a:rPr lang="en-US" sz="1100" dirty="0">
                <a:latin typeface="+mj-lt"/>
              </a:rPr>
              <a:t>because I have made known to you</a:t>
            </a:r>
          </a:p>
          <a:p>
            <a:pPr algn="just">
              <a:lnSpc>
                <a:spcPct val="110000"/>
              </a:lnSpc>
            </a:pPr>
            <a:r>
              <a:rPr lang="en-US" sz="1100" dirty="0">
                <a:latin typeface="+mj-lt"/>
              </a:rPr>
              <a:t>everything I have learnt from my Father.</a:t>
            </a:r>
          </a:p>
          <a:p>
            <a:pPr algn="just">
              <a:lnSpc>
                <a:spcPct val="110000"/>
              </a:lnSpc>
            </a:pPr>
            <a:r>
              <a:rPr lang="en-US" sz="1100" dirty="0">
                <a:latin typeface="+mj-lt"/>
              </a:rPr>
              <a:t>Alleluia!</a:t>
            </a:r>
          </a:p>
          <a:p>
            <a:pPr algn="just">
              <a:lnSpc>
                <a:spcPct val="110000"/>
              </a:lnSpc>
            </a:pPr>
            <a:endParaRPr lang="en-US" sz="500" b="1" dirty="0">
              <a:latin typeface="+mj-lt"/>
            </a:endParaRPr>
          </a:p>
          <a:p>
            <a:pPr algn="just">
              <a:lnSpc>
                <a:spcPct val="110000"/>
              </a:lnSpc>
            </a:pPr>
            <a:r>
              <a:rPr lang="en-US" sz="1100" b="1" dirty="0">
                <a:latin typeface="+mj-lt"/>
              </a:rPr>
              <a:t>Gospel:  Matthew 21:33-43</a:t>
            </a:r>
          </a:p>
          <a:p>
            <a:pPr algn="just">
              <a:lnSpc>
                <a:spcPct val="110000"/>
              </a:lnSpc>
            </a:pPr>
            <a:r>
              <a:rPr lang="en-US" sz="1100" b="1" dirty="0">
                <a:latin typeface="+mj-lt"/>
              </a:rPr>
              <a:t>A reading from the holy Gospel according to Matthew </a:t>
            </a:r>
            <a:endParaRPr lang="en-US" sz="1100" dirty="0">
              <a:latin typeface="+mj-lt"/>
            </a:endParaRPr>
          </a:p>
          <a:p>
            <a:pPr algn="just">
              <a:lnSpc>
                <a:spcPct val="110000"/>
              </a:lnSpc>
            </a:pPr>
            <a:r>
              <a:rPr lang="en-US" sz="1100" dirty="0">
                <a:latin typeface="+mj-lt"/>
              </a:rPr>
              <a:t>Jesus said to the chief priests and the elders of the people, ‘Listen to another parable. There was a man, a landowner, who planted a vineyard; he fenced it round, dug a winepress in it and built a tower; then he leased it to tenants and went abroad. When vintage time drew near he sent his servants to the tenants to collect his produce. But the tenants seized his servants, thrashed one, killed another and stoned a third. Next he sent some more servants, this time a larger number, and they dealt with them in the same way. Finally he sent his son to them. “They will respect my son,” he said. But when the tenants saw the son, they said to each other, “This is the heir. Come on, let us kill him and take over his inheritance.” So they seized him and threw him out of the vineyard and killed him. Now when the owner of the vineyard comes, what will he do to those tenants?’ They answered, ‘He will bring those wretches to a wretched end and lease the vineyard to other tenants who will deliver the produce to him when the season arrives.’ Jesus said to them, ‘Have you never read in the scriptures: It was the stone rejected by the builders</a:t>
            </a:r>
          </a:p>
          <a:p>
            <a:pPr algn="just">
              <a:lnSpc>
                <a:spcPct val="110000"/>
              </a:lnSpc>
            </a:pPr>
            <a:r>
              <a:rPr lang="en-US" sz="1100" dirty="0">
                <a:latin typeface="+mj-lt"/>
              </a:rPr>
              <a:t>that became the keystone.</a:t>
            </a:r>
          </a:p>
          <a:p>
            <a:pPr algn="just">
              <a:lnSpc>
                <a:spcPct val="110000"/>
              </a:lnSpc>
            </a:pPr>
            <a:r>
              <a:rPr lang="en-US" sz="1100" dirty="0">
                <a:latin typeface="+mj-lt"/>
              </a:rPr>
              <a:t>This was the Lord’s doing and it is wonderful to see?</a:t>
            </a:r>
          </a:p>
          <a:p>
            <a:pPr algn="just">
              <a:lnSpc>
                <a:spcPct val="110000"/>
              </a:lnSpc>
            </a:pPr>
            <a:r>
              <a:rPr lang="en-US" sz="1100" dirty="0">
                <a:latin typeface="+mj-lt"/>
              </a:rPr>
              <a:t>‘I tell you, then, that the kingdom of God will be taken from you and given to a people who will produce its fruit.’</a:t>
            </a:r>
          </a:p>
        </p:txBody>
      </p:sp>
      <p:sp>
        <p:nvSpPr>
          <p:cNvPr id="9" name="TextBox 8">
            <a:extLst>
              <a:ext uri="{FF2B5EF4-FFF2-40B4-BE49-F238E27FC236}">
                <a16:creationId xmlns:a16="http://schemas.microsoft.com/office/drawing/2014/main" id="{2D1F9F19-E87C-905E-41BC-D87C6C0C993E}"/>
              </a:ext>
            </a:extLst>
          </p:cNvPr>
          <p:cNvSpPr txBox="1"/>
          <p:nvPr/>
        </p:nvSpPr>
        <p:spPr>
          <a:xfrm>
            <a:off x="7233612" y="6745437"/>
            <a:ext cx="3209544" cy="461665"/>
          </a:xfrm>
          <a:prstGeom prst="rect">
            <a:avLst/>
          </a:prstGeom>
          <a:solidFill>
            <a:schemeClr val="accent5">
              <a:lumMod val="40000"/>
              <a:lumOff val="60000"/>
            </a:schemeClr>
          </a:solidFill>
        </p:spPr>
        <p:txBody>
          <a:bodyPr wrap="square" rtlCol="0">
            <a:spAutoFit/>
          </a:bodyPr>
          <a:lstStyle/>
          <a:p>
            <a:pPr algn="ctr"/>
            <a:r>
              <a:rPr lang="en-AU" sz="1200" b="1" dirty="0">
                <a:latin typeface="Dreaming Outloud Pro" panose="03050502040302030504" pitchFamily="66" charset="0"/>
                <a:cs typeface="Dreaming Outloud Pro" panose="03050502040302030504" pitchFamily="66" charset="0"/>
              </a:rPr>
              <a:t>Joseph Mendoza  who won the </a:t>
            </a:r>
          </a:p>
          <a:p>
            <a:pPr algn="ctr"/>
            <a:r>
              <a:rPr lang="en-AU" sz="1200" b="1" dirty="0">
                <a:latin typeface="Dreaming Outloud Pro" panose="03050502040302030504" pitchFamily="66" charset="0"/>
                <a:cs typeface="Dreaming Outloud Pro" panose="03050502040302030504" pitchFamily="66" charset="0"/>
              </a:rPr>
              <a:t>Fathers Day hamper. </a:t>
            </a:r>
          </a:p>
        </p:txBody>
      </p:sp>
      <p:grpSp>
        <p:nvGrpSpPr>
          <p:cNvPr id="6" name="Group 5">
            <a:extLst>
              <a:ext uri="{FF2B5EF4-FFF2-40B4-BE49-F238E27FC236}">
                <a16:creationId xmlns:a16="http://schemas.microsoft.com/office/drawing/2014/main" id="{F24C8937-8B1B-717B-4EAB-03E696B81A75}"/>
              </a:ext>
            </a:extLst>
          </p:cNvPr>
          <p:cNvGrpSpPr/>
          <p:nvPr/>
        </p:nvGrpSpPr>
        <p:grpSpPr>
          <a:xfrm>
            <a:off x="7333758" y="3191876"/>
            <a:ext cx="3397458" cy="1654761"/>
            <a:chOff x="270568" y="5361242"/>
            <a:chExt cx="3397458" cy="1654761"/>
          </a:xfrm>
        </p:grpSpPr>
        <p:sp>
          <p:nvSpPr>
            <p:cNvPr id="10" name="Text 18">
              <a:extLst>
                <a:ext uri="{FF2B5EF4-FFF2-40B4-BE49-F238E27FC236}">
                  <a16:creationId xmlns:a16="http://schemas.microsoft.com/office/drawing/2014/main" id="{578C8E0C-EEE7-53A6-AD03-D09246D7937B}"/>
                </a:ext>
              </a:extLst>
            </p:cNvPr>
            <p:cNvSpPr/>
            <p:nvPr/>
          </p:nvSpPr>
          <p:spPr>
            <a:xfrm>
              <a:off x="270568" y="5361242"/>
              <a:ext cx="3196722" cy="190118"/>
            </a:xfrm>
            <a:prstGeom prst="rect">
              <a:avLst/>
            </a:prstGeom>
            <a:solidFill>
              <a:schemeClr val="accent1">
                <a:lumMod val="20000"/>
                <a:lumOff val="80000"/>
              </a:schemeClr>
            </a:solidFill>
            <a:ln>
              <a:solidFill>
                <a:schemeClr val="tx1"/>
              </a:solidFill>
            </a:ln>
          </p:spPr>
          <p:txBody>
            <a:bodyPr wrap="square" lIns="12700" tIns="12700" rIns="12700" bIns="12700" rtlCol="0" anchor="ctr"/>
            <a:lstStyle/>
            <a:p>
              <a:pPr marL="0" indent="0" algn="ctr">
                <a:buNone/>
              </a:pPr>
              <a:r>
                <a:rPr lang="en-US" sz="1100" b="1" u="sng" dirty="0">
                  <a:solidFill>
                    <a:srgbClr val="000000"/>
                  </a:solidFill>
                  <a:latin typeface="Calibri" pitchFamily="34" charset="0"/>
                  <a:ea typeface="Calibri" pitchFamily="34" charset="-122"/>
                  <a:cs typeface="Calibri" pitchFamily="34" charset="-120"/>
                </a:rPr>
                <a:t>SAFEGUARDING AUDIT</a:t>
              </a:r>
              <a:endParaRPr lang="en-US" sz="1100" u="sng" dirty="0"/>
            </a:p>
          </p:txBody>
        </p:sp>
        <p:sp>
          <p:nvSpPr>
            <p:cNvPr id="11" name="Text 19">
              <a:extLst>
                <a:ext uri="{FF2B5EF4-FFF2-40B4-BE49-F238E27FC236}">
                  <a16:creationId xmlns:a16="http://schemas.microsoft.com/office/drawing/2014/main" id="{CBE29768-E9AC-9811-05D3-F630BAA389B7}"/>
                </a:ext>
              </a:extLst>
            </p:cNvPr>
            <p:cNvSpPr/>
            <p:nvPr/>
          </p:nvSpPr>
          <p:spPr>
            <a:xfrm>
              <a:off x="471304" y="5647499"/>
              <a:ext cx="3196722" cy="1368504"/>
            </a:xfrm>
            <a:prstGeom prst="rect">
              <a:avLst/>
            </a:prstGeom>
            <a:noFill/>
            <a:ln/>
          </p:spPr>
          <p:txBody>
            <a:bodyPr wrap="square" rtlCol="0" anchor="ctr"/>
            <a:lstStyle/>
            <a:p>
              <a:pPr marL="0" indent="0" algn="just">
                <a:lnSpc>
                  <a:spcPct val="130000"/>
                </a:lnSpc>
                <a:buNone/>
              </a:pPr>
              <a:r>
                <a:rPr lang="en-US" sz="1000" dirty="0">
                  <a:solidFill>
                    <a:srgbClr val="000000"/>
                  </a:solidFill>
                  <a:latin typeface="+mj-lt"/>
                  <a:ea typeface="Calibri" pitchFamily="34" charset="-122"/>
                  <a:cs typeface="Calibri" pitchFamily="34" charset="-120"/>
                </a:rPr>
                <a:t>Thank you to all those who assisted in our parish safeguarding audit last Thursday and all the preparation in leading up to it. As soon as the Parish Office receives information on how we went, the parish will be informed of our performance in this area. Let us continue to keep our parish safe and welcoming to all those in our community.</a:t>
              </a:r>
              <a:endParaRPr lang="en-US" sz="1000" dirty="0">
                <a:latin typeface="+mj-lt"/>
              </a:endParaRPr>
            </a:p>
          </p:txBody>
        </p:sp>
      </p:grpSp>
      <p:sp>
        <p:nvSpPr>
          <p:cNvPr id="20" name="TextBox 19">
            <a:extLst>
              <a:ext uri="{FF2B5EF4-FFF2-40B4-BE49-F238E27FC236}">
                <a16:creationId xmlns:a16="http://schemas.microsoft.com/office/drawing/2014/main" id="{EA4C0E9E-F3FB-CE27-E045-E24C6FF66131}"/>
              </a:ext>
            </a:extLst>
          </p:cNvPr>
          <p:cNvSpPr txBox="1"/>
          <p:nvPr/>
        </p:nvSpPr>
        <p:spPr>
          <a:xfrm>
            <a:off x="3200019" y="9097343"/>
            <a:ext cx="3417093" cy="595932"/>
          </a:xfrm>
          <a:prstGeom prst="rect">
            <a:avLst/>
          </a:prstGeom>
          <a:noFill/>
        </p:spPr>
        <p:txBody>
          <a:bodyPr wrap="square">
            <a:spAutoFit/>
          </a:bodyPr>
          <a:lstStyle/>
          <a:p>
            <a:pPr algn="just">
              <a:lnSpc>
                <a:spcPct val="110000"/>
              </a:lnSpc>
            </a:pPr>
            <a:r>
              <a:rPr lang="en-US" sz="500" dirty="0">
                <a:latin typeface="+mj-lt"/>
              </a:rPr>
              <a:t>© The scriptural quotations are taken from the Jerusalem Bible, published and copyright 1966, 1967 and 1968 by Darton Longman and Todd Ltd and Doubleday &amp; Co Inc, and used by permission of the publishers.  The English translation of the Psalm Responses, the Alleluia and Gospel Verses, and the Lenten Gospel Acclamations, and the Titles, Summaries, and Conclusion of the Readings, from the Lectionary for Mass © 1997, 1981, 1968, International Committee on English in the Liturgy, Inc. All rights reserved. The prayers are from the English Translation of the Roman Missal © 2010 International Committee on English in the Liturgy Inc. (ICEL). All rights reserved. </a:t>
            </a:r>
          </a:p>
        </p:txBody>
      </p:sp>
      <p:pic>
        <p:nvPicPr>
          <p:cNvPr id="17" name="Picture 16">
            <a:extLst>
              <a:ext uri="{FF2B5EF4-FFF2-40B4-BE49-F238E27FC236}">
                <a16:creationId xmlns:a16="http://schemas.microsoft.com/office/drawing/2014/main" id="{0CE72A3D-8326-8A4C-D093-E15B4EBFD3E1}"/>
              </a:ext>
            </a:extLst>
          </p:cNvPr>
          <p:cNvPicPr>
            <a:picLocks noChangeAspect="1"/>
          </p:cNvPicPr>
          <p:nvPr/>
        </p:nvPicPr>
        <p:blipFill>
          <a:blip r:embed="rId3"/>
          <a:srcRect l="3141" t="18249" r="3550" b="15903"/>
          <a:stretch>
            <a:fillRect/>
          </a:stretch>
        </p:blipFill>
        <p:spPr>
          <a:xfrm>
            <a:off x="8160527" y="5670647"/>
            <a:ext cx="1171632" cy="82681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3384" y="118537"/>
            <a:ext cx="6629401" cy="201168"/>
          </a:xfrm>
          <a:prstGeom prst="rect">
            <a:avLst/>
          </a:prstGeom>
          <a:solidFill>
            <a:schemeClr val="bg2"/>
          </a:solidFill>
          <a:ln w="12700">
            <a:solidFill>
              <a:schemeClr val="tx1"/>
            </a:solidFill>
          </a:ln>
        </p:spPr>
        <p:txBody>
          <a:bodyPr wrap="square" lIns="12700" tIns="12700" rIns="12700" bIns="12700" rtlCol="0" anchor="ctr"/>
          <a:lstStyle/>
          <a:p>
            <a:pPr marL="0" marR="0" lvl="0" indent="0" algn="l" defTabSz="914400" rtl="0" eaLnBrk="1" fontAlgn="auto" latinLnBrk="0" hangingPunct="1">
              <a:lnSpc>
                <a:spcPct val="100000"/>
              </a:lnSpc>
              <a:spcBef>
                <a:spcPts val="0"/>
              </a:spcBef>
              <a:spcAft>
                <a:spcPts val="0"/>
              </a:spcAft>
              <a:buClrTx/>
              <a:buSzTx/>
              <a:buFontTx/>
              <a:buNone/>
              <a:tabLst>
                <a:tab pos="5021263" algn="l"/>
              </a:tabLst>
              <a:defRPr/>
            </a:pPr>
            <a:r>
              <a:rPr kumimoji="0" lang="en-US" sz="75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THIS WEEK'S ROSTER:  </a:t>
            </a:r>
            <a:r>
              <a:rPr lang="en-US" sz="750" b="1" dirty="0">
                <a:solidFill>
                  <a:srgbClr val="000000"/>
                </a:solidFill>
                <a:latin typeface="Calibri" pitchFamily="34" charset="0"/>
                <a:ea typeface="Calibri" pitchFamily="34" charset="-122"/>
                <a:cs typeface="Calibri" pitchFamily="34" charset="-120"/>
              </a:rPr>
              <a:t>3</a:t>
            </a:r>
            <a:r>
              <a:rPr lang="en-US" sz="750" b="1" baseline="30000" dirty="0">
                <a:solidFill>
                  <a:srgbClr val="000000"/>
                </a:solidFill>
                <a:latin typeface="Calibri" pitchFamily="34" charset="0"/>
                <a:ea typeface="Calibri" pitchFamily="34" charset="-122"/>
                <a:cs typeface="Calibri" pitchFamily="34" charset="-120"/>
              </a:rPr>
              <a:t>rd</a:t>
            </a:r>
            <a:r>
              <a:rPr lang="en-US" sz="750" b="1" dirty="0">
                <a:solidFill>
                  <a:srgbClr val="000000"/>
                </a:solidFill>
                <a:latin typeface="Calibri" pitchFamily="34" charset="0"/>
                <a:ea typeface="Calibri" pitchFamily="34" charset="-122"/>
                <a:cs typeface="Calibri" pitchFamily="34" charset="-120"/>
              </a:rPr>
              <a:t> / 4</a:t>
            </a:r>
            <a:r>
              <a:rPr lang="en-US" sz="750" b="1" baseline="30000" dirty="0">
                <a:solidFill>
                  <a:srgbClr val="000000"/>
                </a:solidFill>
                <a:latin typeface="Calibri" pitchFamily="34" charset="0"/>
                <a:ea typeface="Calibri" pitchFamily="34" charset="-122"/>
                <a:cs typeface="Calibri" pitchFamily="34" charset="-120"/>
              </a:rPr>
              <a:t>th</a:t>
            </a:r>
            <a:r>
              <a:rPr lang="en-US" sz="750" b="1" dirty="0">
                <a:solidFill>
                  <a:srgbClr val="000000"/>
                </a:solidFill>
                <a:latin typeface="Calibri" pitchFamily="34" charset="0"/>
                <a:ea typeface="Calibri" pitchFamily="34" charset="-122"/>
                <a:cs typeface="Calibri" pitchFamily="34" charset="-120"/>
              </a:rPr>
              <a:t> October </a:t>
            </a:r>
            <a:r>
              <a:rPr kumimoji="0" lang="en-US" sz="75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a:t>
            </a:r>
            <a:r>
              <a:rPr lang="en-US" sz="750" b="1" dirty="0">
                <a:solidFill>
                  <a:srgbClr val="000000"/>
                </a:solidFill>
                <a:latin typeface="Calibri" pitchFamily="34" charset="0"/>
                <a:ea typeface="Calibri" pitchFamily="34" charset="-122"/>
                <a:cs typeface="Calibri" pitchFamily="34" charset="-120"/>
              </a:rPr>
              <a:t>1st</a:t>
            </a:r>
            <a:r>
              <a:rPr kumimoji="0" lang="en-US" sz="75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Sunday of the Month</a:t>
            </a:r>
            <a:endParaRPr kumimoji="0" lang="en-US" sz="7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5" name="Text 123"/>
          <p:cNvSpPr/>
          <p:nvPr/>
        </p:nvSpPr>
        <p:spPr>
          <a:xfrm>
            <a:off x="114737" y="3086022"/>
            <a:ext cx="6629399" cy="201168"/>
          </a:xfrm>
          <a:prstGeom prst="rect">
            <a:avLst/>
          </a:prstGeom>
          <a:solidFill>
            <a:schemeClr val="bg2"/>
          </a:solidFill>
          <a:ln w="12700">
            <a:solidFill>
              <a:schemeClr val="tx1"/>
            </a:solidFill>
          </a:ln>
        </p:spPr>
        <p:txBody>
          <a:bodyPr wrap="square" lIns="12700" tIns="12700" rIns="12700" bIns="12700" rtlCol="0" anchor="ctr"/>
          <a:lstStyle/>
          <a:p>
            <a:pPr marL="0" marR="0" lvl="0" indent="0" algn="l" defTabSz="914400" rtl="0" eaLnBrk="1" fontAlgn="auto" latinLnBrk="0" hangingPunct="1">
              <a:lnSpc>
                <a:spcPct val="100000"/>
              </a:lnSpc>
              <a:spcBef>
                <a:spcPts val="0"/>
              </a:spcBef>
              <a:spcAft>
                <a:spcPts val="0"/>
              </a:spcAft>
              <a:buClrTx/>
              <a:buSzTx/>
              <a:buFontTx/>
              <a:buNone/>
              <a:tabLst>
                <a:tab pos="5021263" algn="l"/>
              </a:tabLst>
              <a:defRPr/>
            </a:pPr>
            <a:r>
              <a:rPr kumimoji="0" lang="en-US" sz="7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NEXT WEEK'S ROSTER:  </a:t>
            </a:r>
            <a:r>
              <a:rPr lang="en-US" sz="750" b="1" dirty="0">
                <a:solidFill>
                  <a:srgbClr val="000000"/>
                </a:solidFill>
                <a:latin typeface="Calibri" pitchFamily="34" charset="0"/>
                <a:ea typeface="Calibri" pitchFamily="34" charset="-122"/>
                <a:cs typeface="Calibri" pitchFamily="34" charset="-120"/>
              </a:rPr>
              <a:t>10</a:t>
            </a:r>
            <a:r>
              <a:rPr lang="en-US" sz="750" b="1" baseline="30000" dirty="0">
                <a:solidFill>
                  <a:srgbClr val="000000"/>
                </a:solidFill>
                <a:latin typeface="Calibri" pitchFamily="34" charset="0"/>
                <a:ea typeface="Calibri" pitchFamily="34" charset="-122"/>
                <a:cs typeface="Calibri" pitchFamily="34" charset="-120"/>
              </a:rPr>
              <a:t>th</a:t>
            </a:r>
            <a:r>
              <a:rPr lang="en-US" sz="750" b="1" dirty="0">
                <a:solidFill>
                  <a:srgbClr val="000000"/>
                </a:solidFill>
                <a:latin typeface="Calibri" pitchFamily="34" charset="0"/>
                <a:ea typeface="Calibri" pitchFamily="34" charset="-122"/>
                <a:cs typeface="Calibri" pitchFamily="34" charset="-120"/>
              </a:rPr>
              <a:t> </a:t>
            </a:r>
            <a:r>
              <a:rPr kumimoji="0" lang="en-US" sz="75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 11</a:t>
            </a:r>
            <a:r>
              <a:rPr kumimoji="0" lang="en-US" sz="750" b="1" i="0" u="none" strike="noStrike" kern="1200" cap="none" spc="0" normalizeH="0" baseline="30000" noProof="0" dirty="0">
                <a:ln>
                  <a:noFill/>
                </a:ln>
                <a:solidFill>
                  <a:srgbClr val="000000"/>
                </a:solidFill>
                <a:effectLst/>
                <a:uLnTx/>
                <a:uFillTx/>
                <a:latin typeface="Calibri" pitchFamily="34" charset="0"/>
                <a:ea typeface="Calibri" pitchFamily="34" charset="-122"/>
                <a:cs typeface="Calibri" pitchFamily="34" charset="-120"/>
              </a:rPr>
              <a:t>th</a:t>
            </a:r>
            <a:r>
              <a:rPr kumimoji="0" lang="en-US" sz="75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October</a:t>
            </a:r>
            <a:r>
              <a:rPr kumimoji="0" lang="en-US" sz="7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a:t>
            </a:r>
            <a:r>
              <a:rPr lang="en-US" sz="750" b="1" dirty="0">
                <a:solidFill>
                  <a:srgbClr val="000000"/>
                </a:solidFill>
                <a:latin typeface="Calibri" pitchFamily="34" charset="0"/>
                <a:ea typeface="Calibri" pitchFamily="34" charset="-122"/>
                <a:cs typeface="Calibri" pitchFamily="34" charset="-120"/>
              </a:rPr>
              <a:t>2</a:t>
            </a:r>
            <a:r>
              <a:rPr lang="en-US" sz="750" b="1" baseline="30000" dirty="0">
                <a:solidFill>
                  <a:srgbClr val="000000"/>
                </a:solidFill>
                <a:latin typeface="Calibri" pitchFamily="34" charset="0"/>
                <a:ea typeface="Calibri" pitchFamily="34" charset="-122"/>
                <a:cs typeface="Calibri" pitchFamily="34" charset="-120"/>
              </a:rPr>
              <a:t>nd</a:t>
            </a:r>
            <a:r>
              <a:rPr lang="en-US" sz="750" b="1" dirty="0">
                <a:solidFill>
                  <a:srgbClr val="000000"/>
                </a:solidFill>
                <a:latin typeface="Calibri" pitchFamily="34" charset="0"/>
                <a:ea typeface="Calibri" pitchFamily="34" charset="-122"/>
                <a:cs typeface="Calibri" pitchFamily="34" charset="-120"/>
              </a:rPr>
              <a:t> </a:t>
            </a:r>
            <a:r>
              <a:rPr kumimoji="0" lang="en-US" sz="75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Sunday of the Month</a:t>
            </a:r>
            <a:endParaRPr kumimoji="0" lang="en-US" sz="7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5" name="Text 243"/>
          <p:cNvSpPr/>
          <p:nvPr/>
        </p:nvSpPr>
        <p:spPr>
          <a:xfrm>
            <a:off x="91439" y="6192396"/>
            <a:ext cx="3238501" cy="182880"/>
          </a:xfrm>
          <a:prstGeom prst="rect">
            <a:avLst/>
          </a:prstGeom>
          <a:solidFill>
            <a:schemeClr val="bg2"/>
          </a:solidFill>
          <a:ln/>
        </p:spPr>
        <p:txBody>
          <a:bodyPr wrap="square" lIns="12700" tIns="12700" rIns="12700" bIns="127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prstClr val="black"/>
                </a:solidFill>
                <a:effectLst/>
                <a:uLnTx/>
                <a:uFillTx/>
                <a:latin typeface="Calibri" pitchFamily="34" charset="0"/>
                <a:ea typeface="Calibri" pitchFamily="34" charset="-122"/>
                <a:cs typeface="Calibri" pitchFamily="34" charset="-120"/>
              </a:rPr>
              <a:t>PARISH TEAM</a:t>
            </a:r>
            <a:endParaRPr kumimoji="0" lang="en-US" sz="10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6" name="Text 244"/>
          <p:cNvSpPr/>
          <p:nvPr/>
        </p:nvSpPr>
        <p:spPr>
          <a:xfrm>
            <a:off x="91439" y="6390516"/>
            <a:ext cx="3238501" cy="2450198"/>
          </a:xfrm>
          <a:prstGeom prst="rect">
            <a:avLst/>
          </a:prstGeom>
          <a:noFill/>
          <a:ln/>
        </p:spPr>
        <p:txBody>
          <a:bodyPr wrap="square"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Priest of the Parish: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Rev Fr. Oliver Aro MSP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Assistant Priest: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Rev Fr. Jonathan Germinanda MSP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Deacon: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Rev. Leon Decena OFS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Parish/Finance Administrator: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Anthony Saliba OFS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Administrative Assistant: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Marthese Sultana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Sacramental Coordinators: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Anthony OFS &amp; Marthese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Parish Office Hours: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Tuesday—Friday 9am to 4pm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Office Email: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parishoffice@maryimmac.org.au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Accounts Email: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hlinkClick r:id="rId3"/>
              </a:rPr>
              <a:t>accounts@maryimmac.org.au</a:t>
            </a:r>
            <a:endPar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9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Mass services are as follows: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Monday – 6.00am only - Tuesday to Friday - 6.00am and 9.15am</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Saturday - 7.30am, Wednesday 6pm- 7pm Holy Hour with Mass.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Sunday Masses – Saturday Vigil Mass 5.30pm Sunday- 7.30am, 9.00am, 10.30am, 12.30pm and 5.30pm</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8" name="Text 246"/>
          <p:cNvSpPr/>
          <p:nvPr/>
        </p:nvSpPr>
        <p:spPr>
          <a:xfrm>
            <a:off x="3474719" y="6194415"/>
            <a:ext cx="3238501" cy="182880"/>
          </a:xfrm>
          <a:prstGeom prst="rect">
            <a:avLst/>
          </a:prstGeom>
          <a:solidFill>
            <a:schemeClr val="bg2"/>
          </a:solidFill>
          <a:ln/>
        </p:spPr>
        <p:txBody>
          <a:bodyPr wrap="square" lIns="12700" tIns="12700" rIns="12700" bIns="127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THE SACRAMENTS</a:t>
            </a:r>
            <a:endParaRPr kumimoji="0" lang="en-US" sz="10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1" name="Text 249"/>
          <p:cNvSpPr/>
          <p:nvPr/>
        </p:nvSpPr>
        <p:spPr>
          <a:xfrm>
            <a:off x="3474719" y="6390516"/>
            <a:ext cx="3238501" cy="2450198"/>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RECONCILIATION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SATURDAY’S 4PM TO 5PM</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BAPTISM &amp; PREPARATION FOR SACRAMENT:</a:t>
            </a:r>
            <a:r>
              <a:rPr kumimoji="0" lang="en-US" sz="900" b="0"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Baptisms on Saturdays at 11:00am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Parents must attend a preparation session prior to baptism.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Preparation session on the 1st Tuesday of each month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If you want your child baptized, please call Marthese in the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Parish Office 9626 3326
</a:t>
            </a:r>
            <a:r>
              <a:rPr kumimoji="0" lang="en-US" sz="5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a:t>
            </a:r>
            <a:r>
              <a:rPr kumimoji="0" lang="en-US" sz="9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FIRST RECONCILIATION, FIRST EUCHARIST &amp; CONFIRMATION: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Please contact sacramental coordinator for details sacramental.coordinator@maryimmac.org.au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WEDDINGS:</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By Appointment.
</a:t>
            </a:r>
            <a:r>
              <a:rPr kumimoji="0" lang="en-US" sz="5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a:t>
            </a:r>
            <a:r>
              <a:rPr kumimoji="0" lang="en-US" sz="9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ALL THE YOUTH GROUPS</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Email: miyouthgroups@maryimmac.org.au
</a:t>
            </a:r>
            <a:r>
              <a:rPr kumimoji="0" lang="en-US" sz="5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a:t>
            </a:r>
            <a:r>
              <a:rPr kumimoji="0" lang="en-US" sz="900" b="1"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R.C.I.A: Patrick D. 0435038281</a:t>
            </a:r>
            <a:r>
              <a:rPr kumimoji="0" lang="en-US" sz="9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 or 96263326</a:t>
            </a:r>
          </a:p>
        </p:txBody>
      </p:sp>
      <p:sp>
        <p:nvSpPr>
          <p:cNvPr id="252" name="Shape 250"/>
          <p:cNvSpPr/>
          <p:nvPr/>
        </p:nvSpPr>
        <p:spPr>
          <a:xfrm>
            <a:off x="91440" y="8884852"/>
            <a:ext cx="6629400" cy="172212"/>
          </a:xfrm>
          <a:prstGeom prst="rect">
            <a:avLst/>
          </a:prstGeom>
          <a:solidFill>
            <a:srgbClr val="E8E8E8"/>
          </a:solidFill>
          <a:ln w="12700">
            <a:solidFill>
              <a:srgbClr val="88888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3" name="Text 251"/>
          <p:cNvSpPr/>
          <p:nvPr/>
        </p:nvSpPr>
        <p:spPr>
          <a:xfrm>
            <a:off x="137160" y="8886376"/>
            <a:ext cx="6583680" cy="182880"/>
          </a:xfrm>
          <a:prstGeom prst="rect">
            <a:avLst/>
          </a:prstGeom>
          <a:noFill/>
          <a:ln/>
        </p:spPr>
        <p:txBody>
          <a:bodyPr wrap="square" lIns="12700" tIns="12700" rIns="12700" bIns="127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PARISH SCHOOLS</a:t>
            </a:r>
            <a:endParaRPr kumimoji="0" lang="en-US" sz="1000" b="0"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5" name="Text 253"/>
          <p:cNvSpPr/>
          <p:nvPr/>
        </p:nvSpPr>
        <p:spPr>
          <a:xfrm>
            <a:off x="137160" y="9057064"/>
            <a:ext cx="2133600" cy="429768"/>
          </a:xfrm>
          <a:prstGeom prst="rect">
            <a:avLst/>
          </a:prstGeom>
          <a:noFill/>
          <a:ln/>
        </p:spPr>
        <p:txBody>
          <a:bodyPr wrap="square"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7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Mary Immaculate Primary School
</a:t>
            </a:r>
            <a:r>
              <a:rPr kumimoji="0" lang="en-US" sz="7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125 Barnier Drive, Quakers Hill
Ph: 9626-3999. Principal: Sharon Mizzi.</a:t>
            </a: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7" name="Text 255"/>
          <p:cNvSpPr/>
          <p:nvPr/>
        </p:nvSpPr>
        <p:spPr>
          <a:xfrm>
            <a:off x="2362200" y="9057064"/>
            <a:ext cx="2133600" cy="429768"/>
          </a:xfrm>
          <a:prstGeom prst="rect">
            <a:avLst/>
          </a:prstGeom>
          <a:noFill/>
          <a:ln/>
        </p:spPr>
        <p:txBody>
          <a:bodyPr wrap="square"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7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St. Joseph's Primary School
</a:t>
            </a:r>
            <a:r>
              <a:rPr kumimoji="0" lang="en-US" sz="7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78 Alex Avenue, Schofields
Ph: 9626-1328. Principal: Cathy Hey.</a:t>
            </a: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9" name="Text 257"/>
          <p:cNvSpPr/>
          <p:nvPr/>
        </p:nvSpPr>
        <p:spPr>
          <a:xfrm>
            <a:off x="4587240" y="9057064"/>
            <a:ext cx="2133600" cy="429768"/>
          </a:xfrm>
          <a:prstGeom prst="rect">
            <a:avLst/>
          </a:prstGeom>
          <a:noFill/>
          <a:ln/>
        </p:spPr>
        <p:txBody>
          <a:bodyPr wrap="square"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700" b="1" i="0" u="sng"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Saint John Paul II Catholic College
</a:t>
            </a:r>
            <a:r>
              <a:rPr kumimoji="0" lang="en-US" sz="700" b="0" i="0" u="none" strike="noStrike" kern="1200" cap="none" spc="0" normalizeH="0" baseline="0" noProof="0" dirty="0">
                <a:ln>
                  <a:noFill/>
                </a:ln>
                <a:solidFill>
                  <a:srgbClr val="000000"/>
                </a:solidFill>
                <a:effectLst/>
                <a:uLnTx/>
                <a:uFillTx/>
                <a:latin typeface="Calibri" pitchFamily="34" charset="0"/>
                <a:ea typeface="Calibri" pitchFamily="34" charset="-122"/>
                <a:cs typeface="Calibri" pitchFamily="34" charset="-120"/>
              </a:rPr>
              <a:t>85 Hambledon Road Schofields
Ph: 9208-7200. Principal: Robert Muscat.</a:t>
            </a: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60" name="Table 259">
            <a:extLst>
              <a:ext uri="{FF2B5EF4-FFF2-40B4-BE49-F238E27FC236}">
                <a16:creationId xmlns:a16="http://schemas.microsoft.com/office/drawing/2014/main" id="{146C719D-5498-103E-791B-14BB7AA764EA}"/>
              </a:ext>
            </a:extLst>
          </p:cNvPr>
          <p:cNvGraphicFramePr>
            <a:graphicFrameLocks noGrp="1"/>
          </p:cNvGraphicFramePr>
          <p:nvPr>
            <p:extLst>
              <p:ext uri="{D42A27DB-BD31-4B8C-83A1-F6EECF244321}">
                <p14:modId xmlns:p14="http://schemas.microsoft.com/office/powerpoint/2010/main" val="61863090"/>
              </p:ext>
            </p:extLst>
          </p:nvPr>
        </p:nvGraphicFramePr>
        <p:xfrm>
          <a:off x="108913" y="318342"/>
          <a:ext cx="6635226" cy="2767681"/>
        </p:xfrm>
        <a:graphic>
          <a:graphicData uri="http://schemas.openxmlformats.org/drawingml/2006/table">
            <a:tbl>
              <a:tblPr/>
              <a:tblGrid>
                <a:gridCol w="904513">
                  <a:extLst>
                    <a:ext uri="{9D8B030D-6E8A-4147-A177-3AD203B41FA5}">
                      <a16:colId xmlns:a16="http://schemas.microsoft.com/office/drawing/2014/main" val="801099386"/>
                    </a:ext>
                  </a:extLst>
                </a:gridCol>
                <a:gridCol w="922245">
                  <a:extLst>
                    <a:ext uri="{9D8B030D-6E8A-4147-A177-3AD203B41FA5}">
                      <a16:colId xmlns:a16="http://schemas.microsoft.com/office/drawing/2014/main" val="3247251790"/>
                    </a:ext>
                  </a:extLst>
                </a:gridCol>
                <a:gridCol w="876387">
                  <a:extLst>
                    <a:ext uri="{9D8B030D-6E8A-4147-A177-3AD203B41FA5}">
                      <a16:colId xmlns:a16="http://schemas.microsoft.com/office/drawing/2014/main" val="2818244649"/>
                    </a:ext>
                  </a:extLst>
                </a:gridCol>
                <a:gridCol w="927605">
                  <a:extLst>
                    <a:ext uri="{9D8B030D-6E8A-4147-A177-3AD203B41FA5}">
                      <a16:colId xmlns:a16="http://schemas.microsoft.com/office/drawing/2014/main" val="1506750621"/>
                    </a:ext>
                  </a:extLst>
                </a:gridCol>
                <a:gridCol w="1075575">
                  <a:extLst>
                    <a:ext uri="{9D8B030D-6E8A-4147-A177-3AD203B41FA5}">
                      <a16:colId xmlns:a16="http://schemas.microsoft.com/office/drawing/2014/main" val="343376935"/>
                    </a:ext>
                  </a:extLst>
                </a:gridCol>
                <a:gridCol w="945305">
                  <a:extLst>
                    <a:ext uri="{9D8B030D-6E8A-4147-A177-3AD203B41FA5}">
                      <a16:colId xmlns:a16="http://schemas.microsoft.com/office/drawing/2014/main" val="3142127149"/>
                    </a:ext>
                  </a:extLst>
                </a:gridCol>
                <a:gridCol w="983596">
                  <a:extLst>
                    <a:ext uri="{9D8B030D-6E8A-4147-A177-3AD203B41FA5}">
                      <a16:colId xmlns:a16="http://schemas.microsoft.com/office/drawing/2014/main" val="1826285211"/>
                    </a:ext>
                  </a:extLst>
                </a:gridCol>
              </a:tblGrid>
              <a:tr h="174312">
                <a:tc>
                  <a:txBody>
                    <a:bodyPr/>
                    <a:lstStyle/>
                    <a:p>
                      <a:pPr marR="0" indent="0" algn="l" rtl="0">
                        <a:buNone/>
                      </a:pPr>
                      <a:r>
                        <a:rPr lang="en-US" sz="800" b="1" kern="1400">
                          <a:ln>
                            <a:noFill/>
                          </a:ln>
                          <a:solidFill>
                            <a:srgbClr val="000000"/>
                          </a:solidFill>
                          <a:effectLst/>
                          <a:latin typeface="Garamond" panose="02020404030301010803" pitchFamily="18" charset="0"/>
                        </a:rPr>
                        <a:t>Ministries</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dirty="0">
                          <a:ln>
                            <a:noFill/>
                          </a:ln>
                          <a:solidFill>
                            <a:srgbClr val="000000"/>
                          </a:solidFill>
                          <a:effectLst/>
                          <a:latin typeface="Garamond" panose="02020404030301010803" pitchFamily="18" charset="0"/>
                        </a:rPr>
                        <a:t>Vigil</a:t>
                      </a:r>
                      <a:r>
                        <a:rPr lang="en-US" sz="800" b="1" kern="1400" dirty="0">
                          <a:ln>
                            <a:noFill/>
                          </a:ln>
                          <a:solidFill>
                            <a:srgbClr val="000000"/>
                          </a:solidFill>
                          <a:effectLst/>
                          <a:latin typeface="Times New Roman" panose="02020603050405020304" pitchFamily="18" charset="0"/>
                        </a:rPr>
                        <a:t> </a:t>
                      </a: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a:ln>
                            <a:noFill/>
                          </a:ln>
                          <a:solidFill>
                            <a:srgbClr val="000000"/>
                          </a:solidFill>
                          <a:effectLst/>
                          <a:latin typeface="Garamond" panose="02020404030301010803" pitchFamily="18" charset="0"/>
                        </a:rPr>
                        <a:t>7.30am</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a:ln>
                            <a:noFill/>
                          </a:ln>
                          <a:solidFill>
                            <a:srgbClr val="000000"/>
                          </a:solidFill>
                          <a:effectLst/>
                          <a:latin typeface="Garamond" panose="02020404030301010803" pitchFamily="18" charset="0"/>
                        </a:rPr>
                        <a:t>9.00am</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a:ln>
                            <a:noFill/>
                          </a:ln>
                          <a:solidFill>
                            <a:srgbClr val="000000"/>
                          </a:solidFill>
                          <a:effectLst/>
                          <a:latin typeface="Garamond" panose="02020404030301010803" pitchFamily="18" charset="0"/>
                        </a:rPr>
                        <a:t>10.30am </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a:ln>
                            <a:noFill/>
                          </a:ln>
                          <a:solidFill>
                            <a:srgbClr val="000000"/>
                          </a:solidFill>
                          <a:effectLst/>
                          <a:latin typeface="Garamond" panose="02020404030301010803" pitchFamily="18" charset="0"/>
                        </a:rPr>
                        <a:t>12.30pm</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dirty="0">
                          <a:ln>
                            <a:noFill/>
                          </a:ln>
                          <a:solidFill>
                            <a:srgbClr val="000000"/>
                          </a:solidFill>
                          <a:effectLst/>
                          <a:latin typeface="Garamond" panose="02020404030301010803" pitchFamily="18" charset="0"/>
                        </a:rPr>
                        <a:t>5.30pm</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4735188"/>
                  </a:ext>
                </a:extLst>
              </a:tr>
              <a:tr h="285896">
                <a:tc>
                  <a:txBody>
                    <a:bodyPr/>
                    <a:lstStyle/>
                    <a:p>
                      <a:pPr marR="0" indent="0" algn="l" rtl="0">
                        <a:buNone/>
                      </a:pPr>
                      <a:r>
                        <a:rPr lang="en-US" sz="800" b="1" kern="1400">
                          <a:ln>
                            <a:noFill/>
                          </a:ln>
                          <a:solidFill>
                            <a:srgbClr val="000000"/>
                          </a:solidFill>
                          <a:effectLst/>
                          <a:latin typeface="Garamond" panose="02020404030301010803" pitchFamily="18" charset="0"/>
                        </a:rPr>
                        <a:t>Senior Server</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Tony A </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Conrad 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Angelo C</a:t>
                      </a:r>
                      <a:r>
                        <a:rPr lang="en-AU" sz="800" b="1" kern="1400"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Arnel 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Joseph S</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Joseph 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5032A"/>
                          </a:solidFill>
                          <a:effectLst/>
                          <a:latin typeface="Garamond" panose="02020404030301010803" pitchFamily="18" charset="0"/>
                          <a:ea typeface="Times New Roman" panose="02020603050405020304" pitchFamily="18" charset="0"/>
                          <a:cs typeface="Times New Roman" panose="02020603050405020304" pitchFamily="18" charset="0"/>
                        </a:rPr>
                        <a:t>Lina Z </a:t>
                      </a:r>
                      <a:endPar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a:lnSpc>
                          <a:spcPct val="118000"/>
                        </a:lnSpc>
                        <a:spcAft>
                          <a:spcPts val="0"/>
                        </a:spcAft>
                        <a:buNone/>
                      </a:pPr>
                      <a:r>
                        <a:rPr lang="en-AU" sz="800" b="1" kern="1400">
                          <a:solidFill>
                            <a:srgbClr val="05032A"/>
                          </a:solidFill>
                          <a:effectLst/>
                          <a:latin typeface="Garamond" panose="02020404030301010803" pitchFamily="18" charset="0"/>
                          <a:ea typeface="Times New Roman" panose="02020603050405020304" pitchFamily="18" charset="0"/>
                          <a:cs typeface="Times New Roman" panose="02020603050405020304" pitchFamily="18" charset="0"/>
                        </a:rPr>
                        <a:t>Isaac Z </a:t>
                      </a:r>
                      <a:endPar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Ralph H</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Patricia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John B</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Romany 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1449307"/>
                  </a:ext>
                </a:extLst>
              </a:tr>
              <a:tr h="454509">
                <a:tc>
                  <a:txBody>
                    <a:bodyPr/>
                    <a:lstStyle/>
                    <a:p>
                      <a:pPr marR="0" indent="0" algn="l" rtl="0">
                        <a:buNone/>
                      </a:pPr>
                      <a:r>
                        <a:rPr lang="en-US" sz="800" b="1" kern="1400">
                          <a:ln>
                            <a:noFill/>
                          </a:ln>
                          <a:solidFill>
                            <a:srgbClr val="000000"/>
                          </a:solidFill>
                          <a:effectLst/>
                          <a:latin typeface="Garamond" panose="02020404030301010803" pitchFamily="18" charset="0"/>
                        </a:rPr>
                        <a:t>Junior</a:t>
                      </a:r>
                      <a:endParaRPr lang="en-US" sz="800" kern="1400">
                        <a:ln>
                          <a:noFill/>
                        </a:ln>
                        <a:solidFill>
                          <a:srgbClr val="000000"/>
                        </a:solidFill>
                        <a:effectLst/>
                        <a:latin typeface="Times New Roman" panose="02020603050405020304" pitchFamily="18" charset="0"/>
                      </a:endParaRPr>
                    </a:p>
                    <a:p>
                      <a:pPr marR="0" indent="0" algn="l" rtl="0">
                        <a:buNone/>
                      </a:pPr>
                      <a:r>
                        <a:rPr lang="en-US" sz="800" b="1" kern="1400">
                          <a:ln>
                            <a:noFill/>
                          </a:ln>
                          <a:solidFill>
                            <a:srgbClr val="000000"/>
                          </a:solidFill>
                          <a:effectLst/>
                          <a:latin typeface="Garamond" panose="02020404030301010803" pitchFamily="18" charset="0"/>
                        </a:rPr>
                        <a:t>Servers</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Kiana F</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Ezekiel D</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Jada 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Aviel F, Hadriel F</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Gabriel E</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John </a:t>
                      </a:r>
                      <a:r>
                        <a:rPr lang="en-AU" sz="800" b="1" kern="1400" dirty="0" err="1">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Shedad</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err="1">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Heleni</a:t>
                      </a: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M</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Johan M</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Stephanie 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Paolo M </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 Georgie </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Annika 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2815671"/>
                  </a:ext>
                </a:extLst>
              </a:tr>
              <a:tr h="432632">
                <a:tc>
                  <a:txBody>
                    <a:bodyPr/>
                    <a:lstStyle/>
                    <a:p>
                      <a:pPr marR="0" indent="0" algn="l" rtl="0">
                        <a:buNone/>
                      </a:pPr>
                      <a:r>
                        <a:rPr lang="en-US" sz="800" b="1" kern="1400">
                          <a:ln>
                            <a:noFill/>
                          </a:ln>
                          <a:solidFill>
                            <a:srgbClr val="000000"/>
                          </a:solidFill>
                          <a:effectLst/>
                          <a:latin typeface="Garamond" panose="02020404030301010803" pitchFamily="18" charset="0"/>
                        </a:rPr>
                        <a:t>Readers</a:t>
                      </a:r>
                      <a:endParaRPr lang="en-US" sz="800" kern="1400">
                        <a:ln>
                          <a:noFill/>
                        </a:ln>
                        <a:solidFill>
                          <a:srgbClr val="000000"/>
                        </a:solidFill>
                        <a:effectLst/>
                        <a:latin typeface="Times New Roman" panose="02020603050405020304" pitchFamily="18" charset="0"/>
                      </a:endParaRPr>
                    </a:p>
                    <a:p>
                      <a:pPr marR="0" indent="0" algn="l" rtl="0">
                        <a:buNone/>
                      </a:pPr>
                      <a:r>
                        <a:rPr lang="en-US" sz="800" b="1" kern="1400">
                          <a:ln>
                            <a:noFill/>
                          </a:ln>
                          <a:solidFill>
                            <a:srgbClr val="000000"/>
                          </a:solidFill>
                          <a:effectLst/>
                          <a:latin typeface="Times New Roman" panose="02020603050405020304" pitchFamily="18" charset="0"/>
                        </a:rPr>
                        <a:t> </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chemeClr val="tx1"/>
                          </a:solidFill>
                          <a:effectLst/>
                          <a:latin typeface="Garamond" panose="02020404030301010803" pitchFamily="18" charset="0"/>
                          <a:ea typeface="Times New Roman" panose="02020603050405020304" pitchFamily="18" charset="0"/>
                          <a:cs typeface="Times New Roman" panose="02020603050405020304" pitchFamily="18" charset="0"/>
                        </a:rPr>
                        <a:t>Mariquita P</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Anna Maria N</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Jai A </a:t>
                      </a:r>
                      <a:endParaRPr lang="en-AU" sz="800" b="1" kern="1400" dirty="0">
                        <a:solidFill>
                          <a:schemeClr val="tx1"/>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Therese M</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Anna Z </a:t>
                      </a:r>
                    </a:p>
                    <a:p>
                      <a:pPr>
                        <a:lnSpc>
                          <a:spcPct val="118000"/>
                        </a:lnSpc>
                        <a:spcAft>
                          <a:spcPts val="0"/>
                        </a:spcAft>
                        <a:buNone/>
                      </a:pPr>
                      <a:r>
                        <a:rPr lang="en-AU" sz="800" b="1" kern="1400" dirty="0" err="1">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Edgie</a:t>
                      </a: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Rose B</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Jeanne C</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Amila F or </a:t>
                      </a:r>
                      <a:r>
                        <a:rPr lang="en-AU" sz="7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Mary D</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Mercee M</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Divine M</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Fasa M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Merlyn F</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Perpetual F</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Bindu M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Paea T</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Belen B </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Neil 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3814601"/>
                  </a:ext>
                </a:extLst>
              </a:tr>
              <a:tr h="412662">
                <a:tc>
                  <a:txBody>
                    <a:bodyPr/>
                    <a:lstStyle/>
                    <a:p>
                      <a:pPr marR="0" indent="0" algn="l" rtl="0">
                        <a:buNone/>
                      </a:pPr>
                      <a:r>
                        <a:rPr lang="en-US" sz="800" b="1" kern="1400" dirty="0">
                          <a:ln>
                            <a:noFill/>
                          </a:ln>
                          <a:solidFill>
                            <a:srgbClr val="000000"/>
                          </a:solidFill>
                          <a:effectLst/>
                          <a:latin typeface="Garamond" panose="02020404030301010803" pitchFamily="18" charset="0"/>
                        </a:rPr>
                        <a:t>Special</a:t>
                      </a:r>
                      <a:endParaRPr lang="en-US" sz="800" kern="1400" dirty="0">
                        <a:ln>
                          <a:noFill/>
                        </a:ln>
                        <a:solidFill>
                          <a:srgbClr val="000000"/>
                        </a:solidFill>
                        <a:effectLst/>
                        <a:latin typeface="Times New Roman" panose="02020603050405020304" pitchFamily="18" charset="0"/>
                      </a:endParaRPr>
                    </a:p>
                    <a:p>
                      <a:pPr marR="0" indent="0" algn="l" rtl="0">
                        <a:buNone/>
                      </a:pPr>
                      <a:r>
                        <a:rPr lang="en-US" sz="800" b="1" kern="1400" dirty="0">
                          <a:ln>
                            <a:noFill/>
                          </a:ln>
                          <a:solidFill>
                            <a:srgbClr val="000000"/>
                          </a:solidFill>
                          <a:effectLst/>
                          <a:latin typeface="Garamond" panose="02020404030301010803" pitchFamily="18" charset="0"/>
                        </a:rPr>
                        <a:t>Eucharist</a:t>
                      </a:r>
                      <a:endParaRPr lang="en-US" sz="800" kern="1400" dirty="0">
                        <a:ln>
                          <a:noFill/>
                        </a:ln>
                        <a:solidFill>
                          <a:srgbClr val="000000"/>
                        </a:solidFill>
                        <a:effectLst/>
                        <a:latin typeface="Times New Roman" panose="02020603050405020304" pitchFamily="18" charset="0"/>
                      </a:endParaRPr>
                    </a:p>
                    <a:p>
                      <a:pPr marR="0" indent="0" algn="l" rtl="0">
                        <a:buNone/>
                      </a:pPr>
                      <a:r>
                        <a:rPr lang="en-US" sz="800" b="1" kern="1400" dirty="0">
                          <a:ln>
                            <a:noFill/>
                          </a:ln>
                          <a:solidFill>
                            <a:srgbClr val="000000"/>
                          </a:solidFill>
                          <a:effectLst/>
                          <a:latin typeface="Garamond" panose="02020404030301010803" pitchFamily="18" charset="0"/>
                        </a:rPr>
                        <a:t>Minister</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Jane A</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Edith M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Mercy E</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Charmaine 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Eva C</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Neetha L</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Pat O </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Alice H </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Aida L </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Tasia H</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Mary M</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Raymond T</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93390193"/>
                  </a:ext>
                </a:extLst>
              </a:tr>
              <a:tr h="285508">
                <a:tc>
                  <a:txBody>
                    <a:bodyPr/>
                    <a:lstStyle/>
                    <a:p>
                      <a:pPr marR="0" indent="0" algn="l" rtl="0">
                        <a:buNone/>
                      </a:pPr>
                      <a:r>
                        <a:rPr lang="en-US" sz="800" b="1" kern="1400">
                          <a:ln>
                            <a:noFill/>
                          </a:ln>
                          <a:solidFill>
                            <a:srgbClr val="000000"/>
                          </a:solidFill>
                          <a:effectLst/>
                          <a:latin typeface="Garamond" panose="02020404030301010803" pitchFamily="18" charset="0"/>
                        </a:rPr>
                        <a:t>Greeters</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Jerry A</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Pompey F </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AU" sz="800" b="1"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Ray &amp; Sandra G</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Alfredo P</a:t>
                      </a:r>
                      <a:endParaRPr lang="en-AU" sz="800" b="1"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AU" sz="800" b="1"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5424494"/>
                  </a:ext>
                </a:extLst>
              </a:tr>
              <a:tr h="378108">
                <a:tc>
                  <a:txBody>
                    <a:bodyPr/>
                    <a:lstStyle/>
                    <a:p>
                      <a:pPr marR="0" indent="0" algn="l" rtl="0">
                        <a:buNone/>
                      </a:pPr>
                      <a:r>
                        <a:rPr lang="en-US" sz="800" b="1" kern="1400">
                          <a:ln>
                            <a:noFill/>
                          </a:ln>
                          <a:solidFill>
                            <a:srgbClr val="000000"/>
                          </a:solidFill>
                          <a:effectLst/>
                          <a:latin typeface="Garamond" panose="02020404030301010803" pitchFamily="18" charset="0"/>
                        </a:rPr>
                        <a:t>Music</a:t>
                      </a:r>
                      <a:endParaRPr lang="en-US" sz="800" kern="1400">
                        <a:ln>
                          <a:noFill/>
                        </a:ln>
                        <a:solidFill>
                          <a:srgbClr val="000000"/>
                        </a:solidFill>
                        <a:effectLst/>
                        <a:latin typeface="Times New Roman" panose="02020603050405020304" pitchFamily="18" charset="0"/>
                      </a:endParaRPr>
                    </a:p>
                    <a:p>
                      <a:pPr marR="0" indent="0" algn="l" rtl="0">
                        <a:buNone/>
                      </a:pPr>
                      <a:r>
                        <a:rPr lang="en-US" sz="800" b="1" kern="1400">
                          <a:ln>
                            <a:noFill/>
                          </a:ln>
                          <a:solidFill>
                            <a:srgbClr val="000000"/>
                          </a:solidFill>
                          <a:effectLst/>
                          <a:latin typeface="Garamond" panose="02020404030301010803" pitchFamily="18" charset="0"/>
                        </a:rPr>
                        <a:t>Ministry</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Recorded music </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Recorded music </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7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Liam Shield’s &amp; Paul   Macaraeg Group</a:t>
                      </a:r>
                      <a:endParaRPr lang="en-AU" sz="7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Hosanna </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8000"/>
                        </a:lnSpc>
                        <a:spcAft>
                          <a:spcPts val="0"/>
                        </a:spcAft>
                        <a:buNone/>
                      </a:pPr>
                      <a:r>
                        <a:rPr lang="en-AU" sz="800" b="1" kern="1400" dirty="0" err="1">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Eukaristi</a:t>
                      </a: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Recorded music </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Rise Up Soul Singers</a:t>
                      </a:r>
                      <a:endParaRPr lang="en-AU" sz="800" b="1"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199347"/>
                  </a:ext>
                </a:extLst>
              </a:tr>
              <a:tr h="179383">
                <a:tc>
                  <a:txBody>
                    <a:bodyPr/>
                    <a:lstStyle/>
                    <a:p>
                      <a:pPr marR="0" indent="0" algn="l" rtl="0">
                        <a:buNone/>
                      </a:pPr>
                      <a:r>
                        <a:rPr lang="en-US" sz="800" b="1" kern="1400">
                          <a:ln>
                            <a:noFill/>
                          </a:ln>
                          <a:solidFill>
                            <a:srgbClr val="000000"/>
                          </a:solidFill>
                          <a:effectLst/>
                          <a:latin typeface="Garamond" panose="02020404030301010803" pitchFamily="18" charset="0"/>
                        </a:rPr>
                        <a:t>PowerPoint</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Jess P</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Marcus M </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Choir</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Choir </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Choir</a:t>
                      </a:r>
                      <a:endParaRPr lang="en-AU" sz="800" b="1"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Ethan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69469847"/>
                  </a:ext>
                </a:extLst>
              </a:tr>
              <a:tr h="164671">
                <a:tc>
                  <a:txBody>
                    <a:bodyPr/>
                    <a:lstStyle/>
                    <a:p>
                      <a:pPr marR="0" indent="0" algn="l" rtl="0">
                        <a:buNone/>
                      </a:pPr>
                      <a:r>
                        <a:rPr lang="en-US" sz="800" b="1" kern="1400" dirty="0">
                          <a:ln>
                            <a:noFill/>
                          </a:ln>
                          <a:solidFill>
                            <a:srgbClr val="000000"/>
                          </a:solidFill>
                          <a:effectLst/>
                          <a:latin typeface="Garamond" panose="02020404030301010803" pitchFamily="18" charset="0"/>
                        </a:rPr>
                        <a:t>Piety Store</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Sherry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Anna Z</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Eva 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Joe 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Ines 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Patricia 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03323714"/>
                  </a:ext>
                </a:extLst>
              </a:tr>
            </a:tbl>
          </a:graphicData>
        </a:graphic>
      </p:graphicFrame>
      <p:graphicFrame>
        <p:nvGraphicFramePr>
          <p:cNvPr id="262" name="Table 261">
            <a:extLst>
              <a:ext uri="{FF2B5EF4-FFF2-40B4-BE49-F238E27FC236}">
                <a16:creationId xmlns:a16="http://schemas.microsoft.com/office/drawing/2014/main" id="{A50A054B-907C-F61B-0763-8580A92CADE3}"/>
              </a:ext>
            </a:extLst>
          </p:cNvPr>
          <p:cNvGraphicFramePr>
            <a:graphicFrameLocks noGrp="1"/>
          </p:cNvGraphicFramePr>
          <p:nvPr>
            <p:extLst>
              <p:ext uri="{D42A27DB-BD31-4B8C-83A1-F6EECF244321}">
                <p14:modId xmlns:p14="http://schemas.microsoft.com/office/powerpoint/2010/main" val="2054044968"/>
              </p:ext>
            </p:extLst>
          </p:nvPr>
        </p:nvGraphicFramePr>
        <p:xfrm>
          <a:off x="114314" y="3287191"/>
          <a:ext cx="6624000" cy="2865386"/>
        </p:xfrm>
        <a:graphic>
          <a:graphicData uri="http://schemas.openxmlformats.org/drawingml/2006/table">
            <a:tbl>
              <a:tblPr/>
              <a:tblGrid>
                <a:gridCol w="911382">
                  <a:extLst>
                    <a:ext uri="{9D8B030D-6E8A-4147-A177-3AD203B41FA5}">
                      <a16:colId xmlns:a16="http://schemas.microsoft.com/office/drawing/2014/main" val="1084295475"/>
                    </a:ext>
                  </a:extLst>
                </a:gridCol>
                <a:gridCol w="820576">
                  <a:extLst>
                    <a:ext uri="{9D8B030D-6E8A-4147-A177-3AD203B41FA5}">
                      <a16:colId xmlns:a16="http://schemas.microsoft.com/office/drawing/2014/main" val="2543058537"/>
                    </a:ext>
                  </a:extLst>
                </a:gridCol>
                <a:gridCol w="900223">
                  <a:extLst>
                    <a:ext uri="{9D8B030D-6E8A-4147-A177-3AD203B41FA5}">
                      <a16:colId xmlns:a16="http://schemas.microsoft.com/office/drawing/2014/main" val="2736676812"/>
                    </a:ext>
                  </a:extLst>
                </a:gridCol>
                <a:gridCol w="1000154">
                  <a:extLst>
                    <a:ext uri="{9D8B030D-6E8A-4147-A177-3AD203B41FA5}">
                      <a16:colId xmlns:a16="http://schemas.microsoft.com/office/drawing/2014/main" val="3875982682"/>
                    </a:ext>
                  </a:extLst>
                </a:gridCol>
                <a:gridCol w="1043759">
                  <a:extLst>
                    <a:ext uri="{9D8B030D-6E8A-4147-A177-3AD203B41FA5}">
                      <a16:colId xmlns:a16="http://schemas.microsoft.com/office/drawing/2014/main" val="362500890"/>
                    </a:ext>
                  </a:extLst>
                </a:gridCol>
                <a:gridCol w="962123">
                  <a:extLst>
                    <a:ext uri="{9D8B030D-6E8A-4147-A177-3AD203B41FA5}">
                      <a16:colId xmlns:a16="http://schemas.microsoft.com/office/drawing/2014/main" val="1028214153"/>
                    </a:ext>
                  </a:extLst>
                </a:gridCol>
                <a:gridCol w="985783">
                  <a:extLst>
                    <a:ext uri="{9D8B030D-6E8A-4147-A177-3AD203B41FA5}">
                      <a16:colId xmlns:a16="http://schemas.microsoft.com/office/drawing/2014/main" val="1925906712"/>
                    </a:ext>
                  </a:extLst>
                </a:gridCol>
              </a:tblGrid>
              <a:tr h="167496">
                <a:tc>
                  <a:txBody>
                    <a:bodyPr/>
                    <a:lstStyle/>
                    <a:p>
                      <a:pPr marR="0" indent="0" algn="l" rtl="0">
                        <a:buNone/>
                      </a:pPr>
                      <a:r>
                        <a:rPr lang="en-US" sz="800" b="1" kern="1400" dirty="0">
                          <a:ln>
                            <a:noFill/>
                          </a:ln>
                          <a:solidFill>
                            <a:srgbClr val="000000"/>
                          </a:solidFill>
                          <a:effectLst/>
                          <a:latin typeface="Garamond" panose="02020404030301010803" pitchFamily="18" charset="0"/>
                        </a:rPr>
                        <a:t>Ministries</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dirty="0">
                          <a:ln>
                            <a:noFill/>
                          </a:ln>
                          <a:solidFill>
                            <a:srgbClr val="000000"/>
                          </a:solidFill>
                          <a:effectLst/>
                          <a:latin typeface="Garamond" panose="02020404030301010803" pitchFamily="18" charset="0"/>
                        </a:rPr>
                        <a:t>Vigil</a:t>
                      </a: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dirty="0">
                          <a:ln>
                            <a:noFill/>
                          </a:ln>
                          <a:solidFill>
                            <a:srgbClr val="000000"/>
                          </a:solidFill>
                          <a:effectLst/>
                          <a:latin typeface="Garamond" panose="02020404030301010803" pitchFamily="18" charset="0"/>
                        </a:rPr>
                        <a:t>7.30am</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dirty="0">
                          <a:ln>
                            <a:noFill/>
                          </a:ln>
                          <a:solidFill>
                            <a:srgbClr val="000000"/>
                          </a:solidFill>
                          <a:effectLst/>
                          <a:latin typeface="Garamond" panose="02020404030301010803" pitchFamily="18" charset="0"/>
                        </a:rPr>
                        <a:t>9.00am</a:t>
                      </a: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a:ln>
                            <a:noFill/>
                          </a:ln>
                          <a:solidFill>
                            <a:srgbClr val="000000"/>
                          </a:solidFill>
                          <a:effectLst/>
                          <a:latin typeface="Garamond" panose="02020404030301010803" pitchFamily="18" charset="0"/>
                        </a:rPr>
                        <a:t>10.30am </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a:ln>
                            <a:noFill/>
                          </a:ln>
                          <a:solidFill>
                            <a:srgbClr val="000000"/>
                          </a:solidFill>
                          <a:effectLst/>
                          <a:latin typeface="Garamond" panose="02020404030301010803" pitchFamily="18" charset="0"/>
                        </a:rPr>
                        <a:t>12.30pm</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indent="0" algn="ctr" rtl="0">
                        <a:buNone/>
                      </a:pPr>
                      <a:r>
                        <a:rPr lang="en-US" sz="800" b="1" kern="1400" dirty="0">
                          <a:ln>
                            <a:noFill/>
                          </a:ln>
                          <a:solidFill>
                            <a:srgbClr val="000000"/>
                          </a:solidFill>
                          <a:effectLst/>
                          <a:latin typeface="Garamond" panose="02020404030301010803" pitchFamily="18" charset="0"/>
                        </a:rPr>
                        <a:t>5.30pm </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2990652"/>
                  </a:ext>
                </a:extLst>
              </a:tr>
              <a:tr h="276981">
                <a:tc>
                  <a:txBody>
                    <a:bodyPr/>
                    <a:lstStyle/>
                    <a:p>
                      <a:pPr marR="0" indent="0" algn="l" rtl="0">
                        <a:spcAft>
                          <a:spcPts val="0"/>
                        </a:spcAft>
                        <a:buNone/>
                      </a:pPr>
                      <a:r>
                        <a:rPr lang="en-US" sz="800" b="1" kern="1400" dirty="0">
                          <a:ln>
                            <a:noFill/>
                          </a:ln>
                          <a:solidFill>
                            <a:srgbClr val="000000"/>
                          </a:solidFill>
                          <a:effectLst/>
                          <a:latin typeface="Garamond" panose="02020404030301010803" pitchFamily="18" charset="0"/>
                        </a:rPr>
                        <a:t>Senior Server</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Tony A</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Arthur 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Angelo C</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Michael C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Joseph S</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Joseph A</a:t>
                      </a:r>
                      <a:r>
                        <a:rPr lang="en-AU" sz="800" b="1" kern="140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Conrad F</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Romany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Isaac Z </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Lina Z</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Ralph H </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Patricia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72767990"/>
                  </a:ext>
                </a:extLst>
              </a:tr>
              <a:tr h="419907">
                <a:tc>
                  <a:txBody>
                    <a:bodyPr/>
                    <a:lstStyle/>
                    <a:p>
                      <a:pPr marR="0" indent="0" algn="l" rtl="0">
                        <a:spcAft>
                          <a:spcPts val="0"/>
                        </a:spcAft>
                        <a:buNone/>
                      </a:pPr>
                      <a:r>
                        <a:rPr lang="en-US" sz="800" b="1" kern="1400" dirty="0">
                          <a:ln>
                            <a:noFill/>
                          </a:ln>
                          <a:solidFill>
                            <a:srgbClr val="000000"/>
                          </a:solidFill>
                          <a:effectLst/>
                          <a:latin typeface="Garamond" panose="02020404030301010803" pitchFamily="18" charset="0"/>
                        </a:rPr>
                        <a:t>Junior</a:t>
                      </a:r>
                      <a:endParaRPr lang="en-US" sz="800" kern="1400" dirty="0">
                        <a:ln>
                          <a:noFill/>
                        </a:ln>
                        <a:solidFill>
                          <a:srgbClr val="000000"/>
                        </a:solidFill>
                        <a:effectLst/>
                        <a:latin typeface="Times New Roman" panose="02020603050405020304" pitchFamily="18" charset="0"/>
                      </a:endParaRPr>
                    </a:p>
                    <a:p>
                      <a:pPr marR="0" indent="0" algn="l" rtl="0">
                        <a:spcAft>
                          <a:spcPts val="0"/>
                        </a:spcAft>
                        <a:buNone/>
                      </a:pPr>
                      <a:r>
                        <a:rPr lang="en-US" sz="800" b="1" kern="1400" dirty="0">
                          <a:ln>
                            <a:noFill/>
                          </a:ln>
                          <a:solidFill>
                            <a:srgbClr val="000000"/>
                          </a:solidFill>
                          <a:effectLst/>
                          <a:latin typeface="Garamond" panose="02020404030301010803" pitchFamily="18" charset="0"/>
                        </a:rPr>
                        <a:t>Servers</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Kiana F</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Lucia C </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Olivia C</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Samisoni 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Yavniel &amp; Hadriel </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Gabriel E</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John S  </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Patrick 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Rachael P </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Katrina C</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Susan C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D &amp; D De Leon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 Machaya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3685729"/>
                  </a:ext>
                </a:extLst>
              </a:tr>
              <a:tr h="366704">
                <a:tc>
                  <a:txBody>
                    <a:bodyPr/>
                    <a:lstStyle/>
                    <a:p>
                      <a:pPr marR="0" indent="0" algn="l" rtl="0">
                        <a:spcAft>
                          <a:spcPts val="0"/>
                        </a:spcAft>
                        <a:buNone/>
                      </a:pPr>
                      <a:r>
                        <a:rPr lang="en-US" sz="800" b="1" kern="1400" dirty="0">
                          <a:ln>
                            <a:noFill/>
                          </a:ln>
                          <a:solidFill>
                            <a:srgbClr val="000000"/>
                          </a:solidFill>
                          <a:effectLst/>
                          <a:latin typeface="Garamond" panose="02020404030301010803" pitchFamily="18" charset="0"/>
                        </a:rPr>
                        <a:t>Readers</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Virginia F</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John F</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Edith 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Mercy E</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Milen K </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Rachelle L</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err="1">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Dianitha</a:t>
                      </a: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F</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Remy H</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Neil N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Mary C </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Kevin L</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Nerissa T</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Louis E </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Therese Del Valle</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Bindu 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Joy M</a:t>
                      </a:r>
                    </a:p>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Neetha L </a:t>
                      </a:r>
                      <a:r>
                        <a:rPr lang="en-AU" sz="800" b="1" kern="1400">
                          <a:solidFill>
                            <a:srgbClr val="EE0000"/>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7316547"/>
                  </a:ext>
                </a:extLst>
              </a:tr>
              <a:tr h="323428">
                <a:tc>
                  <a:txBody>
                    <a:bodyPr/>
                    <a:lstStyle/>
                    <a:p>
                      <a:pPr marR="0" indent="0" algn="l" rtl="0">
                        <a:spcAft>
                          <a:spcPts val="0"/>
                        </a:spcAft>
                        <a:buNone/>
                      </a:pPr>
                      <a:r>
                        <a:rPr lang="en-US" sz="800" b="1" kern="1400" dirty="0">
                          <a:ln>
                            <a:noFill/>
                          </a:ln>
                          <a:solidFill>
                            <a:srgbClr val="000000"/>
                          </a:solidFill>
                          <a:effectLst/>
                          <a:latin typeface="Garamond" panose="02020404030301010803" pitchFamily="18" charset="0"/>
                        </a:rPr>
                        <a:t>Special</a:t>
                      </a:r>
                      <a:endParaRPr lang="en-US" sz="800" kern="1400" dirty="0">
                        <a:ln>
                          <a:noFill/>
                        </a:ln>
                        <a:solidFill>
                          <a:srgbClr val="000000"/>
                        </a:solidFill>
                        <a:effectLst/>
                        <a:latin typeface="Times New Roman" panose="02020603050405020304" pitchFamily="18" charset="0"/>
                      </a:endParaRPr>
                    </a:p>
                    <a:p>
                      <a:pPr marR="0" indent="0" algn="l" rtl="0">
                        <a:spcAft>
                          <a:spcPts val="0"/>
                        </a:spcAft>
                        <a:buNone/>
                      </a:pPr>
                      <a:r>
                        <a:rPr lang="en-US" sz="800" b="1" kern="1400" dirty="0">
                          <a:ln>
                            <a:noFill/>
                          </a:ln>
                          <a:solidFill>
                            <a:srgbClr val="000000"/>
                          </a:solidFill>
                          <a:effectLst/>
                          <a:latin typeface="Garamond" panose="02020404030301010803" pitchFamily="18" charset="0"/>
                        </a:rPr>
                        <a:t>Eucharist</a:t>
                      </a:r>
                      <a:endParaRPr lang="en-US" sz="800" kern="1400" dirty="0">
                        <a:ln>
                          <a:noFill/>
                        </a:ln>
                        <a:solidFill>
                          <a:srgbClr val="000000"/>
                        </a:solidFill>
                        <a:effectLst/>
                        <a:latin typeface="Times New Roman" panose="02020603050405020304" pitchFamily="18" charset="0"/>
                      </a:endParaRPr>
                    </a:p>
                    <a:p>
                      <a:pPr marR="0" indent="0" algn="l" rtl="0">
                        <a:spcAft>
                          <a:spcPts val="0"/>
                        </a:spcAft>
                        <a:buNone/>
                      </a:pPr>
                      <a:r>
                        <a:rPr lang="en-US" sz="800" b="1" kern="1400" dirty="0">
                          <a:ln>
                            <a:noFill/>
                          </a:ln>
                          <a:solidFill>
                            <a:srgbClr val="000000"/>
                          </a:solidFill>
                          <a:effectLst/>
                          <a:latin typeface="Garamond" panose="02020404030301010803" pitchFamily="18" charset="0"/>
                        </a:rPr>
                        <a:t>Minister</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Maria M </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US"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Therese M</a:t>
                      </a:r>
                      <a:endPar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a:lnSpc>
                          <a:spcPct val="118000"/>
                        </a:lnSpc>
                        <a:spcAft>
                          <a:spcPts val="0"/>
                        </a:spcAft>
                        <a:buNone/>
                      </a:pPr>
                      <a:r>
                        <a:rPr lang="en-US"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Maria M</a:t>
                      </a:r>
                      <a:endPar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US"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Katherine C</a:t>
                      </a:r>
                      <a:endPar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Anna Z</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a:lnSpc>
                          <a:spcPct val="118000"/>
                        </a:lnSpc>
                        <a:spcAft>
                          <a:spcPts val="0"/>
                        </a:spcAft>
                        <a:buNone/>
                      </a:pPr>
                      <a:r>
                        <a:rPr lang="en-US" sz="800" b="1" kern="1400" dirty="0" err="1">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Juvy</a:t>
                      </a: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E </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Angela D</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5516798"/>
                  </a:ext>
                </a:extLst>
              </a:tr>
              <a:tr h="280204">
                <a:tc>
                  <a:txBody>
                    <a:bodyPr/>
                    <a:lstStyle/>
                    <a:p>
                      <a:pPr marR="0" indent="0" algn="l" rtl="0">
                        <a:spcAft>
                          <a:spcPts val="0"/>
                        </a:spcAft>
                        <a:buNone/>
                      </a:pPr>
                      <a:r>
                        <a:rPr lang="en-US" sz="800" b="1" kern="1400">
                          <a:ln>
                            <a:noFill/>
                          </a:ln>
                          <a:solidFill>
                            <a:srgbClr val="000000"/>
                          </a:solidFill>
                          <a:effectLst/>
                          <a:latin typeface="Garamond" panose="02020404030301010803" pitchFamily="18" charset="0"/>
                        </a:rPr>
                        <a:t>Greeters</a:t>
                      </a:r>
                      <a:endParaRPr lang="en-US" sz="800" kern="140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Jerry A</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Pompey F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Therese M</a:t>
                      </a:r>
                    </a:p>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Marcus 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buNone/>
                      </a:pPr>
                      <a:endParaRPr lang="en-AU" sz="800" b="1" kern="100">
                        <a:effectLst/>
                        <a:latin typeface="Garamond" panose="02020404030301010803"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Aubrey J</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69829590"/>
                  </a:ext>
                </a:extLst>
              </a:tr>
              <a:tr h="276605">
                <a:tc>
                  <a:txBody>
                    <a:bodyPr/>
                    <a:lstStyle/>
                    <a:p>
                      <a:pPr marR="0" indent="0" algn="l" rtl="0">
                        <a:spcAft>
                          <a:spcPts val="0"/>
                        </a:spcAft>
                        <a:buNone/>
                      </a:pPr>
                      <a:r>
                        <a:rPr lang="en-US" sz="800" b="1" kern="1400" dirty="0">
                          <a:ln>
                            <a:noFill/>
                          </a:ln>
                          <a:solidFill>
                            <a:srgbClr val="000000"/>
                          </a:solidFill>
                          <a:effectLst/>
                          <a:latin typeface="Garamond" panose="02020404030301010803" pitchFamily="18" charset="0"/>
                        </a:rPr>
                        <a:t>Music</a:t>
                      </a:r>
                      <a:endParaRPr lang="en-US" sz="800" kern="1400" dirty="0">
                        <a:ln>
                          <a:noFill/>
                        </a:ln>
                        <a:solidFill>
                          <a:srgbClr val="000000"/>
                        </a:solidFill>
                        <a:effectLst/>
                        <a:latin typeface="Times New Roman" panose="02020603050405020304" pitchFamily="18" charset="0"/>
                      </a:endParaRPr>
                    </a:p>
                    <a:p>
                      <a:pPr marR="0" indent="0" algn="l" rtl="0">
                        <a:spcAft>
                          <a:spcPts val="0"/>
                        </a:spcAft>
                        <a:buNone/>
                      </a:pPr>
                      <a:r>
                        <a:rPr lang="en-US" sz="800" b="1" kern="1400" dirty="0">
                          <a:ln>
                            <a:noFill/>
                          </a:ln>
                          <a:solidFill>
                            <a:srgbClr val="000000"/>
                          </a:solidFill>
                          <a:effectLst/>
                          <a:latin typeface="Garamond" panose="02020404030301010803" pitchFamily="18" charset="0"/>
                        </a:rPr>
                        <a:t>Ministry</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Recorded music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Bethany Ministry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Blacktown </a:t>
                      </a:r>
                    </a:p>
                    <a:p>
                      <a:pPr>
                        <a:lnSpc>
                          <a:spcPct val="118000"/>
                        </a:lnSpc>
                        <a:spcAft>
                          <a:spcPts val="0"/>
                        </a:spcAft>
                        <a:buNone/>
                      </a:pPr>
                      <a:r>
                        <a:rPr lang="en-AU" sz="800" b="1" kern="1400" dirty="0" err="1">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Fhilipino</a:t>
                      </a: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Choir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Hosanna </a:t>
                      </a:r>
                      <a:r>
                        <a:rPr lang="en-AU" sz="800" b="1" kern="1400" dirty="0" err="1">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Eukaristi</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5.S.M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Mary Immaculate Parish Choir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6271434"/>
                  </a:ext>
                </a:extLst>
              </a:tr>
              <a:tr h="291913">
                <a:tc>
                  <a:txBody>
                    <a:bodyPr/>
                    <a:lstStyle/>
                    <a:p>
                      <a:pPr marR="0" indent="0" algn="l" rtl="0">
                        <a:spcAft>
                          <a:spcPts val="0"/>
                        </a:spcAft>
                        <a:buNone/>
                      </a:pPr>
                      <a:r>
                        <a:rPr lang="en-US" sz="800" b="1" kern="1400" dirty="0">
                          <a:ln>
                            <a:noFill/>
                          </a:ln>
                          <a:solidFill>
                            <a:srgbClr val="000000"/>
                          </a:solidFill>
                          <a:effectLst/>
                          <a:latin typeface="Garamond" panose="02020404030301010803" pitchFamily="18" charset="0"/>
                        </a:rPr>
                        <a:t>PowerPoint</a:t>
                      </a:r>
                      <a:endParaRPr lang="en-US" sz="800" kern="1400" dirty="0">
                        <a:ln>
                          <a:noFill/>
                        </a:ln>
                        <a:solidFill>
                          <a:srgbClr val="000000"/>
                        </a:solidFill>
                        <a:effectLst/>
                        <a:latin typeface="Times New Roman" panose="02020603050405020304" pitchFamily="18" charset="0"/>
                      </a:endParaRP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Jess 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Choir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Choir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Choir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Jelynn 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Choir / </a:t>
                      </a:r>
                      <a:r>
                        <a:rPr lang="en-AU" sz="800" b="1" kern="140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Ethan D</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47318228"/>
                  </a:ext>
                </a:extLst>
              </a:tr>
              <a:tr h="206779">
                <a:tc>
                  <a:txBody>
                    <a:bodyPr/>
                    <a:lstStyle/>
                    <a:p>
                      <a:pPr marR="0" indent="0" algn="l" rtl="0">
                        <a:buNone/>
                      </a:pPr>
                      <a:r>
                        <a:rPr lang="en-US" sz="800" b="1" kern="1400" dirty="0">
                          <a:ln>
                            <a:noFill/>
                          </a:ln>
                          <a:solidFill>
                            <a:srgbClr val="000000"/>
                          </a:solidFill>
                          <a:effectLst/>
                          <a:latin typeface="Garamond" panose="02020404030301010803" pitchFamily="18" charset="0"/>
                        </a:rPr>
                        <a:t>Piety Store </a:t>
                      </a:r>
                    </a:p>
                  </a:txBody>
                  <a:tcPr marL="57785" marR="577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Merlyn F</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Alice D</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Katherine C</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Joe A</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Sherry</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8000"/>
                        </a:lnSpc>
                        <a:spcAft>
                          <a:spcPts val="0"/>
                        </a:spcAft>
                        <a:buNone/>
                      </a:pPr>
                      <a:r>
                        <a:rPr lang="en-US"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Patricia D</a:t>
                      </a:r>
                      <a:endParaRPr lang="en-AU" sz="800" b="1" kern="140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9142444"/>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8530</TotalTime>
  <Words>4695</Words>
  <Application>Microsoft Office PowerPoint</Application>
  <PresentationFormat>Custom</PresentationFormat>
  <Paragraphs>450</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Calibri Light</vt:lpstr>
      <vt:lpstr>Dreaming Outloud Pro</vt:lpstr>
      <vt:lpstr>Garamond</vt:lpstr>
      <vt:lpstr>Georgia</vt:lpstr>
      <vt:lpstr>Times New Roman</vt:lpstr>
      <vt:lpstr>Office Theme</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Mary Immaculate Parish Bulletin – 10 May 2026</dc:title>
  <dc:subject>PptxGenJS Presentation</dc:subject>
  <dc:creator>PptxGenJS</dc:creator>
  <cp:lastModifiedBy>Quakers Hill Parish</cp:lastModifiedBy>
  <cp:revision>12</cp:revision>
  <cp:lastPrinted>2026-09-17T23:28:00Z</cp:lastPrinted>
  <dcterms:created xsi:type="dcterms:W3CDTF">2026-05-14T04:43:59Z</dcterms:created>
  <dcterms:modified xsi:type="dcterms:W3CDTF">2026-10-02T04:11:54Z</dcterms:modified>
</cp:coreProperties>
</file>