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58"/>
  </p:notesMasterIdLst>
  <p:sldIdLst>
    <p:sldId id="323" r:id="rId3"/>
    <p:sldId id="257" r:id="rId4"/>
    <p:sldId id="365" r:id="rId5"/>
    <p:sldId id="366" r:id="rId6"/>
    <p:sldId id="367" r:id="rId7"/>
    <p:sldId id="261" r:id="rId8"/>
    <p:sldId id="354" r:id="rId9"/>
    <p:sldId id="271" r:id="rId10"/>
    <p:sldId id="272" r:id="rId11"/>
    <p:sldId id="273" r:id="rId12"/>
    <p:sldId id="274" r:id="rId13"/>
    <p:sldId id="275" r:id="rId14"/>
    <p:sldId id="276" r:id="rId15"/>
    <p:sldId id="355" r:id="rId16"/>
    <p:sldId id="280" r:id="rId17"/>
    <p:sldId id="387" r:id="rId18"/>
    <p:sldId id="388" r:id="rId19"/>
    <p:sldId id="389" r:id="rId20"/>
    <p:sldId id="356" r:id="rId21"/>
    <p:sldId id="368" r:id="rId22"/>
    <p:sldId id="369" r:id="rId23"/>
    <p:sldId id="370" r:id="rId24"/>
    <p:sldId id="371" r:id="rId25"/>
    <p:sldId id="357" r:id="rId26"/>
    <p:sldId id="287" r:id="rId27"/>
    <p:sldId id="358" r:id="rId28"/>
    <p:sldId id="289" r:id="rId29"/>
    <p:sldId id="359" r:id="rId30"/>
    <p:sldId id="291" r:id="rId31"/>
    <p:sldId id="292" r:id="rId32"/>
    <p:sldId id="293" r:id="rId33"/>
    <p:sldId id="360" r:id="rId34"/>
    <p:sldId id="294" r:id="rId35"/>
    <p:sldId id="298" r:id="rId36"/>
    <p:sldId id="361" r:id="rId37"/>
    <p:sldId id="295" r:id="rId38"/>
    <p:sldId id="296" r:id="rId39"/>
    <p:sldId id="297" r:id="rId40"/>
    <p:sldId id="362" r:id="rId41"/>
    <p:sldId id="372" r:id="rId42"/>
    <p:sldId id="373" r:id="rId43"/>
    <p:sldId id="374" r:id="rId44"/>
    <p:sldId id="375" r:id="rId45"/>
    <p:sldId id="363" r:id="rId46"/>
    <p:sldId id="376" r:id="rId47"/>
    <p:sldId id="377" r:id="rId48"/>
    <p:sldId id="378" r:id="rId49"/>
    <p:sldId id="379" r:id="rId50"/>
    <p:sldId id="364" r:id="rId51"/>
    <p:sldId id="310" r:id="rId52"/>
    <p:sldId id="380" r:id="rId53"/>
    <p:sldId id="381" r:id="rId54"/>
    <p:sldId id="382" r:id="rId55"/>
    <p:sldId id="383" r:id="rId56"/>
    <p:sldId id="31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6600"/>
    <a:srgbClr val="003300"/>
    <a:srgbClr val="339933"/>
    <a:srgbClr val="001800"/>
    <a:srgbClr val="333300"/>
    <a:srgbClr val="66FF33"/>
    <a:srgbClr val="33CC33"/>
    <a:srgbClr val="008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4660"/>
  </p:normalViewPr>
  <p:slideViewPr>
    <p:cSldViewPr showGuides="1">
      <p:cViewPr varScale="1">
        <p:scale>
          <a:sx n="105" d="100"/>
          <a:sy n="105" d="100"/>
        </p:scale>
        <p:origin x="2070"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akers Hill Parish" userId="654315b0-35d7-4124-99ab-33b305b33ffd" providerId="ADAL" clId="{1D7738B7-D3C4-4B06-903B-27F2FF6769B2}"/>
    <pc:docChg chg="modSld">
      <pc:chgData name="Quakers Hill Parish" userId="654315b0-35d7-4124-99ab-33b305b33ffd" providerId="ADAL" clId="{1D7738B7-D3C4-4B06-903B-27F2FF6769B2}" dt="2024-01-31T03:28:49.343" v="3" actId="6549"/>
      <pc:docMkLst>
        <pc:docMk/>
      </pc:docMkLst>
      <pc:sldChg chg="modSp mod">
        <pc:chgData name="Quakers Hill Parish" userId="654315b0-35d7-4124-99ab-33b305b33ffd" providerId="ADAL" clId="{1D7738B7-D3C4-4B06-903B-27F2FF6769B2}" dt="2024-01-31T03:28:49.343" v="3" actId="6549"/>
        <pc:sldMkLst>
          <pc:docMk/>
          <pc:sldMk cId="2348843878" sldId="315"/>
        </pc:sldMkLst>
        <pc:spChg chg="mod">
          <ac:chgData name="Quakers Hill Parish" userId="654315b0-35d7-4124-99ab-33b305b33ffd" providerId="ADAL" clId="{1D7738B7-D3C4-4B06-903B-27F2FF6769B2}" dt="2024-01-31T03:28:49.343" v="3" actId="6549"/>
          <ac:spMkLst>
            <pc:docMk/>
            <pc:sldMk cId="2348843878" sldId="315"/>
            <ac:spMk id="7" creationId="{00000000-0000-0000-0000-000000000000}"/>
          </ac:spMkLst>
        </pc:spChg>
      </pc:sldChg>
      <pc:sldChg chg="modSp mod">
        <pc:chgData name="Quakers Hill Parish" userId="654315b0-35d7-4124-99ab-33b305b33ffd" providerId="ADAL" clId="{1D7738B7-D3C4-4B06-903B-27F2FF6769B2}" dt="2024-01-31T03:28:36.764" v="2" actId="1076"/>
        <pc:sldMkLst>
          <pc:docMk/>
          <pc:sldMk cId="0" sldId="323"/>
        </pc:sldMkLst>
        <pc:spChg chg="mod">
          <ac:chgData name="Quakers Hill Parish" userId="654315b0-35d7-4124-99ab-33b305b33ffd" providerId="ADAL" clId="{1D7738B7-D3C4-4B06-903B-27F2FF6769B2}" dt="2024-01-31T03:28:36.764" v="2" actId="1076"/>
          <ac:spMkLst>
            <pc:docMk/>
            <pc:sldMk cId="0" sldId="323"/>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9D97B5-86DB-42E6-B368-F79ABCDB2616}" type="datetimeFigureOut">
              <a:rPr lang="en-AU" smtClean="0"/>
              <a:t>31/01/2024</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DD19E3-0C33-4DB3-9FC9-110897123DC4}" type="slidenum">
              <a:rPr lang="en-AU" smtClean="0"/>
              <a:t>‹#›</a:t>
            </a:fld>
            <a:endParaRPr lang="en-AU"/>
          </a:p>
        </p:txBody>
      </p:sp>
    </p:spTree>
    <p:extLst>
      <p:ext uri="{BB962C8B-B14F-4D97-AF65-F5344CB8AC3E}">
        <p14:creationId xmlns:p14="http://schemas.microsoft.com/office/powerpoint/2010/main" val="419597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0854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60496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1890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92719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62226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0396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64726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4267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75847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46128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F94F60D-304A-4FA5-AFDD-571D7A24142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97789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ymn Titl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5616352"/>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grpSp>
        <p:nvGrpSpPr>
          <p:cNvPr id="12" name="Group 11"/>
          <p:cNvGrpSpPr/>
          <p:nvPr userDrawn="1"/>
        </p:nvGrpSpPr>
        <p:grpSpPr>
          <a:xfrm>
            <a:off x="0" y="0"/>
            <a:ext cx="2194799" cy="6858000"/>
            <a:chOff x="0" y="0"/>
            <a:chExt cx="2194799" cy="6858000"/>
          </a:xfrm>
        </p:grpSpPr>
        <p:pic>
          <p:nvPicPr>
            <p:cNvPr id="1026" name="Picture 2" descr="S:\Resource Images\Lent\LA_AWG.TIF"/>
            <p:cNvPicPr>
              <a:picLocks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0" y="0"/>
              <a:ext cx="2194799" cy="3430800"/>
            </a:xfrm>
            <a:prstGeom prst="rect">
              <a:avLst/>
            </a:prstGeom>
            <a:noFill/>
          </p:spPr>
        </p:pic>
        <p:pic>
          <p:nvPicPr>
            <p:cNvPr id="9" name="Picture 2" descr="S:\Resource Images\Lent\LA_AWG.TIF"/>
            <p:cNvPicPr>
              <a:picLocks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0" y="3427200"/>
              <a:ext cx="2194799" cy="3430800"/>
            </a:xfrm>
            <a:prstGeom prst="rect">
              <a:avLst/>
            </a:prstGeom>
            <a:noFill/>
          </p:spPr>
        </p:pic>
      </p:grpSp>
    </p:spTree>
    <p:extLst>
      <p:ext uri="{BB962C8B-B14F-4D97-AF65-F5344CB8AC3E}">
        <p14:creationId xmlns:p14="http://schemas.microsoft.com/office/powerpoint/2010/main" val="308279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31/01/2024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00961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FA17ED-9365-44E2-B0A9-1F79163C7293}" type="datetimeFigureOut">
              <a:rPr lang="en-AU" smtClean="0"/>
              <a:pPr/>
              <a:t>31/01/2024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114008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31/01/2024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90627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31/01/2024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3763877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3B7CBC7-3EF3-403E-B77B-D1E12EE735B5}" type="datetimeFigureOut">
              <a:rPr lang="en-US"/>
              <a:pPr>
                <a:defRPr/>
              </a:pPr>
              <a:t>1/31/2024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9B3BB11D-37CD-42D9-9054-9DB820F07649}" type="slidenum">
              <a:rPr lang="en-US" altLang="en-US"/>
              <a:pPr/>
              <a:t>‹#›</a:t>
            </a:fld>
            <a:endParaRPr lang="en-US" altLang="en-US"/>
          </a:p>
        </p:txBody>
      </p:sp>
    </p:spTree>
    <p:extLst>
      <p:ext uri="{BB962C8B-B14F-4D97-AF65-F5344CB8AC3E}">
        <p14:creationId xmlns:p14="http://schemas.microsoft.com/office/powerpoint/2010/main" val="217722129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51101C4-2047-4BC6-849C-3819B7686128}" type="datetimeFigureOut">
              <a:rPr lang="en-US"/>
              <a:pPr>
                <a:defRPr/>
              </a:pPr>
              <a:t>1/31/2024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2F56FB48-73E2-4FBF-83D4-6C3AA0361810}" type="slidenum">
              <a:rPr lang="en-US" altLang="en-US"/>
              <a:pPr/>
              <a:t>‹#›</a:t>
            </a:fld>
            <a:endParaRPr lang="en-US" altLang="en-US"/>
          </a:p>
        </p:txBody>
      </p:sp>
    </p:spTree>
    <p:extLst>
      <p:ext uri="{BB962C8B-B14F-4D97-AF65-F5344CB8AC3E}">
        <p14:creationId xmlns:p14="http://schemas.microsoft.com/office/powerpoint/2010/main" val="184325340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D4E59CB-B5A5-46CD-AF16-B079D87D36FF}" type="datetimeFigureOut">
              <a:rPr lang="en-US"/>
              <a:pPr>
                <a:defRPr/>
              </a:pPr>
              <a:t>1/31/2024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B90250B3-FF74-4223-8794-07D845E67230}" type="slidenum">
              <a:rPr lang="en-US" altLang="en-US"/>
              <a:pPr/>
              <a:t>‹#›</a:t>
            </a:fld>
            <a:endParaRPr lang="en-US" altLang="en-US"/>
          </a:p>
        </p:txBody>
      </p:sp>
    </p:spTree>
    <p:extLst>
      <p:ext uri="{BB962C8B-B14F-4D97-AF65-F5344CB8AC3E}">
        <p14:creationId xmlns:p14="http://schemas.microsoft.com/office/powerpoint/2010/main" val="344628941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4669ACD-53AA-48D4-A144-113EE19C669B}" type="datetimeFigureOut">
              <a:rPr lang="en-US"/>
              <a:pPr>
                <a:defRPr/>
              </a:pPr>
              <a:t>1/31/2024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DBC9AA0B-3973-4C21-BB21-ADA5636BE8D3}" type="slidenum">
              <a:rPr lang="en-US" altLang="en-US"/>
              <a:pPr/>
              <a:t>‹#›</a:t>
            </a:fld>
            <a:endParaRPr lang="en-US" altLang="en-US"/>
          </a:p>
        </p:txBody>
      </p:sp>
    </p:spTree>
    <p:extLst>
      <p:ext uri="{BB962C8B-B14F-4D97-AF65-F5344CB8AC3E}">
        <p14:creationId xmlns:p14="http://schemas.microsoft.com/office/powerpoint/2010/main" val="51323585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EE48C46-FEE2-4282-B7AA-A3C20AC88653}" type="datetimeFigureOut">
              <a:rPr lang="en-US"/>
              <a:pPr>
                <a:defRPr/>
              </a:pPr>
              <a:t>1/31/2024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80F84F5-6B77-4352-B8F8-57C479114E12}" type="slidenum">
              <a:rPr lang="en-US" altLang="en-US"/>
              <a:pPr/>
              <a:t>‹#›</a:t>
            </a:fld>
            <a:endParaRPr lang="en-US" altLang="en-US"/>
          </a:p>
        </p:txBody>
      </p:sp>
    </p:spTree>
    <p:extLst>
      <p:ext uri="{BB962C8B-B14F-4D97-AF65-F5344CB8AC3E}">
        <p14:creationId xmlns:p14="http://schemas.microsoft.com/office/powerpoint/2010/main" val="181445694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E8A24C-44CB-455C-82FC-574F74474C1B}" type="datetimeFigureOut">
              <a:rPr lang="en-US"/>
              <a:pPr>
                <a:defRPr/>
              </a:pPr>
              <a:t>1/31/2024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77A110A0-421A-45CF-81D3-945EB2055DEF}" type="slidenum">
              <a:rPr lang="en-US" altLang="en-US"/>
              <a:pPr/>
              <a:t>‹#›</a:t>
            </a:fld>
            <a:endParaRPr lang="en-US" altLang="en-US"/>
          </a:p>
        </p:txBody>
      </p:sp>
    </p:spTree>
    <p:extLst>
      <p:ext uri="{BB962C8B-B14F-4D97-AF65-F5344CB8AC3E}">
        <p14:creationId xmlns:p14="http://schemas.microsoft.com/office/powerpoint/2010/main" val="1835350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mposer">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240000" y="180000"/>
            <a:ext cx="5688000" cy="648000"/>
          </a:xfrm>
        </p:spPr>
        <p:txBody>
          <a:bodyPr>
            <a:normAutofit/>
          </a:bodyPr>
          <a:lstStyle>
            <a:lvl1pPr marL="0" indent="0" algn="ctr">
              <a:buNone/>
              <a:defRPr sz="3600" b="1" i="0" cap="all" baseline="0">
                <a:solidFill>
                  <a:schemeClr val="bg1"/>
                </a:solidFill>
                <a:latin typeface="Calibri" pitchFamily="34" charset="0"/>
              </a:defRPr>
            </a:lvl1pPr>
          </a:lstStyle>
          <a:p>
            <a:pPr lvl="0"/>
            <a:r>
              <a:rPr lang="en-US" sz="3600" b="1" i="0" cap="all" baseline="0" dirty="0">
                <a:latin typeface="Calibri" pitchFamily="34" charset="0"/>
              </a:rPr>
              <a:t>ENTER HYMN TITLE HERE</a:t>
            </a:r>
            <a:endParaRPr lang="en-AU" dirty="0"/>
          </a:p>
        </p:txBody>
      </p:sp>
      <p:sp>
        <p:nvSpPr>
          <p:cNvPr id="10" name="Text Placeholder 9"/>
          <p:cNvSpPr>
            <a:spLocks noGrp="1"/>
          </p:cNvSpPr>
          <p:nvPr>
            <p:ph type="body" sz="quarter" idx="14" hasCustomPrompt="1"/>
          </p:nvPr>
        </p:nvSpPr>
        <p:spPr>
          <a:xfrm>
            <a:off x="2771800" y="1052736"/>
            <a:ext cx="6120000" cy="4752528"/>
          </a:xfrm>
        </p:spPr>
        <p:txBody>
          <a:bodyPr>
            <a:normAutofit/>
          </a:bodyPr>
          <a:lstStyle>
            <a:lvl1pPr marL="0" indent="0">
              <a:buFont typeface="+mj-lt"/>
              <a:buNone/>
              <a:defRPr sz="3200" baseline="0">
                <a:solidFill>
                  <a:schemeClr val="bg1"/>
                </a:solidFill>
                <a:latin typeface="Calibri" pitchFamily="34" charset="0"/>
                <a:cs typeface="Calibri" pitchFamily="34" charset="0"/>
              </a:defRPr>
            </a:lvl1pPr>
            <a:lvl2pPr marL="0" indent="0">
              <a:buFont typeface="+mj-lt"/>
              <a:buNone/>
              <a:defRPr sz="3200"/>
            </a:lvl2pPr>
            <a:lvl3pPr marL="0" indent="0">
              <a:buFont typeface="+mj-lt"/>
              <a:buNone/>
              <a:defRPr sz="3200"/>
            </a:lvl3pPr>
            <a:lvl4pPr marL="0" indent="0">
              <a:buFont typeface="+mj-lt"/>
              <a:buNone/>
              <a:defRPr sz="3200"/>
            </a:lvl4pPr>
            <a:lvl5pPr marL="0" indent="0">
              <a:buFont typeface="+mj-lt"/>
              <a:buNone/>
              <a:defRPr sz="3200"/>
            </a:lvl5pPr>
          </a:lstStyle>
          <a:p>
            <a:pPr lvl="0"/>
            <a:r>
              <a:rPr lang="en-US" dirty="0">
                <a:latin typeface="Calibri" pitchFamily="34" charset="0"/>
                <a:cs typeface="Calibri" pitchFamily="34" charset="0"/>
              </a:rPr>
              <a:t>Enter Lyrics Here</a:t>
            </a:r>
            <a:endParaRPr lang="en-AU" dirty="0"/>
          </a:p>
        </p:txBody>
      </p:sp>
      <p:sp>
        <p:nvSpPr>
          <p:cNvPr id="3" name="Text Placeholder 2"/>
          <p:cNvSpPr>
            <a:spLocks noGrp="1"/>
          </p:cNvSpPr>
          <p:nvPr>
            <p:ph type="body" sz="quarter" idx="15" hasCustomPrompt="1"/>
          </p:nvPr>
        </p:nvSpPr>
        <p:spPr>
          <a:xfrm>
            <a:off x="2771799" y="6381328"/>
            <a:ext cx="6192813" cy="404665"/>
          </a:xfrm>
        </p:spPr>
        <p:txBody>
          <a:bodyPr>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1200" baseline="0">
                <a:solidFill>
                  <a:schemeClr val="bg1"/>
                </a:solidFill>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en-US" dirty="0"/>
              <a:t>Composer: Enter Name Here</a:t>
            </a:r>
            <a:br>
              <a:rPr lang="en-US" dirty="0"/>
            </a:br>
            <a:r>
              <a:rPr lang="en-US" dirty="0"/>
              <a:t>Lyricist: Enter Name Here</a:t>
            </a:r>
          </a:p>
        </p:txBody>
      </p:sp>
      <p:grpSp>
        <p:nvGrpSpPr>
          <p:cNvPr id="9" name="Group 8"/>
          <p:cNvGrpSpPr/>
          <p:nvPr userDrawn="1"/>
        </p:nvGrpSpPr>
        <p:grpSpPr>
          <a:xfrm>
            <a:off x="0" y="0"/>
            <a:ext cx="2194799" cy="6858000"/>
            <a:chOff x="0" y="0"/>
            <a:chExt cx="2194799" cy="6858000"/>
          </a:xfrm>
        </p:grpSpPr>
        <p:pic>
          <p:nvPicPr>
            <p:cNvPr id="11" name="Picture 2" descr="S:\Resource Images\Lent\LA_AWG.TIF"/>
            <p:cNvPicPr>
              <a:picLocks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0" y="0"/>
              <a:ext cx="2194799" cy="3430800"/>
            </a:xfrm>
            <a:prstGeom prst="rect">
              <a:avLst/>
            </a:prstGeom>
            <a:noFill/>
          </p:spPr>
        </p:pic>
        <p:pic>
          <p:nvPicPr>
            <p:cNvPr id="12" name="Picture 2" descr="S:\Resource Images\Lent\LA_AWG.TIF"/>
            <p:cNvPicPr>
              <a:picLocks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0" y="3427200"/>
              <a:ext cx="2194799" cy="3430800"/>
            </a:xfrm>
            <a:prstGeom prst="rect">
              <a:avLst/>
            </a:prstGeom>
            <a:noFill/>
          </p:spPr>
        </p:pic>
      </p:grpSp>
    </p:spTree>
    <p:extLst>
      <p:ext uri="{BB962C8B-B14F-4D97-AF65-F5344CB8AC3E}">
        <p14:creationId xmlns:p14="http://schemas.microsoft.com/office/powerpoint/2010/main" val="2020255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636913-D037-4325-AC85-33F559FAA664}" type="datetimeFigureOut">
              <a:rPr lang="en-US"/>
              <a:pPr>
                <a:defRPr/>
              </a:pPr>
              <a:t>1/31/2024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E035E746-44F9-427D-B137-AECFC2577FDE}" type="slidenum">
              <a:rPr lang="en-US" altLang="en-US"/>
              <a:pPr/>
              <a:t>‹#›</a:t>
            </a:fld>
            <a:endParaRPr lang="en-US" altLang="en-US"/>
          </a:p>
        </p:txBody>
      </p:sp>
    </p:spTree>
    <p:extLst>
      <p:ext uri="{BB962C8B-B14F-4D97-AF65-F5344CB8AC3E}">
        <p14:creationId xmlns:p14="http://schemas.microsoft.com/office/powerpoint/2010/main" val="220144654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539C4F2-9145-4482-B0E6-8D248AA24CF3}" type="datetimeFigureOut">
              <a:rPr lang="en-US"/>
              <a:pPr>
                <a:defRPr/>
              </a:pPr>
              <a:t>1/31/2024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31788994-DBAF-4D75-A44D-DA9464DEB1EC}" type="slidenum">
              <a:rPr lang="en-US" altLang="en-US"/>
              <a:pPr/>
              <a:t>‹#›</a:t>
            </a:fld>
            <a:endParaRPr lang="en-US" altLang="en-US"/>
          </a:p>
        </p:txBody>
      </p:sp>
    </p:spTree>
    <p:extLst>
      <p:ext uri="{BB962C8B-B14F-4D97-AF65-F5344CB8AC3E}">
        <p14:creationId xmlns:p14="http://schemas.microsoft.com/office/powerpoint/2010/main" val="10419767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C4F485F-ED1F-4616-A651-52710DE21A91}" type="datetimeFigureOut">
              <a:rPr lang="en-US"/>
              <a:pPr>
                <a:defRPr/>
              </a:pPr>
              <a:t>1/31/2024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4BD35405-5D35-4E17-A23D-48C6EC0176A7}" type="slidenum">
              <a:rPr lang="en-US" altLang="en-US"/>
              <a:pPr/>
              <a:t>‹#›</a:t>
            </a:fld>
            <a:endParaRPr lang="en-US" altLang="en-US"/>
          </a:p>
        </p:txBody>
      </p:sp>
    </p:spTree>
    <p:extLst>
      <p:ext uri="{BB962C8B-B14F-4D97-AF65-F5344CB8AC3E}">
        <p14:creationId xmlns:p14="http://schemas.microsoft.com/office/powerpoint/2010/main" val="39286743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0A657-3826-4BCF-875D-FCE9E97EC56F}" type="datetimeFigureOut">
              <a:rPr lang="en-US"/>
              <a:pPr>
                <a:defRPr/>
              </a:pPr>
              <a:t>1/31/2024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CF0B4395-4257-4828-A14A-BF12C5ED09DE}" type="slidenum">
              <a:rPr lang="en-US" altLang="en-US"/>
              <a:pPr/>
              <a:t>‹#›</a:t>
            </a:fld>
            <a:endParaRPr lang="en-US" altLang="en-US"/>
          </a:p>
        </p:txBody>
      </p:sp>
    </p:spTree>
    <p:extLst>
      <p:ext uri="{BB962C8B-B14F-4D97-AF65-F5344CB8AC3E}">
        <p14:creationId xmlns:p14="http://schemas.microsoft.com/office/powerpoint/2010/main" val="322892822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824D84F-CD97-4561-B3D6-B86856058B22}" type="datetimeFigureOut">
              <a:rPr lang="en-US"/>
              <a:pPr>
                <a:defRPr/>
              </a:pPr>
              <a:t>1/31/2024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anose="020F0502020204030204" pitchFamily="34" charset="0"/>
              </a:defRPr>
            </a:lvl1pPr>
          </a:lstStyle>
          <a:p>
            <a:fld id="{68663577-0EBC-4720-90F4-D6E2707CF5C2}" type="slidenum">
              <a:rPr lang="en-US" altLang="en-US"/>
              <a:pPr/>
              <a:t>‹#›</a:t>
            </a:fld>
            <a:endParaRPr lang="en-US" altLang="en-US"/>
          </a:p>
        </p:txBody>
      </p:sp>
    </p:spTree>
    <p:extLst>
      <p:ext uri="{BB962C8B-B14F-4D97-AF65-F5344CB8AC3E}">
        <p14:creationId xmlns:p14="http://schemas.microsoft.com/office/powerpoint/2010/main" val="16127584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Graphic Only">
    <p:spTree>
      <p:nvGrpSpPr>
        <p:cNvPr id="1" name=""/>
        <p:cNvGrpSpPr/>
        <p:nvPr/>
      </p:nvGrpSpPr>
      <p:grpSpPr>
        <a:xfrm>
          <a:off x="0" y="0"/>
          <a:ext cx="0" cy="0"/>
          <a:chOff x="0" y="0"/>
          <a:chExt cx="0" cy="0"/>
        </a:xfrm>
      </p:grpSpPr>
      <p:grpSp>
        <p:nvGrpSpPr>
          <p:cNvPr id="5" name="Group 4"/>
          <p:cNvGrpSpPr/>
          <p:nvPr userDrawn="1"/>
        </p:nvGrpSpPr>
        <p:grpSpPr>
          <a:xfrm>
            <a:off x="0" y="0"/>
            <a:ext cx="2194799" cy="6858000"/>
            <a:chOff x="0" y="0"/>
            <a:chExt cx="2194799" cy="6858000"/>
          </a:xfrm>
        </p:grpSpPr>
        <p:pic>
          <p:nvPicPr>
            <p:cNvPr id="6" name="Picture 2" descr="S:\Resource Images\Lent\LA_AWG.TIF"/>
            <p:cNvPicPr>
              <a:picLocks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0" y="0"/>
              <a:ext cx="2194799" cy="3430800"/>
            </a:xfrm>
            <a:prstGeom prst="rect">
              <a:avLst/>
            </a:prstGeom>
            <a:noFill/>
          </p:spPr>
        </p:pic>
        <p:pic>
          <p:nvPicPr>
            <p:cNvPr id="7" name="Picture 2" descr="S:\Resource Images\Lent\LA_AWG.TIF"/>
            <p:cNvPicPr>
              <a:picLocks noChangeArrowheads="1"/>
            </p:cNvPicPr>
            <p:nvPr userDrawn="1"/>
          </p:nvPicPr>
          <p:blipFill>
            <a:blip r:embed="rId2" cstate="print">
              <a:duotone>
                <a:schemeClr val="accent4">
                  <a:shade val="45000"/>
                  <a:satMod val="135000"/>
                </a:schemeClr>
                <a:prstClr val="white"/>
              </a:duotone>
            </a:blip>
            <a:srcRect/>
            <a:stretch>
              <a:fillRect/>
            </a:stretch>
          </p:blipFill>
          <p:spPr bwMode="auto">
            <a:xfrm>
              <a:off x="0" y="3427200"/>
              <a:ext cx="2194799" cy="3430800"/>
            </a:xfrm>
            <a:prstGeom prst="rect">
              <a:avLst/>
            </a:prstGeom>
            <a:noFill/>
          </p:spPr>
        </p:pic>
      </p:grpSp>
    </p:spTree>
    <p:extLst>
      <p:ext uri="{BB962C8B-B14F-4D97-AF65-F5344CB8AC3E}">
        <p14:creationId xmlns:p14="http://schemas.microsoft.com/office/powerpoint/2010/main" val="256300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31/01/2024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42467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CFA17ED-9365-44E2-B0A9-1F79163C7293}" type="datetimeFigureOut">
              <a:rPr lang="en-AU" smtClean="0"/>
              <a:pPr/>
              <a:t>31/01/2024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33822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FA17ED-9365-44E2-B0A9-1F79163C7293}" type="datetimeFigureOut">
              <a:rPr lang="en-AU" smtClean="0"/>
              <a:pPr/>
              <a:t>31/01/2024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130975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CFA17ED-9365-44E2-B0A9-1F79163C7293}" type="datetimeFigureOut">
              <a:rPr lang="en-AU" smtClean="0"/>
              <a:pPr/>
              <a:t>31/01/2024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94298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CFA17ED-9365-44E2-B0A9-1F79163C7293}" type="datetimeFigureOut">
              <a:rPr lang="en-AU" smtClean="0"/>
              <a:pPr/>
              <a:t>31/01/2024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2577084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CFA17ED-9365-44E2-B0A9-1F79163C7293}" type="datetimeFigureOut">
              <a:rPr lang="en-AU" smtClean="0"/>
              <a:pPr/>
              <a:t>31/01/2024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5781D3A-48A4-47AB-B7B2-986AF11F5523}" type="slidenum">
              <a:rPr lang="en-AU" smtClean="0"/>
              <a:pPr/>
              <a:t>‹#›</a:t>
            </a:fld>
            <a:endParaRPr lang="en-AU"/>
          </a:p>
        </p:txBody>
      </p:sp>
    </p:spTree>
    <p:extLst>
      <p:ext uri="{BB962C8B-B14F-4D97-AF65-F5344CB8AC3E}">
        <p14:creationId xmlns:p14="http://schemas.microsoft.com/office/powerpoint/2010/main" val="6865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17ED-9365-44E2-B0A9-1F79163C7293}" type="datetimeFigureOut">
              <a:rPr lang="en-AU" smtClean="0"/>
              <a:pPr/>
              <a:t>31/01/2024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81D3A-48A4-47AB-B7B2-986AF11F5523}" type="slidenum">
              <a:rPr lang="en-AU" smtClean="0"/>
              <a:pPr/>
              <a:t>‹#›</a:t>
            </a:fld>
            <a:endParaRPr lang="en-AU"/>
          </a:p>
        </p:txBody>
      </p:sp>
    </p:spTree>
    <p:extLst>
      <p:ext uri="{BB962C8B-B14F-4D97-AF65-F5344CB8AC3E}">
        <p14:creationId xmlns:p14="http://schemas.microsoft.com/office/powerpoint/2010/main" val="1772046370"/>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2" r:id="rId3"/>
    <p:sldLayoutId id="2147483649" r:id="rId4"/>
    <p:sldLayoutId id="2147483650" r:id="rId5"/>
    <p:sldLayoutId id="2147483651" r:id="rId6"/>
    <p:sldLayoutId id="2147483652" r:id="rId7"/>
    <p:sldLayoutId id="2147483653" r:id="rId8"/>
    <p:sldLayoutId id="2147483654"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Ashwednesdaycontent.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905000" y="533400"/>
            <a:ext cx="5562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a:p>
        </p:txBody>
      </p:sp>
      <p:sp>
        <p:nvSpPr>
          <p:cNvPr id="1028" name="Text Placeholder 2"/>
          <p:cNvSpPr>
            <a:spLocks noGrp="1"/>
          </p:cNvSpPr>
          <p:nvPr>
            <p:ph type="body" idx="1"/>
          </p:nvPr>
        </p:nvSpPr>
        <p:spPr bwMode="auto">
          <a:xfrm>
            <a:off x="1066800" y="1600200"/>
            <a:ext cx="6934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MasteClick to edit Master title style</a:t>
            </a:r>
          </a:p>
          <a:p>
            <a:pPr lvl="0"/>
            <a:r>
              <a:rPr lang="en-US" altLang="en-US"/>
              <a:t>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55127649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fade/>
  </p:transition>
  <p:txStyles>
    <p:title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Calibri" pitchFamily="34" charset="0"/>
        </a:defRPr>
      </a:lvl2pPr>
      <a:lvl3pPr algn="ctr" rtl="0" eaLnBrk="0" fontAlgn="base" hangingPunct="0">
        <a:spcBef>
          <a:spcPct val="0"/>
        </a:spcBef>
        <a:spcAft>
          <a:spcPct val="0"/>
        </a:spcAft>
        <a:defRPr sz="4400">
          <a:solidFill>
            <a:schemeClr val="bg1"/>
          </a:solidFill>
          <a:latin typeface="Calibri" pitchFamily="34" charset="0"/>
        </a:defRPr>
      </a:lvl3pPr>
      <a:lvl4pPr algn="ctr" rtl="0" eaLnBrk="0" fontAlgn="base" hangingPunct="0">
        <a:spcBef>
          <a:spcPct val="0"/>
        </a:spcBef>
        <a:spcAft>
          <a:spcPct val="0"/>
        </a:spcAft>
        <a:defRPr sz="4400">
          <a:solidFill>
            <a:schemeClr val="bg1"/>
          </a:solidFill>
          <a:latin typeface="Calibri" pitchFamily="34" charset="0"/>
        </a:defRPr>
      </a:lvl4pPr>
      <a:lvl5pPr algn="ctr" rtl="0" eaLnBrk="0" fontAlgn="base" hangingPunct="0">
        <a:spcBef>
          <a:spcPct val="0"/>
        </a:spcBef>
        <a:spcAft>
          <a:spcPct val="0"/>
        </a:spcAft>
        <a:defRPr sz="4400">
          <a:solidFill>
            <a:schemeClr val="bg1"/>
          </a:solidFill>
          <a:latin typeface="Calibri" pitchFamily="34" charset="0"/>
        </a:defRPr>
      </a:lvl5pPr>
      <a:lvl6pPr marL="457200" algn="ctr" rtl="0" fontAlgn="base">
        <a:spcBef>
          <a:spcPct val="0"/>
        </a:spcBef>
        <a:spcAft>
          <a:spcPct val="0"/>
        </a:spcAft>
        <a:defRPr sz="4400">
          <a:solidFill>
            <a:schemeClr val="bg1"/>
          </a:solidFill>
          <a:latin typeface="Calibri" pitchFamily="34" charset="0"/>
        </a:defRPr>
      </a:lvl6pPr>
      <a:lvl7pPr marL="914400" algn="ctr" rtl="0" fontAlgn="base">
        <a:spcBef>
          <a:spcPct val="0"/>
        </a:spcBef>
        <a:spcAft>
          <a:spcPct val="0"/>
        </a:spcAft>
        <a:defRPr sz="4400">
          <a:solidFill>
            <a:schemeClr val="bg1"/>
          </a:solidFill>
          <a:latin typeface="Calibri" pitchFamily="34" charset="0"/>
        </a:defRPr>
      </a:lvl7pPr>
      <a:lvl8pPr marL="1371600" algn="ctr" rtl="0" fontAlgn="base">
        <a:spcBef>
          <a:spcPct val="0"/>
        </a:spcBef>
        <a:spcAft>
          <a:spcPct val="0"/>
        </a:spcAft>
        <a:defRPr sz="4400">
          <a:solidFill>
            <a:schemeClr val="bg1"/>
          </a:solidFill>
          <a:latin typeface="Calibri" pitchFamily="34" charset="0"/>
        </a:defRPr>
      </a:lvl8pPr>
      <a:lvl9pPr marL="1828800" algn="ctr" rtl="0" fontAlgn="base">
        <a:spcBef>
          <a:spcPct val="0"/>
        </a:spcBef>
        <a:spcAft>
          <a:spcPct val="0"/>
        </a:spcAft>
        <a:defRPr sz="4400">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bg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bg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bg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736304" y="764704"/>
            <a:ext cx="6192688" cy="1569660"/>
          </a:xfrm>
          <a:prstGeom prst="rect">
            <a:avLst/>
          </a:prstGeom>
          <a:noFill/>
        </p:spPr>
        <p:txBody>
          <a:bodyPr wrap="square" rtlCol="0">
            <a:spAutoFit/>
          </a:bodyPr>
          <a:lstStyle/>
          <a:p>
            <a:pPr algn="ctr"/>
            <a:r>
              <a:rPr lang="en-AU" sz="4800" b="1" cap="all" dirty="0">
                <a:solidFill>
                  <a:schemeClr val="bg1"/>
                </a:solidFill>
                <a:latin typeface="Calibri" pitchFamily="34" charset="0"/>
              </a:rPr>
              <a:t>Ash Wednesday</a:t>
            </a:r>
          </a:p>
          <a:p>
            <a:pPr algn="ctr"/>
            <a:r>
              <a:rPr lang="en-AU" sz="4800" dirty="0">
                <a:solidFill>
                  <a:schemeClr val="bg1"/>
                </a:solidFill>
                <a:latin typeface="Calibri" pitchFamily="34" charset="0"/>
              </a:rPr>
              <a:t> </a:t>
            </a:r>
          </a:p>
        </p:txBody>
      </p:sp>
      <p:sp>
        <p:nvSpPr>
          <p:cNvPr id="3" name="TextBox 2"/>
          <p:cNvSpPr txBox="1"/>
          <p:nvPr/>
        </p:nvSpPr>
        <p:spPr>
          <a:xfrm>
            <a:off x="2664296" y="2492896"/>
            <a:ext cx="6336704" cy="2062103"/>
          </a:xfrm>
          <a:prstGeom prst="rect">
            <a:avLst/>
          </a:prstGeom>
          <a:noFill/>
        </p:spPr>
        <p:txBody>
          <a:bodyPr wrap="square" rtlCol="0">
            <a:spAutoFit/>
          </a:bodyPr>
          <a:lstStyle/>
          <a:p>
            <a:pPr algn="ctr"/>
            <a:r>
              <a:rPr lang="en-AU" sz="3200" i="1" dirty="0">
                <a:solidFill>
                  <a:schemeClr val="bg1"/>
                </a:solidFill>
              </a:rPr>
              <a:t>Mary Immaculate Parish </a:t>
            </a:r>
            <a:br>
              <a:rPr lang="en-AU" sz="3200" i="1" dirty="0">
                <a:solidFill>
                  <a:schemeClr val="bg1"/>
                </a:solidFill>
              </a:rPr>
            </a:br>
            <a:r>
              <a:rPr lang="en-AU" sz="3200" i="1" dirty="0">
                <a:solidFill>
                  <a:schemeClr val="bg1"/>
                </a:solidFill>
              </a:rPr>
              <a:t>Quakers Hill-Schofields</a:t>
            </a:r>
            <a:br>
              <a:rPr lang="en-AU" sz="3200" i="1" dirty="0">
                <a:solidFill>
                  <a:schemeClr val="bg1"/>
                </a:solidFill>
              </a:rPr>
            </a:br>
            <a:r>
              <a:rPr lang="en-AU" sz="3200" i="1" dirty="0">
                <a:solidFill>
                  <a:schemeClr val="bg1"/>
                </a:solidFill>
              </a:rPr>
              <a:t>We welcome our parishioners and visitors to our Parish today.</a:t>
            </a:r>
            <a:endParaRPr lang="en-US" sz="3200" i="1" dirty="0">
              <a:solidFill>
                <a:schemeClr val="bg1"/>
              </a:solidFill>
            </a:endParaRPr>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lvl="0" algn="ctr"/>
            <a:r>
              <a:rPr lang="en-AU" sz="1400" dirty="0">
                <a:solidFill>
                  <a:schemeClr val="bg1"/>
                </a:solidFill>
              </a:rPr>
              <a:t>Graphics Used with Permission of </a:t>
            </a:r>
            <a:r>
              <a:rPr lang="en-AU" sz="1400" dirty="0" err="1">
                <a:solidFill>
                  <a:schemeClr val="bg1"/>
                </a:solidFill>
              </a:rPr>
              <a:t>Sr</a:t>
            </a:r>
            <a:r>
              <a:rPr lang="en-AU" sz="1400" dirty="0">
                <a:solidFill>
                  <a:schemeClr val="bg1"/>
                </a:solidFill>
              </a:rPr>
              <a:t> Susan Daily IBVM.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2267144"/>
            <a:ext cx="5688632" cy="1215717"/>
          </a:xfrm>
          <a:prstGeom prst="rect">
            <a:avLst/>
          </a:prstGeom>
          <a:noFill/>
        </p:spPr>
        <p:txBody>
          <a:bodyPr wrap="square" rtlCol="0">
            <a:spAutoFit/>
          </a:bodyPr>
          <a:lstStyle/>
          <a:p>
            <a:pPr algn="ctr"/>
            <a:r>
              <a:rPr lang="en-AU" sz="4500" b="1" dirty="0">
                <a:solidFill>
                  <a:schemeClr val="bg1"/>
                </a:solidFill>
                <a:latin typeface="Calibri" pitchFamily="34" charset="0"/>
              </a:rPr>
              <a:t>SECOND READING</a:t>
            </a:r>
          </a:p>
          <a:p>
            <a:pPr algn="ctr"/>
            <a:r>
              <a:rPr lang="en-AU" sz="2800" b="1" dirty="0">
                <a:solidFill>
                  <a:schemeClr val="bg1"/>
                </a:solidFill>
                <a:latin typeface="Calibri" pitchFamily="34" charset="0"/>
              </a:rPr>
              <a:t>Corinthians 5: 20-6: 2</a:t>
            </a:r>
          </a:p>
        </p:txBody>
      </p:sp>
    </p:spTree>
    <p:extLst>
      <p:ext uri="{BB962C8B-B14F-4D97-AF65-F5344CB8AC3E}">
        <p14:creationId xmlns:p14="http://schemas.microsoft.com/office/powerpoint/2010/main" val="26918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820594"/>
            <a:ext cx="5688632" cy="5216813"/>
          </a:xfrm>
          <a:prstGeom prst="rect">
            <a:avLst/>
          </a:prstGeom>
          <a:noFill/>
        </p:spPr>
        <p:txBody>
          <a:bodyPr wrap="square" rtlCol="0">
            <a:spAutoFit/>
          </a:bodyPr>
          <a:lstStyle/>
          <a:p>
            <a:pPr algn="ctr"/>
            <a:r>
              <a:rPr lang="en-AU" sz="4500" b="1" dirty="0">
                <a:solidFill>
                  <a:schemeClr val="bg1"/>
                </a:solidFill>
                <a:latin typeface="Calibri" pitchFamily="34" charset="0"/>
              </a:rPr>
              <a:t>GOSPEL ACCLAMATION</a:t>
            </a:r>
          </a:p>
          <a:p>
            <a:pPr algn="ctr"/>
            <a:r>
              <a:rPr lang="en-AU" sz="3600" b="1" dirty="0">
                <a:solidFill>
                  <a:schemeClr val="bg1"/>
                </a:solidFill>
              </a:rPr>
              <a:t>Praise to you, </a:t>
            </a:r>
          </a:p>
          <a:p>
            <a:pPr algn="ctr"/>
            <a:r>
              <a:rPr lang="en-AU" sz="3600" b="1" dirty="0">
                <a:solidFill>
                  <a:schemeClr val="bg1"/>
                </a:solidFill>
              </a:rPr>
              <a:t>Lord Jesus Christ, </a:t>
            </a:r>
          </a:p>
          <a:p>
            <a:pPr algn="ctr"/>
            <a:r>
              <a:rPr lang="en-AU" sz="3600" b="1" dirty="0">
                <a:solidFill>
                  <a:schemeClr val="bg1"/>
                </a:solidFill>
              </a:rPr>
              <a:t>king of endless glory!</a:t>
            </a:r>
          </a:p>
          <a:p>
            <a:pPr algn="ctr"/>
            <a:r>
              <a:rPr lang="en-AU" sz="3600" b="1" dirty="0">
                <a:solidFill>
                  <a:schemeClr val="bg1"/>
                </a:solidFill>
              </a:rPr>
              <a:t>If today you hear his voice,</a:t>
            </a:r>
          </a:p>
          <a:p>
            <a:pPr algn="ctr"/>
            <a:r>
              <a:rPr lang="en-AU" sz="3600" b="1" dirty="0">
                <a:solidFill>
                  <a:schemeClr val="bg1"/>
                </a:solidFill>
              </a:rPr>
              <a:t>harden not your hearts.</a:t>
            </a:r>
          </a:p>
          <a:p>
            <a:pPr algn="ctr"/>
            <a:r>
              <a:rPr lang="en-AU" sz="3600" b="1" dirty="0">
                <a:solidFill>
                  <a:schemeClr val="bg1"/>
                </a:solidFill>
              </a:rPr>
              <a:t>Praise to you, </a:t>
            </a:r>
          </a:p>
          <a:p>
            <a:pPr algn="ctr"/>
            <a:r>
              <a:rPr lang="en-AU" sz="3600" b="1" dirty="0">
                <a:solidFill>
                  <a:schemeClr val="bg1"/>
                </a:solidFill>
              </a:rPr>
              <a:t>Lord Jesus Christ, </a:t>
            </a:r>
          </a:p>
          <a:p>
            <a:pPr algn="ctr"/>
            <a:r>
              <a:rPr lang="en-AU" sz="3600" b="1" dirty="0">
                <a:solidFill>
                  <a:schemeClr val="bg1"/>
                </a:solidFill>
              </a:rPr>
              <a:t>king of endless glory!</a:t>
            </a:r>
          </a:p>
        </p:txBody>
      </p:sp>
    </p:spTree>
    <p:extLst>
      <p:ext uri="{BB962C8B-B14F-4D97-AF65-F5344CB8AC3E}">
        <p14:creationId xmlns:p14="http://schemas.microsoft.com/office/powerpoint/2010/main" val="312299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987824" y="1374592"/>
            <a:ext cx="5940152" cy="4108817"/>
          </a:xfrm>
          <a:prstGeom prst="rect">
            <a:avLst/>
          </a:prstGeom>
          <a:noFill/>
        </p:spPr>
        <p:txBody>
          <a:bodyPr wrap="square" rtlCol="0">
            <a:spAutoFit/>
          </a:bodyPr>
          <a:lstStyle/>
          <a:p>
            <a:pPr algn="ctr"/>
            <a:r>
              <a:rPr lang="en-AU" sz="4500" b="1" dirty="0">
                <a:solidFill>
                  <a:schemeClr val="bg1"/>
                </a:solidFill>
                <a:latin typeface="Calibri" pitchFamily="34" charset="0"/>
              </a:rPr>
              <a:t>GOSPEL</a:t>
            </a:r>
          </a:p>
          <a:p>
            <a:r>
              <a:rPr lang="en-US" sz="3600" dirty="0">
                <a:solidFill>
                  <a:schemeClr val="bg1"/>
                </a:solidFill>
              </a:rPr>
              <a:t>The Lord be with you.</a:t>
            </a:r>
          </a:p>
          <a:p>
            <a:r>
              <a:rPr lang="en-US" sz="3600" b="1" dirty="0">
                <a:solidFill>
                  <a:schemeClr val="bg1"/>
                </a:solidFill>
              </a:rPr>
              <a:t>All: 	AND WITH YOUR SPIRIT.</a:t>
            </a:r>
          </a:p>
          <a:p>
            <a:endParaRPr lang="en-US" sz="3600" dirty="0">
              <a:solidFill>
                <a:schemeClr val="bg1"/>
              </a:solidFill>
            </a:endParaRPr>
          </a:p>
          <a:p>
            <a:r>
              <a:rPr lang="en-US" sz="3600" dirty="0">
                <a:solidFill>
                  <a:schemeClr val="bg1"/>
                </a:solidFill>
              </a:rPr>
              <a:t>A reading from the holy Gospel according to Matthew.</a:t>
            </a:r>
          </a:p>
          <a:p>
            <a:r>
              <a:rPr lang="en-US" sz="3600" b="1" cap="all" dirty="0">
                <a:solidFill>
                  <a:schemeClr val="bg1"/>
                </a:solidFill>
              </a:rPr>
              <a:t>All: 	Glory to you, O Lord.</a:t>
            </a:r>
            <a:endParaRPr lang="en-US" sz="3600" dirty="0">
              <a:solidFill>
                <a:schemeClr val="bg1"/>
              </a:solidFill>
            </a:endParaRPr>
          </a:p>
        </p:txBody>
      </p:sp>
    </p:spTree>
    <p:extLst>
      <p:ext uri="{BB962C8B-B14F-4D97-AF65-F5344CB8AC3E}">
        <p14:creationId xmlns:p14="http://schemas.microsoft.com/office/powerpoint/2010/main" val="2568170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1990145"/>
            <a:ext cx="5688632" cy="1215717"/>
          </a:xfrm>
          <a:prstGeom prst="rect">
            <a:avLst/>
          </a:prstGeom>
          <a:noFill/>
        </p:spPr>
        <p:txBody>
          <a:bodyPr wrap="square" rtlCol="0">
            <a:spAutoFit/>
          </a:bodyPr>
          <a:lstStyle/>
          <a:p>
            <a:pPr algn="ctr"/>
            <a:r>
              <a:rPr lang="en-AU" sz="4500" b="1" dirty="0">
                <a:solidFill>
                  <a:schemeClr val="bg1"/>
                </a:solidFill>
                <a:latin typeface="Calibri" pitchFamily="34" charset="0"/>
              </a:rPr>
              <a:t>GOSPEL</a:t>
            </a:r>
          </a:p>
          <a:p>
            <a:pPr algn="ctr"/>
            <a:r>
              <a:rPr lang="en-US" sz="2800" b="1" dirty="0">
                <a:solidFill>
                  <a:schemeClr val="bg1"/>
                </a:solidFill>
              </a:rPr>
              <a:t>Matthew 6: 1-6, 16-18</a:t>
            </a:r>
          </a:p>
        </p:txBody>
      </p:sp>
    </p:spTree>
    <p:extLst>
      <p:ext uri="{BB962C8B-B14F-4D97-AF65-F5344CB8AC3E}">
        <p14:creationId xmlns:p14="http://schemas.microsoft.com/office/powerpoint/2010/main" val="838244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13316" name="Picture 3" descr="Ashes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32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195736" y="404664"/>
            <a:ext cx="6876256" cy="3693319"/>
          </a:xfrm>
          <a:prstGeom prst="rect">
            <a:avLst/>
          </a:prstGeom>
          <a:noFill/>
        </p:spPr>
        <p:txBody>
          <a:bodyPr wrap="square" rtlCol="0">
            <a:spAutoFit/>
          </a:bodyPr>
          <a:lstStyle/>
          <a:p>
            <a:pPr algn="ctr"/>
            <a:r>
              <a:rPr lang="en-US" sz="3600" b="1" dirty="0">
                <a:solidFill>
                  <a:schemeClr val="bg1"/>
                </a:solidFill>
                <a:latin typeface="Calibri" pitchFamily="34" charset="0"/>
              </a:rPr>
              <a:t>PRAYERS OF THE FAITHFUL</a:t>
            </a:r>
            <a:r>
              <a:rPr lang="en-AU" sz="3600" b="1" dirty="0">
                <a:solidFill>
                  <a:schemeClr val="bg1"/>
                </a:solidFill>
                <a:latin typeface="Calibri" pitchFamily="34" charset="0"/>
              </a:rPr>
              <a:t> </a:t>
            </a:r>
          </a:p>
          <a:p>
            <a:pPr algn="ctr"/>
            <a:endParaRPr lang="en-AU" sz="3600" b="1" dirty="0">
              <a:solidFill>
                <a:schemeClr val="bg1"/>
              </a:solidFill>
              <a:latin typeface="Calibri" pitchFamily="34" charset="0"/>
            </a:endParaRPr>
          </a:p>
          <a:p>
            <a:pPr algn="ctr"/>
            <a:endParaRPr lang="en-AU" sz="5400" b="1" dirty="0">
              <a:solidFill>
                <a:schemeClr val="bg1"/>
              </a:solidFill>
              <a:latin typeface="Calibri" pitchFamily="34" charset="0"/>
            </a:endParaRPr>
          </a:p>
          <a:p>
            <a:pPr algn="ctr"/>
            <a:r>
              <a:rPr lang="en-AU" sz="5400" b="1" dirty="0">
                <a:solidFill>
                  <a:schemeClr val="bg1"/>
                </a:solidFill>
                <a:latin typeface="Calibri" pitchFamily="34" charset="0"/>
              </a:rPr>
              <a:t>R — Lord, hear our prayer.</a:t>
            </a:r>
          </a:p>
        </p:txBody>
      </p:sp>
    </p:spTree>
    <p:extLst>
      <p:ext uri="{BB962C8B-B14F-4D97-AF65-F5344CB8AC3E}">
        <p14:creationId xmlns:p14="http://schemas.microsoft.com/office/powerpoint/2010/main" val="2851375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411760" y="0"/>
            <a:ext cx="6732240" cy="6863417"/>
          </a:xfrm>
          <a:prstGeom prst="rect">
            <a:avLst/>
          </a:prstGeom>
          <a:noFill/>
        </p:spPr>
        <p:txBody>
          <a:bodyPr wrap="square" rtlCol="0">
            <a:spAutoFit/>
          </a:bodyPr>
          <a:lstStyle/>
          <a:p>
            <a:pPr algn="ctr"/>
            <a:r>
              <a:rPr lang="en-US" sz="2000" b="1" u="sng" dirty="0">
                <a:solidFill>
                  <a:schemeClr val="bg1"/>
                </a:solidFill>
                <a:latin typeface="Calibri" pitchFamily="34" charset="0"/>
              </a:rPr>
              <a:t>PARISH COMMUNITY PRAYER FOR ASH WEDNESDAY</a:t>
            </a:r>
          </a:p>
          <a:p>
            <a:pPr algn="ctr"/>
            <a:endParaRPr lang="en-US" sz="3600" b="1" dirty="0">
              <a:solidFill>
                <a:schemeClr val="bg1"/>
              </a:solidFill>
              <a:latin typeface="Calibri" pitchFamily="34" charset="0"/>
            </a:endParaRPr>
          </a:p>
          <a:p>
            <a:pPr algn="ctr"/>
            <a:r>
              <a:rPr lang="en-US" sz="4800" b="1" dirty="0">
                <a:solidFill>
                  <a:schemeClr val="bg1"/>
                </a:solidFill>
                <a:latin typeface="Calibri" pitchFamily="34" charset="0"/>
              </a:rPr>
              <a:t>Gracious God, today begins a period of inner reflection and examination. The days stretch before us and invite us inward to that silent, holy space that holds your Spirit. </a:t>
            </a:r>
          </a:p>
        </p:txBody>
      </p:sp>
    </p:spTree>
    <p:extLst>
      <p:ext uri="{BB962C8B-B14F-4D97-AF65-F5344CB8AC3E}">
        <p14:creationId xmlns:p14="http://schemas.microsoft.com/office/powerpoint/2010/main" val="281050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483768" y="0"/>
            <a:ext cx="6660232" cy="7294305"/>
          </a:xfrm>
          <a:prstGeom prst="rect">
            <a:avLst/>
          </a:prstGeom>
          <a:noFill/>
        </p:spPr>
        <p:txBody>
          <a:bodyPr wrap="square" rtlCol="0">
            <a:spAutoFit/>
          </a:bodyPr>
          <a:lstStyle/>
          <a:p>
            <a:pPr algn="ctr"/>
            <a:r>
              <a:rPr lang="en-US" sz="4800" b="1" dirty="0">
                <a:solidFill>
                  <a:schemeClr val="bg1"/>
                </a:solidFill>
                <a:latin typeface="Calibri" pitchFamily="34" charset="0"/>
              </a:rPr>
              <a:t>This special time beckons us to see our lives through Christ’s eyes and the truth and reality of your love incarnate. Give us the grace to enter the space of these days with anticipation of our meeting. </a:t>
            </a:r>
          </a:p>
          <a:p>
            <a:pPr algn="ctr"/>
            <a:endParaRPr lang="en-AU" sz="3600" b="1" dirty="0">
              <a:solidFill>
                <a:schemeClr val="bg1"/>
              </a:solidFill>
              <a:latin typeface="Calibri" pitchFamily="34" charset="0"/>
            </a:endParaRPr>
          </a:p>
        </p:txBody>
      </p:sp>
    </p:spTree>
    <p:extLst>
      <p:ext uri="{BB962C8B-B14F-4D97-AF65-F5344CB8AC3E}">
        <p14:creationId xmlns:p14="http://schemas.microsoft.com/office/powerpoint/2010/main" val="3967023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339752" y="764704"/>
            <a:ext cx="6588224" cy="5601533"/>
          </a:xfrm>
          <a:prstGeom prst="rect">
            <a:avLst/>
          </a:prstGeom>
          <a:noFill/>
        </p:spPr>
        <p:txBody>
          <a:bodyPr wrap="square" rtlCol="0">
            <a:spAutoFit/>
          </a:bodyPr>
          <a:lstStyle/>
          <a:p>
            <a:pPr algn="ctr"/>
            <a:endParaRPr lang="en-US" sz="1400" b="1" u="sng" dirty="0">
              <a:solidFill>
                <a:schemeClr val="bg1"/>
              </a:solidFill>
              <a:latin typeface="Calibri" pitchFamily="34" charset="0"/>
            </a:endParaRPr>
          </a:p>
          <a:p>
            <a:pPr algn="ctr"/>
            <a:r>
              <a:rPr lang="en-US" sz="4400" b="1" dirty="0">
                <a:solidFill>
                  <a:schemeClr val="bg1"/>
                </a:solidFill>
                <a:latin typeface="Calibri" pitchFamily="34" charset="0"/>
              </a:rPr>
              <a:t>And, when we open our souls to your presence, let your loving kindness flow over us and seep into the pockets of our hearts. We ask this for the sake of your love. </a:t>
            </a:r>
          </a:p>
          <a:p>
            <a:pPr algn="ctr"/>
            <a:endParaRPr lang="en-AU" sz="3600" b="1" dirty="0">
              <a:solidFill>
                <a:schemeClr val="bg1"/>
              </a:solidFill>
              <a:latin typeface="Calibri" pitchFamily="34" charset="0"/>
            </a:endParaRPr>
          </a:p>
        </p:txBody>
      </p:sp>
    </p:spTree>
    <p:extLst>
      <p:ext uri="{BB962C8B-B14F-4D97-AF65-F5344CB8AC3E}">
        <p14:creationId xmlns:p14="http://schemas.microsoft.com/office/powerpoint/2010/main" val="395655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13316" name="Picture 3" descr="Ashes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121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119157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792806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1027070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1103612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2125665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13316" name="Picture 3" descr="Ashes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3445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algn="ctr"/>
            <a:r>
              <a:rPr lang="en-AU" sz="3600" b="1" dirty="0">
                <a:solidFill>
                  <a:schemeClr val="bg1"/>
                </a:solidFill>
                <a:latin typeface="Calibri" pitchFamily="34" charset="0"/>
              </a:rPr>
              <a:t>LITURGY OF THE EUCHARIST</a:t>
            </a:r>
            <a:endParaRPr lang="en-US" sz="3600" dirty="0">
              <a:solidFill>
                <a:schemeClr val="bg1"/>
              </a:solidFill>
              <a:latin typeface="Calibri" pitchFamily="34" charset="0"/>
            </a:endParaRPr>
          </a:p>
        </p:txBody>
      </p:sp>
      <p:sp>
        <p:nvSpPr>
          <p:cNvPr id="4" name="TextBox 3"/>
          <p:cNvSpPr txBox="1"/>
          <p:nvPr/>
        </p:nvSpPr>
        <p:spPr>
          <a:xfrm>
            <a:off x="2772000" y="691200"/>
            <a:ext cx="6336216" cy="59400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tabLst>
                <a:tab pos="252413" algn="l"/>
                <a:tab pos="342900" algn="l"/>
              </a:tabLst>
            </a:pPr>
            <a:r>
              <a:rPr lang="en-US" sz="2800" dirty="0">
                <a:solidFill>
                  <a:schemeClr val="bg1"/>
                </a:solidFill>
              </a:rPr>
              <a:t>Pray, brethren (brothers and sisters) …</a:t>
            </a:r>
          </a:p>
          <a:p>
            <a:pPr marL="0" lvl="1">
              <a:tabLst>
                <a:tab pos="252413" algn="l"/>
                <a:tab pos="342900" algn="l"/>
              </a:tabLst>
            </a:pPr>
            <a:r>
              <a:rPr lang="en-US" sz="2800" b="1" dirty="0">
                <a:solidFill>
                  <a:schemeClr val="bg1"/>
                </a:solidFill>
              </a:rPr>
              <a:t>All:	May the Lord accept the sacrifice 			at your hands, for the praise and 			glory of his name, for our good 			and the good of all his holy Church.</a:t>
            </a:r>
          </a:p>
          <a:p>
            <a:pPr marL="0" lvl="1">
              <a:tabLst>
                <a:tab pos="252413" algn="l"/>
                <a:tab pos="342900" algn="l"/>
              </a:tabLst>
            </a:pPr>
            <a:endParaRPr lang="en-US" sz="1400" b="1" dirty="0">
              <a:solidFill>
                <a:schemeClr val="bg1"/>
              </a:solidFill>
            </a:endParaRPr>
          </a:p>
          <a:p>
            <a:pPr marL="0" lvl="1">
              <a:tabLst>
                <a:tab pos="252413" algn="l"/>
                <a:tab pos="342900" algn="l"/>
              </a:tabLst>
            </a:pPr>
            <a:r>
              <a:rPr lang="en-US" sz="2800" b="1" dirty="0">
                <a:solidFill>
                  <a:schemeClr val="bg1"/>
                </a:solidFill>
              </a:rPr>
              <a:t>All: 	AMEN</a:t>
            </a:r>
          </a:p>
          <a:p>
            <a:pPr marL="0" lvl="1">
              <a:tabLst>
                <a:tab pos="252413" algn="l"/>
                <a:tab pos="342900" algn="l"/>
              </a:tabLst>
            </a:pPr>
            <a:endParaRPr lang="en-US" sz="1000" dirty="0">
              <a:solidFill>
                <a:schemeClr val="bg1"/>
              </a:solidFill>
            </a:endParaRPr>
          </a:p>
          <a:p>
            <a:pPr marL="0" lvl="1">
              <a:tabLst>
                <a:tab pos="252413" algn="l"/>
                <a:tab pos="342900" algn="l"/>
              </a:tabLst>
            </a:pPr>
            <a:r>
              <a:rPr lang="en-US" sz="2800" dirty="0">
                <a:solidFill>
                  <a:schemeClr val="bg1"/>
                </a:solidFill>
              </a:rPr>
              <a:t>The Lord be with you.</a:t>
            </a:r>
          </a:p>
          <a:p>
            <a:pPr marL="0" lvl="1">
              <a:tabLst>
                <a:tab pos="252413" algn="l"/>
                <a:tab pos="342900" algn="l"/>
              </a:tabLst>
            </a:pPr>
            <a:r>
              <a:rPr lang="en-US" sz="2800" b="1" dirty="0">
                <a:solidFill>
                  <a:schemeClr val="bg1"/>
                </a:solidFill>
              </a:rPr>
              <a:t>All: 	AND WITH YOUR SPIRIT.</a:t>
            </a:r>
          </a:p>
          <a:p>
            <a:pPr marL="0" lvl="1">
              <a:tabLst>
                <a:tab pos="252413" algn="l"/>
                <a:tab pos="342900" algn="l"/>
              </a:tabLst>
            </a:pPr>
            <a:endParaRPr lang="en-US" sz="1000" dirty="0">
              <a:solidFill>
                <a:schemeClr val="bg1"/>
              </a:solidFill>
            </a:endParaRPr>
          </a:p>
          <a:p>
            <a:pPr marL="0" lvl="1">
              <a:tabLst>
                <a:tab pos="252413" algn="l"/>
                <a:tab pos="342900" algn="l"/>
              </a:tabLst>
            </a:pPr>
            <a:r>
              <a:rPr lang="en-US" sz="2800" dirty="0">
                <a:solidFill>
                  <a:schemeClr val="bg1"/>
                </a:solidFill>
              </a:rPr>
              <a:t>Lift up your hearts.</a:t>
            </a:r>
          </a:p>
          <a:p>
            <a:pPr marL="0" lvl="1">
              <a:tabLst>
                <a:tab pos="252413" algn="l"/>
                <a:tab pos="342900" algn="l"/>
              </a:tabLst>
            </a:pPr>
            <a:r>
              <a:rPr lang="en-US" sz="2800" b="1" dirty="0">
                <a:solidFill>
                  <a:schemeClr val="bg1"/>
                </a:solidFill>
              </a:rPr>
              <a:t>All: 	WE LIFT THEM UP TO THE LORD</a:t>
            </a:r>
          </a:p>
          <a:p>
            <a:pPr marL="0" lvl="1">
              <a:tabLst>
                <a:tab pos="252413" algn="l"/>
                <a:tab pos="342900" algn="l"/>
              </a:tabLst>
            </a:pPr>
            <a:endParaRPr lang="en-US" sz="1000" dirty="0">
              <a:solidFill>
                <a:schemeClr val="bg1"/>
              </a:solidFill>
            </a:endParaRPr>
          </a:p>
          <a:p>
            <a:pPr marL="0" lvl="1">
              <a:tabLst>
                <a:tab pos="252413" algn="l"/>
                <a:tab pos="342900" algn="l"/>
              </a:tabLst>
            </a:pPr>
            <a:r>
              <a:rPr lang="en-US" sz="2800" dirty="0">
                <a:solidFill>
                  <a:schemeClr val="bg1"/>
                </a:solidFill>
              </a:rPr>
              <a:t>Let us give thanks to the Lord our God.</a:t>
            </a:r>
          </a:p>
          <a:p>
            <a:pPr marL="0" lvl="1">
              <a:tabLst>
                <a:tab pos="252413" algn="l"/>
                <a:tab pos="342900" algn="l"/>
              </a:tabLst>
            </a:pPr>
            <a:r>
              <a:rPr lang="en-US" sz="2800" b="1" dirty="0">
                <a:solidFill>
                  <a:schemeClr val="bg1"/>
                </a:solidFill>
              </a:rPr>
              <a:t>All: 	IT IS RIGHT AND JUST.</a:t>
            </a:r>
          </a:p>
        </p:txBody>
      </p:sp>
    </p:spTree>
    <p:extLst>
      <p:ext uri="{BB962C8B-B14F-4D97-AF65-F5344CB8AC3E}">
        <p14:creationId xmlns:p14="http://schemas.microsoft.com/office/powerpoint/2010/main" val="948606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13316" name="Picture 3" descr="Ashes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5940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algn="ctr"/>
            <a:r>
              <a:rPr lang="en-US" sz="3600" b="1" dirty="0">
                <a:solidFill>
                  <a:schemeClr val="bg1"/>
                </a:solidFill>
                <a:latin typeface="Calibri" pitchFamily="34" charset="0"/>
              </a:rPr>
              <a:t>SANCTUS</a:t>
            </a:r>
            <a:endParaRPr lang="en-US" sz="3600" dirty="0">
              <a:solidFill>
                <a:schemeClr val="bg1"/>
              </a:solidFill>
              <a:latin typeface="Calibri" pitchFamily="34" charset="0"/>
            </a:endParaRPr>
          </a:p>
        </p:txBody>
      </p:sp>
      <p:sp>
        <p:nvSpPr>
          <p:cNvPr id="3" name="TextBox 2"/>
          <p:cNvSpPr txBox="1"/>
          <p:nvPr/>
        </p:nvSpPr>
        <p:spPr>
          <a:xfrm>
            <a:off x="2771800" y="1659285"/>
            <a:ext cx="6120680" cy="3539430"/>
          </a:xfrm>
          <a:prstGeom prst="rect">
            <a:avLst/>
          </a:prstGeom>
          <a:noFill/>
        </p:spPr>
        <p:txBody>
          <a:bodyPr wrap="square" rtlCol="0">
            <a:spAutoFit/>
          </a:bodyPr>
          <a:lstStyle/>
          <a:p>
            <a:r>
              <a:rPr lang="en-AU" sz="3200" b="1" dirty="0">
                <a:solidFill>
                  <a:schemeClr val="bg1"/>
                </a:solidFill>
              </a:rPr>
              <a:t>Holy, Holy, Holy Lord God of hosts.</a:t>
            </a:r>
            <a:endParaRPr lang="en-US" sz="3200" b="1" dirty="0">
              <a:solidFill>
                <a:schemeClr val="bg1"/>
              </a:solidFill>
            </a:endParaRPr>
          </a:p>
          <a:p>
            <a:r>
              <a:rPr lang="en-AU" sz="3200" b="1" dirty="0">
                <a:solidFill>
                  <a:schemeClr val="bg1"/>
                </a:solidFill>
              </a:rPr>
              <a:t>Heaven and earth are full of your glory.</a:t>
            </a:r>
            <a:endParaRPr lang="en-US" sz="3200" b="1" dirty="0">
              <a:solidFill>
                <a:schemeClr val="bg1"/>
              </a:solidFill>
            </a:endParaRPr>
          </a:p>
          <a:p>
            <a:r>
              <a:rPr lang="en-AU" sz="3200" b="1" dirty="0">
                <a:solidFill>
                  <a:schemeClr val="bg1"/>
                </a:solidFill>
              </a:rPr>
              <a:t>Hosanna in the highest.</a:t>
            </a:r>
            <a:endParaRPr lang="en-US" sz="3200" b="1" dirty="0">
              <a:solidFill>
                <a:schemeClr val="bg1"/>
              </a:solidFill>
            </a:endParaRPr>
          </a:p>
          <a:p>
            <a:r>
              <a:rPr lang="en-AU" sz="3200" b="1" dirty="0">
                <a:solidFill>
                  <a:schemeClr val="bg1"/>
                </a:solidFill>
              </a:rPr>
              <a:t>Blessed is he who comes</a:t>
            </a:r>
            <a:endParaRPr lang="en-US" sz="3200" b="1" dirty="0">
              <a:solidFill>
                <a:schemeClr val="bg1"/>
              </a:solidFill>
            </a:endParaRPr>
          </a:p>
          <a:p>
            <a:r>
              <a:rPr lang="en-AU" sz="3200" b="1" dirty="0">
                <a:solidFill>
                  <a:schemeClr val="bg1"/>
                </a:solidFill>
              </a:rPr>
              <a:t>In the name of the Lord.</a:t>
            </a:r>
            <a:endParaRPr lang="en-US" sz="3200" b="1" dirty="0">
              <a:solidFill>
                <a:schemeClr val="bg1"/>
              </a:solidFill>
            </a:endParaRPr>
          </a:p>
          <a:p>
            <a:r>
              <a:rPr lang="en-AU" sz="3200" b="1" dirty="0">
                <a:solidFill>
                  <a:schemeClr val="bg1"/>
                </a:solidFill>
              </a:rPr>
              <a:t>Hosanna in the highest.</a:t>
            </a:r>
            <a:endParaRPr lang="en-US" sz="3200" b="1" dirty="0">
              <a:solidFill>
                <a:schemeClr val="bg1"/>
              </a:solidFill>
              <a:effectLst/>
            </a:endParaRPr>
          </a:p>
        </p:txBody>
      </p:sp>
      <p:sp>
        <p:nvSpPr>
          <p:cNvPr id="4" name="TextBox 3"/>
          <p:cNvSpPr txBox="1"/>
          <p:nvPr/>
        </p:nvSpPr>
        <p:spPr>
          <a:xfrm>
            <a:off x="2627784" y="6427113"/>
            <a:ext cx="6516216" cy="430887"/>
          </a:xfrm>
          <a:prstGeom prst="rect">
            <a:avLst/>
          </a:prstGeom>
          <a:noFill/>
        </p:spPr>
        <p:txBody>
          <a:bodyPr wrap="square" rtlCol="0">
            <a:spAutoFit/>
          </a:bodyPr>
          <a:lstStyle/>
          <a:p>
            <a:pPr algn="ctr"/>
            <a:r>
              <a:rPr lang="en-AU" sz="1100" dirty="0">
                <a:solidFill>
                  <a:schemeClr val="bg1"/>
                </a:solidFill>
              </a:rPr>
              <a:t>Mass of Glory &amp; Praise - Paul Mason 2010 / Mass of St Francis – Paul Taylor 2010</a:t>
            </a:r>
          </a:p>
          <a:p>
            <a:pPr algn="ctr"/>
            <a:r>
              <a:rPr lang="en-AU" sz="1100" dirty="0">
                <a:solidFill>
                  <a:schemeClr val="bg1"/>
                </a:solidFill>
              </a:rPr>
              <a:t>All music reproduced with permission of Christian Copyright Licensing International Licence No. 219857</a:t>
            </a:r>
          </a:p>
        </p:txBody>
      </p:sp>
    </p:spTree>
    <p:extLst>
      <p:ext uri="{BB962C8B-B14F-4D97-AF65-F5344CB8AC3E}">
        <p14:creationId xmlns:p14="http://schemas.microsoft.com/office/powerpoint/2010/main" val="387865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57392"/>
          </a:xfrm>
          <a:prstGeom prst="rect">
            <a:avLst/>
          </a:prstGeom>
        </p:spPr>
      </p:pic>
    </p:spTree>
    <p:extLst>
      <p:ext uri="{BB962C8B-B14F-4D97-AF65-F5344CB8AC3E}">
        <p14:creationId xmlns:p14="http://schemas.microsoft.com/office/powerpoint/2010/main" val="3613182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1200329"/>
          </a:xfrm>
          <a:prstGeom prst="rect">
            <a:avLst/>
          </a:prstGeom>
          <a:noFill/>
        </p:spPr>
        <p:txBody>
          <a:bodyPr wrap="square" rtlCol="0">
            <a:spAutoFit/>
          </a:bodyPr>
          <a:lstStyle/>
          <a:p>
            <a:pPr algn="ctr"/>
            <a:r>
              <a:rPr lang="en-AU" sz="3600" b="1" dirty="0">
                <a:solidFill>
                  <a:schemeClr val="bg1"/>
                </a:solidFill>
                <a:latin typeface="Calibri" pitchFamily="34" charset="0"/>
              </a:rPr>
              <a:t>MYSTERY OF FAITH</a:t>
            </a:r>
          </a:p>
          <a:p>
            <a:pPr algn="ctr"/>
            <a:r>
              <a:rPr lang="en-AU" sz="3600" b="1" dirty="0">
                <a:solidFill>
                  <a:srgbClr val="FF0000"/>
                </a:solidFill>
                <a:latin typeface="Calibri" pitchFamily="34" charset="0"/>
              </a:rPr>
              <a:t>(Option 1)</a:t>
            </a:r>
            <a:endParaRPr lang="en-US" sz="3600" dirty="0">
              <a:solidFill>
                <a:srgbClr val="FF0000"/>
              </a:solidFill>
              <a:latin typeface="Calibri" pitchFamily="34" charset="0"/>
            </a:endParaRPr>
          </a:p>
        </p:txBody>
      </p:sp>
      <p:sp>
        <p:nvSpPr>
          <p:cNvPr id="3" name="TextBox 2"/>
          <p:cNvSpPr txBox="1"/>
          <p:nvPr/>
        </p:nvSpPr>
        <p:spPr>
          <a:xfrm>
            <a:off x="2771800" y="2644170"/>
            <a:ext cx="6120680" cy="1569660"/>
          </a:xfrm>
          <a:prstGeom prst="rect">
            <a:avLst/>
          </a:prstGeom>
          <a:noFill/>
        </p:spPr>
        <p:txBody>
          <a:bodyPr wrap="square" rtlCol="0">
            <a:spAutoFit/>
          </a:bodyPr>
          <a:lstStyle/>
          <a:p>
            <a:r>
              <a:rPr lang="en-AU" sz="3200" b="1" dirty="0">
                <a:solidFill>
                  <a:schemeClr val="bg1"/>
                </a:solidFill>
              </a:rPr>
              <a:t>We proclaim your Death, O Lord,</a:t>
            </a:r>
          </a:p>
          <a:p>
            <a:r>
              <a:rPr lang="en-AU" sz="3200" b="1" dirty="0">
                <a:solidFill>
                  <a:schemeClr val="bg1"/>
                </a:solidFill>
                <a:effectLst/>
              </a:rPr>
              <a:t>and profess your Resurrection </a:t>
            </a:r>
          </a:p>
          <a:p>
            <a:r>
              <a:rPr lang="en-AU" sz="3200" b="1" dirty="0">
                <a:solidFill>
                  <a:schemeClr val="bg1"/>
                </a:solidFill>
                <a:effectLst/>
              </a:rPr>
              <a:t>until you come again.</a:t>
            </a:r>
            <a:endParaRPr lang="en-US" sz="3200" b="1" dirty="0">
              <a:solidFill>
                <a:schemeClr val="bg1"/>
              </a:solidFill>
              <a:effectLst/>
            </a:endParaRPr>
          </a:p>
        </p:txBody>
      </p:sp>
      <p:sp>
        <p:nvSpPr>
          <p:cNvPr id="4" name="TextBox 3"/>
          <p:cNvSpPr txBox="1"/>
          <p:nvPr/>
        </p:nvSpPr>
        <p:spPr>
          <a:xfrm>
            <a:off x="2627784" y="6427113"/>
            <a:ext cx="6516216" cy="430887"/>
          </a:xfrm>
          <a:prstGeom prst="rect">
            <a:avLst/>
          </a:prstGeom>
          <a:noFill/>
        </p:spPr>
        <p:txBody>
          <a:bodyPr wrap="square" rtlCol="0">
            <a:spAutoFit/>
          </a:bodyPr>
          <a:lstStyle/>
          <a:p>
            <a:pPr algn="ctr"/>
            <a:r>
              <a:rPr lang="en-AU" sz="1100" dirty="0">
                <a:solidFill>
                  <a:schemeClr val="bg1"/>
                </a:solidFill>
              </a:rPr>
              <a:t>Mass of Glory &amp; Praise - Paul Mason 2010 / Mass of St Francis – Paul Taylor 2010</a:t>
            </a:r>
          </a:p>
          <a:p>
            <a:pPr algn="ctr"/>
            <a:r>
              <a:rPr lang="en-AU" sz="1100" dirty="0">
                <a:solidFill>
                  <a:schemeClr val="bg1"/>
                </a:solidFill>
              </a:rPr>
              <a:t>All music reproduced with permission of Christian Copyright Licensing International Licence No. 219857</a:t>
            </a:r>
          </a:p>
        </p:txBody>
      </p:sp>
    </p:spTree>
    <p:extLst>
      <p:ext uri="{BB962C8B-B14F-4D97-AF65-F5344CB8AC3E}">
        <p14:creationId xmlns:p14="http://schemas.microsoft.com/office/powerpoint/2010/main" val="667561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66629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1200329"/>
          </a:xfrm>
          <a:prstGeom prst="rect">
            <a:avLst/>
          </a:prstGeom>
          <a:noFill/>
        </p:spPr>
        <p:txBody>
          <a:bodyPr wrap="square" rtlCol="0">
            <a:spAutoFit/>
          </a:bodyPr>
          <a:lstStyle/>
          <a:p>
            <a:pPr algn="ctr"/>
            <a:r>
              <a:rPr lang="en-AU" sz="3600" b="1" dirty="0">
                <a:solidFill>
                  <a:schemeClr val="bg1"/>
                </a:solidFill>
                <a:latin typeface="Calibri" pitchFamily="34" charset="0"/>
              </a:rPr>
              <a:t>MYSTERY OF FAITH</a:t>
            </a:r>
          </a:p>
          <a:p>
            <a:pPr algn="ctr"/>
            <a:r>
              <a:rPr lang="en-AU" sz="3600" b="1" dirty="0">
                <a:solidFill>
                  <a:schemeClr val="accent1">
                    <a:lumMod val="75000"/>
                  </a:schemeClr>
                </a:solidFill>
                <a:latin typeface="Calibri" pitchFamily="34" charset="0"/>
              </a:rPr>
              <a:t>(Option 2)</a:t>
            </a:r>
            <a:endParaRPr lang="en-US" sz="3600" dirty="0">
              <a:solidFill>
                <a:schemeClr val="accent1">
                  <a:lumMod val="75000"/>
                </a:schemeClr>
              </a:solidFill>
              <a:latin typeface="Calibri" pitchFamily="34" charset="0"/>
            </a:endParaRPr>
          </a:p>
        </p:txBody>
      </p:sp>
      <p:sp>
        <p:nvSpPr>
          <p:cNvPr id="3" name="TextBox 2"/>
          <p:cNvSpPr txBox="1"/>
          <p:nvPr/>
        </p:nvSpPr>
        <p:spPr>
          <a:xfrm>
            <a:off x="2771800" y="2428726"/>
            <a:ext cx="6120680" cy="2000548"/>
          </a:xfrm>
          <a:prstGeom prst="rect">
            <a:avLst/>
          </a:prstGeom>
          <a:noFill/>
        </p:spPr>
        <p:txBody>
          <a:bodyPr wrap="square" rtlCol="0">
            <a:spAutoFit/>
          </a:bodyPr>
          <a:lstStyle/>
          <a:p>
            <a:r>
              <a:rPr lang="en-AU" sz="3100" b="1" dirty="0">
                <a:solidFill>
                  <a:schemeClr val="bg1"/>
                </a:solidFill>
              </a:rPr>
              <a:t>When we eat this Bread </a:t>
            </a:r>
            <a:br>
              <a:rPr lang="en-AU" sz="3100" b="1" dirty="0">
                <a:solidFill>
                  <a:schemeClr val="bg1"/>
                </a:solidFill>
              </a:rPr>
            </a:br>
            <a:r>
              <a:rPr lang="en-AU" sz="3100" b="1" dirty="0">
                <a:solidFill>
                  <a:schemeClr val="bg1"/>
                </a:solidFill>
              </a:rPr>
              <a:t>and drink this Cup,</a:t>
            </a:r>
          </a:p>
          <a:p>
            <a:r>
              <a:rPr lang="en-AU" sz="3100" b="1" dirty="0">
                <a:solidFill>
                  <a:schemeClr val="bg1"/>
                </a:solidFill>
                <a:effectLst/>
              </a:rPr>
              <a:t>we proclaim your Death, O Lord,</a:t>
            </a:r>
          </a:p>
          <a:p>
            <a:r>
              <a:rPr lang="en-AU" sz="3100" b="1" dirty="0">
                <a:solidFill>
                  <a:schemeClr val="bg1"/>
                </a:solidFill>
              </a:rPr>
              <a:t>until you come again.</a:t>
            </a:r>
            <a:endParaRPr lang="en-US" sz="3100" b="1" dirty="0">
              <a:solidFill>
                <a:schemeClr val="bg1"/>
              </a:solidFill>
              <a:effectLst/>
            </a:endParaRPr>
          </a:p>
        </p:txBody>
      </p:sp>
      <p:sp>
        <p:nvSpPr>
          <p:cNvPr id="4" name="TextBox 3"/>
          <p:cNvSpPr txBox="1"/>
          <p:nvPr/>
        </p:nvSpPr>
        <p:spPr>
          <a:xfrm>
            <a:off x="2627784" y="6427113"/>
            <a:ext cx="6516216" cy="430887"/>
          </a:xfrm>
          <a:prstGeom prst="rect">
            <a:avLst/>
          </a:prstGeom>
          <a:noFill/>
        </p:spPr>
        <p:txBody>
          <a:bodyPr wrap="square" rtlCol="0">
            <a:spAutoFit/>
          </a:bodyPr>
          <a:lstStyle/>
          <a:p>
            <a:pPr algn="ctr"/>
            <a:r>
              <a:rPr lang="en-AU" sz="1100" dirty="0">
                <a:solidFill>
                  <a:schemeClr val="bg1"/>
                </a:solidFill>
              </a:rPr>
              <a:t>Mass of Glory &amp; Praise - Paul Mason 2010 / Mass of St Francis – Paul Taylor 2010</a:t>
            </a:r>
          </a:p>
          <a:p>
            <a:pPr algn="ctr"/>
            <a:r>
              <a:rPr lang="en-AU" sz="1100" dirty="0">
                <a:solidFill>
                  <a:schemeClr val="bg1"/>
                </a:solidFill>
              </a:rPr>
              <a:t>All music reproduced with permission of Christian Copyright Licensing International Licence No. 219857</a:t>
            </a:r>
          </a:p>
        </p:txBody>
      </p:sp>
    </p:spTree>
    <p:extLst>
      <p:ext uri="{BB962C8B-B14F-4D97-AF65-F5344CB8AC3E}">
        <p14:creationId xmlns:p14="http://schemas.microsoft.com/office/powerpoint/2010/main" val="3939271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1200329"/>
          </a:xfrm>
          <a:prstGeom prst="rect">
            <a:avLst/>
          </a:prstGeom>
          <a:noFill/>
        </p:spPr>
        <p:txBody>
          <a:bodyPr wrap="square" rtlCol="0">
            <a:spAutoFit/>
          </a:bodyPr>
          <a:lstStyle/>
          <a:p>
            <a:pPr algn="ctr"/>
            <a:r>
              <a:rPr lang="en-AU" sz="3600" b="1" dirty="0">
                <a:solidFill>
                  <a:schemeClr val="bg1"/>
                </a:solidFill>
                <a:latin typeface="Calibri" pitchFamily="34" charset="0"/>
              </a:rPr>
              <a:t>MYSTERY OF FAITH</a:t>
            </a:r>
          </a:p>
          <a:p>
            <a:pPr algn="ctr"/>
            <a:r>
              <a:rPr lang="en-AU" sz="3600" b="1" dirty="0">
                <a:solidFill>
                  <a:schemeClr val="accent4">
                    <a:lumMod val="60000"/>
                    <a:lumOff val="40000"/>
                  </a:schemeClr>
                </a:solidFill>
                <a:latin typeface="Calibri" pitchFamily="34" charset="0"/>
              </a:rPr>
              <a:t>(Option 3)</a:t>
            </a:r>
            <a:endParaRPr lang="en-US" sz="3600" dirty="0">
              <a:solidFill>
                <a:schemeClr val="accent4">
                  <a:lumMod val="60000"/>
                  <a:lumOff val="40000"/>
                </a:schemeClr>
              </a:solidFill>
              <a:latin typeface="Calibri" pitchFamily="34" charset="0"/>
            </a:endParaRPr>
          </a:p>
        </p:txBody>
      </p:sp>
      <p:sp>
        <p:nvSpPr>
          <p:cNvPr id="3" name="TextBox 2"/>
          <p:cNvSpPr txBox="1"/>
          <p:nvPr/>
        </p:nvSpPr>
        <p:spPr>
          <a:xfrm>
            <a:off x="2771800" y="2644170"/>
            <a:ext cx="6120680" cy="1569660"/>
          </a:xfrm>
          <a:prstGeom prst="rect">
            <a:avLst/>
          </a:prstGeom>
          <a:noFill/>
        </p:spPr>
        <p:txBody>
          <a:bodyPr wrap="square" rtlCol="0">
            <a:spAutoFit/>
          </a:bodyPr>
          <a:lstStyle/>
          <a:p>
            <a:r>
              <a:rPr lang="en-AU" sz="3200" b="1" dirty="0">
                <a:solidFill>
                  <a:schemeClr val="bg1"/>
                </a:solidFill>
              </a:rPr>
              <a:t>Save us, Saviour of the world,</a:t>
            </a:r>
            <a:br>
              <a:rPr lang="en-AU" sz="3200" b="1" dirty="0">
                <a:solidFill>
                  <a:schemeClr val="bg1"/>
                </a:solidFill>
              </a:rPr>
            </a:br>
            <a:r>
              <a:rPr lang="en-AU" sz="3200" b="1" dirty="0">
                <a:solidFill>
                  <a:schemeClr val="bg1"/>
                </a:solidFill>
              </a:rPr>
              <a:t>for by your Cross and Resurrection</a:t>
            </a:r>
          </a:p>
          <a:p>
            <a:r>
              <a:rPr lang="en-AU" sz="3200" b="1" dirty="0">
                <a:solidFill>
                  <a:schemeClr val="bg1"/>
                </a:solidFill>
                <a:effectLst/>
              </a:rPr>
              <a:t>you have set us free.</a:t>
            </a:r>
            <a:endParaRPr lang="en-US" sz="3200" b="1" dirty="0">
              <a:solidFill>
                <a:schemeClr val="bg1"/>
              </a:solidFill>
              <a:effectLst/>
            </a:endParaRPr>
          </a:p>
        </p:txBody>
      </p:sp>
      <p:sp>
        <p:nvSpPr>
          <p:cNvPr id="4" name="TextBox 3"/>
          <p:cNvSpPr txBox="1"/>
          <p:nvPr/>
        </p:nvSpPr>
        <p:spPr>
          <a:xfrm>
            <a:off x="2627784" y="6427113"/>
            <a:ext cx="6516216" cy="430887"/>
          </a:xfrm>
          <a:prstGeom prst="rect">
            <a:avLst/>
          </a:prstGeom>
          <a:noFill/>
        </p:spPr>
        <p:txBody>
          <a:bodyPr wrap="square" rtlCol="0">
            <a:spAutoFit/>
          </a:bodyPr>
          <a:lstStyle/>
          <a:p>
            <a:pPr algn="ctr"/>
            <a:r>
              <a:rPr lang="en-AU" sz="1100" dirty="0">
                <a:solidFill>
                  <a:schemeClr val="bg1"/>
                </a:solidFill>
              </a:rPr>
              <a:t>Mass of Glory &amp; Praise - Paul Mason 2010 / Mass of St Francis – Paul Taylor 2010</a:t>
            </a:r>
          </a:p>
          <a:p>
            <a:pPr algn="ctr"/>
            <a:r>
              <a:rPr lang="en-AU" sz="1100" dirty="0">
                <a:solidFill>
                  <a:schemeClr val="bg1"/>
                </a:solidFill>
              </a:rPr>
              <a:t>All music reproduced with permission of Christian Copyright Licensing International Licence No. 219857</a:t>
            </a:r>
          </a:p>
        </p:txBody>
      </p:sp>
    </p:spTree>
    <p:extLst>
      <p:ext uri="{BB962C8B-B14F-4D97-AF65-F5344CB8AC3E}">
        <p14:creationId xmlns:p14="http://schemas.microsoft.com/office/powerpoint/2010/main" val="3582638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13316" name="Picture 3" descr="Ashes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7764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771800" y="1505397"/>
            <a:ext cx="6120680" cy="3847207"/>
          </a:xfrm>
          <a:prstGeom prst="rect">
            <a:avLst/>
          </a:prstGeom>
          <a:noFill/>
        </p:spPr>
        <p:txBody>
          <a:bodyPr wrap="square" rtlCol="0">
            <a:spAutoFit/>
          </a:bodyPr>
          <a:lstStyle/>
          <a:p>
            <a:endParaRPr lang="en-AU" sz="1000" dirty="0">
              <a:solidFill>
                <a:schemeClr val="bg1"/>
              </a:solidFill>
            </a:endParaRPr>
          </a:p>
          <a:p>
            <a:r>
              <a:rPr lang="en-AU" sz="3200" dirty="0">
                <a:solidFill>
                  <a:schemeClr val="bg1"/>
                </a:solidFill>
              </a:rPr>
              <a:t>Through him, and with him, </a:t>
            </a:r>
            <a:br>
              <a:rPr lang="en-AU" sz="3200" dirty="0">
                <a:solidFill>
                  <a:schemeClr val="bg1"/>
                </a:solidFill>
              </a:rPr>
            </a:br>
            <a:r>
              <a:rPr lang="en-AU" sz="3200" dirty="0">
                <a:solidFill>
                  <a:schemeClr val="bg1"/>
                </a:solidFill>
              </a:rPr>
              <a:t>and in him,</a:t>
            </a:r>
          </a:p>
          <a:p>
            <a:r>
              <a:rPr lang="en-AU" sz="3200" dirty="0">
                <a:solidFill>
                  <a:schemeClr val="bg1"/>
                </a:solidFill>
                <a:effectLst/>
              </a:rPr>
              <a:t>O God, almighty Father, </a:t>
            </a:r>
            <a:br>
              <a:rPr lang="en-AU" sz="3200" dirty="0">
                <a:solidFill>
                  <a:schemeClr val="bg1"/>
                </a:solidFill>
                <a:effectLst/>
              </a:rPr>
            </a:br>
            <a:r>
              <a:rPr lang="en-AU" sz="3200" dirty="0">
                <a:solidFill>
                  <a:schemeClr val="bg1"/>
                </a:solidFill>
                <a:effectLst/>
              </a:rPr>
              <a:t>in the unity of the Holy Spirit,</a:t>
            </a:r>
          </a:p>
          <a:p>
            <a:r>
              <a:rPr lang="en-AU" sz="3200" dirty="0">
                <a:solidFill>
                  <a:schemeClr val="bg1"/>
                </a:solidFill>
              </a:rPr>
              <a:t>all glory and honour is yours,</a:t>
            </a:r>
          </a:p>
          <a:p>
            <a:r>
              <a:rPr lang="en-AU" sz="3200" dirty="0">
                <a:solidFill>
                  <a:schemeClr val="bg1"/>
                </a:solidFill>
              </a:rPr>
              <a:t>for ever and ever.</a:t>
            </a:r>
          </a:p>
          <a:p>
            <a:endParaRPr lang="en-AU" sz="1000" b="1" dirty="0">
              <a:solidFill>
                <a:schemeClr val="bg1"/>
              </a:solidFill>
              <a:effectLst/>
            </a:endParaRPr>
          </a:p>
          <a:p>
            <a:r>
              <a:rPr lang="en-AU" sz="3200" b="1" dirty="0">
                <a:solidFill>
                  <a:schemeClr val="bg1"/>
                </a:solidFill>
                <a:effectLst/>
              </a:rPr>
              <a:t>All:	AMEN</a:t>
            </a:r>
            <a:endParaRPr lang="en-US" sz="3200" b="1" dirty="0">
              <a:solidFill>
                <a:schemeClr val="bg1"/>
              </a:solidFill>
              <a:effectLst/>
            </a:endParaRPr>
          </a:p>
        </p:txBody>
      </p:sp>
      <p:sp>
        <p:nvSpPr>
          <p:cNvPr id="3" name="TextBox 2"/>
          <p:cNvSpPr txBox="1"/>
          <p:nvPr/>
        </p:nvSpPr>
        <p:spPr>
          <a:xfrm>
            <a:off x="2627784" y="6427113"/>
            <a:ext cx="6516216" cy="430887"/>
          </a:xfrm>
          <a:prstGeom prst="rect">
            <a:avLst/>
          </a:prstGeom>
          <a:noFill/>
        </p:spPr>
        <p:txBody>
          <a:bodyPr wrap="square" rtlCol="0">
            <a:spAutoFit/>
          </a:bodyPr>
          <a:lstStyle/>
          <a:p>
            <a:pPr algn="ctr"/>
            <a:r>
              <a:rPr lang="en-AU" sz="1100" dirty="0">
                <a:solidFill>
                  <a:schemeClr val="bg1"/>
                </a:solidFill>
              </a:rPr>
              <a:t>Mass of Glory &amp; Praise - Paul Mason 2010 / Mass of St Francis – Paul Taylor 2010</a:t>
            </a:r>
          </a:p>
          <a:p>
            <a:pPr algn="ctr"/>
            <a:r>
              <a:rPr lang="en-AU" sz="1100" dirty="0">
                <a:solidFill>
                  <a:schemeClr val="bg1"/>
                </a:solidFill>
              </a:rPr>
              <a:t>All music reproduced with permission of Christian Copyright Licensing International Licence No. 219857</a:t>
            </a:r>
          </a:p>
        </p:txBody>
      </p:sp>
    </p:spTree>
    <p:extLst>
      <p:ext uri="{BB962C8B-B14F-4D97-AF65-F5344CB8AC3E}">
        <p14:creationId xmlns:p14="http://schemas.microsoft.com/office/powerpoint/2010/main" val="413102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algn="ctr"/>
            <a:r>
              <a:rPr lang="en-US" sz="3600" b="1" dirty="0">
                <a:solidFill>
                  <a:schemeClr val="bg1"/>
                </a:solidFill>
                <a:latin typeface="Calibri" pitchFamily="34" charset="0"/>
              </a:rPr>
              <a:t>THE LORD’S PRAYER</a:t>
            </a:r>
            <a:endParaRPr lang="en-US" sz="3600" dirty="0">
              <a:solidFill>
                <a:schemeClr val="bg1"/>
              </a:solidFill>
              <a:latin typeface="Calibri" pitchFamily="34" charset="0"/>
            </a:endParaRPr>
          </a:p>
        </p:txBody>
      </p:sp>
      <p:sp>
        <p:nvSpPr>
          <p:cNvPr id="3" name="Rectangle 2">
            <a:extLst>
              <a:ext uri="{FF2B5EF4-FFF2-40B4-BE49-F238E27FC236}">
                <a16:creationId xmlns:a16="http://schemas.microsoft.com/office/drawing/2014/main" id="{19B9AB80-D54C-069F-4A99-8BABA26B90A2}"/>
              </a:ext>
            </a:extLst>
          </p:cNvPr>
          <p:cNvSpPr/>
          <p:nvPr/>
        </p:nvSpPr>
        <p:spPr>
          <a:xfrm>
            <a:off x="2339752" y="669952"/>
            <a:ext cx="6858000" cy="618630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0" u="none" strike="noStrike" kern="0" cap="none" spc="0" normalizeH="0" baseline="0" noProof="0" dirty="0">
                <a:ln>
                  <a:noFill/>
                </a:ln>
                <a:solidFill>
                  <a:schemeClr val="bg1"/>
                </a:solidFill>
                <a:effectLst/>
                <a:uLnTx/>
                <a:uFillTx/>
              </a:rPr>
              <a:t>Our Father, Who art in heaven</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0" u="none" strike="noStrike" kern="0" cap="none" spc="0" normalizeH="0" baseline="0" noProof="0" dirty="0">
                <a:ln>
                  <a:noFill/>
                </a:ln>
                <a:solidFill>
                  <a:schemeClr val="bg1"/>
                </a:solidFill>
                <a:effectLst/>
                <a:uLnTx/>
                <a:uFillTx/>
              </a:rPr>
              <a:t>Hallowed be Thy Name;</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0" u="none" strike="noStrike" kern="0" cap="none" spc="0" normalizeH="0" baseline="0" noProof="0" dirty="0">
                <a:ln>
                  <a:noFill/>
                </a:ln>
                <a:solidFill>
                  <a:schemeClr val="bg1"/>
                </a:solidFill>
                <a:effectLst/>
                <a:uLnTx/>
                <a:uFillTx/>
              </a:rPr>
              <a:t>Thy kingdom come,</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0" u="none" strike="noStrike" kern="0" cap="none" spc="0" normalizeH="0" baseline="0" noProof="0" dirty="0">
                <a:ln>
                  <a:noFill/>
                </a:ln>
                <a:solidFill>
                  <a:schemeClr val="bg1"/>
                </a:solidFill>
                <a:effectLst/>
                <a:uLnTx/>
                <a:uFillTx/>
              </a:rPr>
              <a:t>Thy will be done,</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0" u="none" strike="noStrike" kern="0" cap="none" spc="0" normalizeH="0" baseline="0" noProof="0" dirty="0">
                <a:ln>
                  <a:noFill/>
                </a:ln>
                <a:solidFill>
                  <a:schemeClr val="bg1"/>
                </a:solidFill>
                <a:effectLst/>
                <a:uLnTx/>
                <a:uFillTx/>
              </a:rPr>
              <a:t>on earth as it is in heaven.</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0" u="none" strike="noStrike" kern="0" cap="none" spc="0" normalizeH="0" baseline="0" noProof="0" dirty="0">
                <a:ln>
                  <a:noFill/>
                </a:ln>
                <a:solidFill>
                  <a:schemeClr val="bg1"/>
                </a:solidFill>
                <a:effectLst/>
                <a:uLnTx/>
                <a:uFillTx/>
              </a:rPr>
              <a:t>Give us this day our daily bread,</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0" u="none" strike="noStrike" kern="0" cap="none" spc="0" normalizeH="0" baseline="0" noProof="0" dirty="0">
                <a:ln>
                  <a:noFill/>
                </a:ln>
                <a:solidFill>
                  <a:schemeClr val="bg1"/>
                </a:solidFill>
                <a:effectLst/>
                <a:uLnTx/>
                <a:uFillTx/>
              </a:rPr>
              <a:t>and forgive us our trespasses,</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0" u="none" strike="noStrike" kern="0" cap="none" spc="0" normalizeH="0" baseline="0" noProof="0" dirty="0">
                <a:ln>
                  <a:noFill/>
                </a:ln>
                <a:solidFill>
                  <a:schemeClr val="bg1"/>
                </a:solidFill>
                <a:effectLst/>
                <a:uLnTx/>
                <a:uFillTx/>
              </a:rPr>
              <a:t>as we forgive those who trespass against us;</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0" u="none" strike="noStrike" kern="0" cap="none" spc="0" normalizeH="0" baseline="0" noProof="0" dirty="0">
                <a:ln>
                  <a:noFill/>
                </a:ln>
                <a:solidFill>
                  <a:schemeClr val="bg1"/>
                </a:solidFill>
                <a:effectLst/>
                <a:uLnTx/>
                <a:uFillTx/>
              </a:rPr>
              <a:t>and lead us not into temptation,</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3600" b="1" i="0" u="none" strike="noStrike" kern="0" cap="none" spc="0" normalizeH="0" baseline="0" noProof="0" dirty="0">
                <a:ln>
                  <a:noFill/>
                </a:ln>
                <a:solidFill>
                  <a:schemeClr val="bg1"/>
                </a:solidFill>
                <a:effectLst/>
                <a:uLnTx/>
                <a:uFillTx/>
              </a:rPr>
              <a:t>but deliver us from evil. </a:t>
            </a:r>
          </a:p>
        </p:txBody>
      </p:sp>
    </p:spTree>
    <p:extLst>
      <p:ext uri="{BB962C8B-B14F-4D97-AF65-F5344CB8AC3E}">
        <p14:creationId xmlns:p14="http://schemas.microsoft.com/office/powerpoint/2010/main" val="2940456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13316" name="Picture 3" descr="Ashes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8191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algn="ctr"/>
            <a:r>
              <a:rPr lang="en-AU" sz="3600" b="1" dirty="0">
                <a:solidFill>
                  <a:schemeClr val="bg1"/>
                </a:solidFill>
                <a:latin typeface="Calibri" pitchFamily="34" charset="0"/>
              </a:rPr>
              <a:t>SIGN OF PEACE</a:t>
            </a:r>
            <a:endParaRPr lang="en-US" sz="3600" dirty="0">
              <a:solidFill>
                <a:schemeClr val="bg1"/>
              </a:solidFill>
              <a:latin typeface="Calibri" pitchFamily="34" charset="0"/>
            </a:endParaRPr>
          </a:p>
        </p:txBody>
      </p:sp>
      <p:sp>
        <p:nvSpPr>
          <p:cNvPr id="3" name="TextBox 2"/>
          <p:cNvSpPr txBox="1"/>
          <p:nvPr/>
        </p:nvSpPr>
        <p:spPr>
          <a:xfrm>
            <a:off x="2771800" y="1905506"/>
            <a:ext cx="6120680" cy="3046988"/>
          </a:xfrm>
          <a:prstGeom prst="rect">
            <a:avLst/>
          </a:prstGeom>
          <a:noFill/>
        </p:spPr>
        <p:txBody>
          <a:bodyPr wrap="square" rtlCol="0">
            <a:spAutoFit/>
          </a:bodyPr>
          <a:lstStyle/>
          <a:p>
            <a:r>
              <a:rPr lang="en-AU" sz="3200" dirty="0">
                <a:solidFill>
                  <a:schemeClr val="bg1"/>
                </a:solidFill>
              </a:rPr>
              <a:t>The peace of the Lord be with you always.</a:t>
            </a:r>
            <a:endParaRPr lang="en-US" sz="3200" dirty="0">
              <a:solidFill>
                <a:schemeClr val="bg1"/>
              </a:solidFill>
            </a:endParaRPr>
          </a:p>
          <a:p>
            <a:r>
              <a:rPr lang="en-AU" sz="3200" b="1" dirty="0">
                <a:solidFill>
                  <a:schemeClr val="bg1"/>
                </a:solidFill>
              </a:rPr>
              <a:t>All:	AND WITH YOUR SPIRIT.</a:t>
            </a:r>
            <a:endParaRPr lang="en-US" sz="3200" dirty="0">
              <a:solidFill>
                <a:schemeClr val="bg1"/>
              </a:solidFill>
            </a:endParaRPr>
          </a:p>
          <a:p>
            <a:endParaRPr lang="en-AU" sz="3200" dirty="0">
              <a:solidFill>
                <a:schemeClr val="bg1"/>
              </a:solidFill>
            </a:endParaRPr>
          </a:p>
          <a:p>
            <a:r>
              <a:rPr lang="en-AU" sz="3200" dirty="0">
                <a:solidFill>
                  <a:schemeClr val="bg1"/>
                </a:solidFill>
              </a:rPr>
              <a:t>Let us offer each other the sign of peace.</a:t>
            </a:r>
            <a:endParaRPr lang="en-US" sz="3200" dirty="0">
              <a:solidFill>
                <a:schemeClr val="bg1"/>
              </a:solidFill>
              <a:effectLst/>
            </a:endParaRPr>
          </a:p>
        </p:txBody>
      </p:sp>
    </p:spTree>
    <p:extLst>
      <p:ext uri="{BB962C8B-B14F-4D97-AF65-F5344CB8AC3E}">
        <p14:creationId xmlns:p14="http://schemas.microsoft.com/office/powerpoint/2010/main" val="2729394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algn="ctr"/>
            <a:r>
              <a:rPr lang="en-AU" sz="3600" b="1" dirty="0">
                <a:solidFill>
                  <a:schemeClr val="bg1"/>
                </a:solidFill>
                <a:latin typeface="Calibri" pitchFamily="34" charset="0"/>
              </a:rPr>
              <a:t>BREAKING OF THE BREAD</a:t>
            </a:r>
            <a:endParaRPr lang="en-US" sz="3600" dirty="0">
              <a:solidFill>
                <a:schemeClr val="bg1"/>
              </a:solidFill>
              <a:latin typeface="Calibri" pitchFamily="34" charset="0"/>
            </a:endParaRPr>
          </a:p>
        </p:txBody>
      </p:sp>
      <p:sp>
        <p:nvSpPr>
          <p:cNvPr id="3" name="TextBox 2"/>
          <p:cNvSpPr txBox="1"/>
          <p:nvPr/>
        </p:nvSpPr>
        <p:spPr>
          <a:xfrm>
            <a:off x="2771800" y="944136"/>
            <a:ext cx="6120680" cy="5139869"/>
          </a:xfrm>
          <a:prstGeom prst="rect">
            <a:avLst/>
          </a:prstGeom>
          <a:noFill/>
        </p:spPr>
        <p:txBody>
          <a:bodyPr wrap="square" rtlCol="0">
            <a:spAutoFit/>
          </a:bodyPr>
          <a:lstStyle/>
          <a:p>
            <a:r>
              <a:rPr lang="en-US" sz="3200" b="1" dirty="0">
                <a:solidFill>
                  <a:schemeClr val="bg1"/>
                </a:solidFill>
              </a:rPr>
              <a:t>Lamb of God, you take away the sins of the world:</a:t>
            </a:r>
          </a:p>
          <a:p>
            <a:r>
              <a:rPr lang="en-US" sz="3200" b="1" dirty="0">
                <a:solidFill>
                  <a:schemeClr val="bg1"/>
                </a:solidFill>
              </a:rPr>
              <a:t>Have mercy on us. </a:t>
            </a:r>
          </a:p>
          <a:p>
            <a:endParaRPr lang="en-AU" sz="2000" b="1" dirty="0">
              <a:solidFill>
                <a:schemeClr val="bg1"/>
              </a:solidFill>
            </a:endParaRPr>
          </a:p>
          <a:p>
            <a:r>
              <a:rPr lang="en-US" sz="3200" b="1" dirty="0">
                <a:solidFill>
                  <a:schemeClr val="bg1"/>
                </a:solidFill>
              </a:rPr>
              <a:t>Lamb of God, you take away the sins of the world:</a:t>
            </a:r>
          </a:p>
          <a:p>
            <a:r>
              <a:rPr lang="en-US" sz="3200" b="1" dirty="0">
                <a:solidFill>
                  <a:schemeClr val="bg1"/>
                </a:solidFill>
              </a:rPr>
              <a:t>Have mercy on us. </a:t>
            </a:r>
          </a:p>
          <a:p>
            <a:endParaRPr lang="en-US" sz="2000" b="1" dirty="0">
              <a:solidFill>
                <a:schemeClr val="bg1"/>
              </a:solidFill>
            </a:endParaRPr>
          </a:p>
          <a:p>
            <a:r>
              <a:rPr lang="en-US" sz="3200" b="1" dirty="0">
                <a:solidFill>
                  <a:schemeClr val="bg1"/>
                </a:solidFill>
              </a:rPr>
              <a:t>Lamb of God, you take away the sins of the world:</a:t>
            </a:r>
          </a:p>
          <a:p>
            <a:r>
              <a:rPr lang="en-US" sz="3200" b="1" dirty="0">
                <a:solidFill>
                  <a:schemeClr val="bg1"/>
                </a:solidFill>
              </a:rPr>
              <a:t>Grant us peace.</a:t>
            </a:r>
            <a:endParaRPr lang="en-US" sz="3200" b="1" dirty="0">
              <a:solidFill>
                <a:schemeClr val="bg1"/>
              </a:solidFill>
              <a:effectLst/>
            </a:endParaRPr>
          </a:p>
        </p:txBody>
      </p:sp>
      <p:sp>
        <p:nvSpPr>
          <p:cNvPr id="4" name="TextBox 3"/>
          <p:cNvSpPr txBox="1"/>
          <p:nvPr/>
        </p:nvSpPr>
        <p:spPr>
          <a:xfrm>
            <a:off x="2627784" y="6427113"/>
            <a:ext cx="6516216" cy="430887"/>
          </a:xfrm>
          <a:prstGeom prst="rect">
            <a:avLst/>
          </a:prstGeom>
          <a:noFill/>
        </p:spPr>
        <p:txBody>
          <a:bodyPr wrap="square" rtlCol="0">
            <a:spAutoFit/>
          </a:bodyPr>
          <a:lstStyle/>
          <a:p>
            <a:pPr algn="ctr"/>
            <a:r>
              <a:rPr lang="en-AU" sz="1100" dirty="0">
                <a:solidFill>
                  <a:schemeClr val="bg1"/>
                </a:solidFill>
              </a:rPr>
              <a:t>Mass of Glory &amp; Praise - Paul Mason 2010 / Mass of St Francis – Paul Taylor 2010</a:t>
            </a:r>
          </a:p>
          <a:p>
            <a:pPr algn="ctr"/>
            <a:r>
              <a:rPr lang="en-AU" sz="1100" dirty="0">
                <a:solidFill>
                  <a:schemeClr val="bg1"/>
                </a:solidFill>
              </a:rPr>
              <a:t>All music reproduced with permission of Christian Copyright Licensing International Licence No. 219857</a:t>
            </a:r>
          </a:p>
        </p:txBody>
      </p:sp>
    </p:spTree>
    <p:extLst>
      <p:ext uri="{BB962C8B-B14F-4D97-AF65-F5344CB8AC3E}">
        <p14:creationId xmlns:p14="http://schemas.microsoft.com/office/powerpoint/2010/main" val="430516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algn="ctr"/>
            <a:r>
              <a:rPr lang="en-AU" sz="3600" b="1" dirty="0">
                <a:solidFill>
                  <a:schemeClr val="bg1"/>
                </a:solidFill>
                <a:latin typeface="Calibri" pitchFamily="34" charset="0"/>
              </a:rPr>
              <a:t>COMMUNION</a:t>
            </a:r>
            <a:endParaRPr lang="en-US" sz="3600" dirty="0">
              <a:solidFill>
                <a:schemeClr val="bg1"/>
              </a:solidFill>
              <a:latin typeface="Calibri" pitchFamily="34" charset="0"/>
            </a:endParaRPr>
          </a:p>
        </p:txBody>
      </p:sp>
      <p:sp>
        <p:nvSpPr>
          <p:cNvPr id="3" name="TextBox 2"/>
          <p:cNvSpPr txBox="1"/>
          <p:nvPr/>
        </p:nvSpPr>
        <p:spPr>
          <a:xfrm>
            <a:off x="2771800" y="620688"/>
            <a:ext cx="6120680" cy="6155531"/>
          </a:xfrm>
          <a:prstGeom prst="rect">
            <a:avLst/>
          </a:prstGeom>
          <a:noFill/>
        </p:spPr>
        <p:txBody>
          <a:bodyPr wrap="square" rtlCol="0">
            <a:spAutoFit/>
          </a:bodyPr>
          <a:lstStyle/>
          <a:p>
            <a:r>
              <a:rPr lang="en-US" sz="3200" dirty="0">
                <a:solidFill>
                  <a:schemeClr val="bg1"/>
                </a:solidFill>
              </a:rPr>
              <a:t>Behold the Lamb of God,</a:t>
            </a:r>
          </a:p>
          <a:p>
            <a:r>
              <a:rPr lang="en-US" sz="3200" dirty="0">
                <a:solidFill>
                  <a:schemeClr val="bg1"/>
                </a:solidFill>
              </a:rPr>
              <a:t>Behold him who takes away the sins of the world.</a:t>
            </a:r>
          </a:p>
          <a:p>
            <a:r>
              <a:rPr lang="en-US" sz="3200" dirty="0">
                <a:solidFill>
                  <a:schemeClr val="bg1"/>
                </a:solidFill>
              </a:rPr>
              <a:t>Blessed are those who are called to the supper of the Lamb.</a:t>
            </a:r>
          </a:p>
          <a:p>
            <a:endParaRPr lang="en-US" sz="1000" b="1" dirty="0">
              <a:solidFill>
                <a:schemeClr val="bg1"/>
              </a:solidFill>
            </a:endParaRPr>
          </a:p>
          <a:p>
            <a:r>
              <a:rPr lang="en-US" sz="3200" b="1" dirty="0">
                <a:solidFill>
                  <a:schemeClr val="bg1"/>
                </a:solidFill>
              </a:rPr>
              <a:t>All:	</a:t>
            </a:r>
            <a:r>
              <a:rPr lang="en-US" sz="3200" b="1" cap="all" dirty="0">
                <a:solidFill>
                  <a:schemeClr val="bg1"/>
                </a:solidFill>
              </a:rPr>
              <a:t>Lord, </a:t>
            </a:r>
            <a:br>
              <a:rPr lang="en-US" sz="3200" b="1" cap="all" dirty="0">
                <a:solidFill>
                  <a:schemeClr val="bg1"/>
                </a:solidFill>
              </a:rPr>
            </a:br>
            <a:r>
              <a:rPr lang="en-US" sz="3200" b="1" cap="all" dirty="0">
                <a:solidFill>
                  <a:schemeClr val="bg1"/>
                </a:solidFill>
              </a:rPr>
              <a:t>	I am not worthy that 	you should enter under 	my roof,</a:t>
            </a:r>
            <a:endParaRPr lang="en-US" sz="3200" dirty="0">
              <a:solidFill>
                <a:schemeClr val="bg1"/>
              </a:solidFill>
            </a:endParaRPr>
          </a:p>
          <a:p>
            <a:r>
              <a:rPr lang="en-AU" sz="3200" b="1" cap="all" dirty="0">
                <a:solidFill>
                  <a:schemeClr val="bg1"/>
                </a:solidFill>
              </a:rPr>
              <a:t>	but only say the word</a:t>
            </a:r>
            <a:endParaRPr lang="en-US" sz="3200" dirty="0">
              <a:solidFill>
                <a:schemeClr val="bg1"/>
              </a:solidFill>
            </a:endParaRPr>
          </a:p>
          <a:p>
            <a:r>
              <a:rPr lang="en-AU" sz="3200" b="1" cap="all" dirty="0">
                <a:solidFill>
                  <a:schemeClr val="bg1"/>
                </a:solidFill>
              </a:rPr>
              <a:t>	and my soul shall be 	healed.</a:t>
            </a:r>
            <a:endParaRPr lang="en-US" sz="3200" b="1" cap="all" dirty="0">
              <a:solidFill>
                <a:schemeClr val="bg1"/>
              </a:solidFill>
            </a:endParaRPr>
          </a:p>
        </p:txBody>
      </p:sp>
    </p:spTree>
    <p:extLst>
      <p:ext uri="{BB962C8B-B14F-4D97-AF65-F5344CB8AC3E}">
        <p14:creationId xmlns:p14="http://schemas.microsoft.com/office/powerpoint/2010/main" val="4163878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13316" name="Picture 3" descr="Ashes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793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2315908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1970291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99837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4127258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35327977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13316" name="Picture 3" descr="Ashes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2673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193553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2516867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5312267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3951752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13316" name="Picture 3" descr="Ashes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75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13433084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algn="ctr"/>
            <a:r>
              <a:rPr lang="en-US" sz="3600" b="1" dirty="0">
                <a:solidFill>
                  <a:schemeClr val="bg1"/>
                </a:solidFill>
                <a:latin typeface="Calibri" pitchFamily="34" charset="0"/>
              </a:rPr>
              <a:t>CONCLUDING RITE</a:t>
            </a:r>
            <a:endParaRPr lang="en-US" sz="3600" dirty="0">
              <a:solidFill>
                <a:schemeClr val="bg1"/>
              </a:solidFill>
              <a:latin typeface="Calibri" pitchFamily="34" charset="0"/>
            </a:endParaRPr>
          </a:p>
        </p:txBody>
      </p:sp>
      <p:sp>
        <p:nvSpPr>
          <p:cNvPr id="3" name="TextBox 2"/>
          <p:cNvSpPr txBox="1"/>
          <p:nvPr/>
        </p:nvSpPr>
        <p:spPr>
          <a:xfrm>
            <a:off x="3203848" y="1659285"/>
            <a:ext cx="5688632" cy="3539430"/>
          </a:xfrm>
          <a:prstGeom prst="rect">
            <a:avLst/>
          </a:prstGeom>
          <a:noFill/>
        </p:spPr>
        <p:txBody>
          <a:bodyPr wrap="square" rtlCol="0">
            <a:spAutoFit/>
          </a:bodyPr>
          <a:lstStyle/>
          <a:p>
            <a:r>
              <a:rPr lang="en-AU" sz="3200" dirty="0">
                <a:solidFill>
                  <a:schemeClr val="bg1"/>
                </a:solidFill>
              </a:rPr>
              <a:t>The Lord be with you.</a:t>
            </a:r>
            <a:endParaRPr lang="en-US" sz="3200" dirty="0">
              <a:solidFill>
                <a:schemeClr val="bg1"/>
              </a:solidFill>
            </a:endParaRPr>
          </a:p>
          <a:p>
            <a:endParaRPr lang="en-AU" sz="3200" b="1" dirty="0">
              <a:solidFill>
                <a:schemeClr val="bg1"/>
              </a:solidFill>
            </a:endParaRPr>
          </a:p>
          <a:p>
            <a:r>
              <a:rPr lang="en-AU" sz="3200" b="1" dirty="0">
                <a:solidFill>
                  <a:schemeClr val="bg1"/>
                </a:solidFill>
              </a:rPr>
              <a:t>All:	AND WITH YOUR SPIRIT.</a:t>
            </a:r>
          </a:p>
          <a:p>
            <a:endParaRPr lang="en-AU" sz="3200" b="1" dirty="0">
              <a:solidFill>
                <a:schemeClr val="bg1"/>
              </a:solidFill>
            </a:endParaRPr>
          </a:p>
          <a:p>
            <a:r>
              <a:rPr lang="en-AU" sz="3200" dirty="0">
                <a:solidFill>
                  <a:schemeClr val="bg1"/>
                </a:solidFill>
              </a:rPr>
              <a:t>Go ................</a:t>
            </a:r>
            <a:endParaRPr lang="en-US" sz="3200" dirty="0">
              <a:solidFill>
                <a:schemeClr val="bg1"/>
              </a:solidFill>
            </a:endParaRPr>
          </a:p>
          <a:p>
            <a:endParaRPr lang="en-AU" sz="3200" dirty="0">
              <a:solidFill>
                <a:schemeClr val="bg1"/>
              </a:solidFill>
            </a:endParaRPr>
          </a:p>
          <a:p>
            <a:r>
              <a:rPr lang="en-AU" sz="3200" b="1" dirty="0">
                <a:solidFill>
                  <a:schemeClr val="bg1"/>
                </a:solidFill>
              </a:rPr>
              <a:t>All:	THANKS BE TO GOD</a:t>
            </a:r>
            <a:endParaRPr lang="en-US" sz="3200" dirty="0">
              <a:solidFill>
                <a:schemeClr val="bg1"/>
              </a:solidFill>
              <a:effectLst/>
            </a:endParaRPr>
          </a:p>
        </p:txBody>
      </p:sp>
    </p:spTree>
    <p:extLst>
      <p:ext uri="{BB962C8B-B14F-4D97-AF65-F5344CB8AC3E}">
        <p14:creationId xmlns:p14="http://schemas.microsoft.com/office/powerpoint/2010/main" val="1092170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3337026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8098650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24572857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AU" dirty="0"/>
          </a:p>
        </p:txBody>
      </p:sp>
      <p:sp>
        <p:nvSpPr>
          <p:cNvPr id="3" name="Text Placeholder 2"/>
          <p:cNvSpPr>
            <a:spLocks noGrp="1"/>
          </p:cNvSpPr>
          <p:nvPr>
            <p:ph type="body" sz="quarter" idx="14"/>
          </p:nvPr>
        </p:nvSpPr>
        <p:spPr>
          <a:xfrm>
            <a:off x="2771800" y="1052736"/>
            <a:ext cx="6120000" cy="4824536"/>
          </a:xfrm>
        </p:spPr>
        <p:txBody>
          <a:bodyPr/>
          <a:lstStyle/>
          <a:p>
            <a:endParaRPr lang="en-AU" dirty="0"/>
          </a:p>
        </p:txBody>
      </p:sp>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a:t>
            </a:r>
            <a:r>
              <a:rPr lang="en-AU" sz="1400" dirty="0" err="1">
                <a:solidFill>
                  <a:schemeClr val="bg1"/>
                </a:solidFill>
              </a:rPr>
              <a:t>McCrimmon</a:t>
            </a:r>
            <a:r>
              <a:rPr lang="en-AU" sz="1400" dirty="0">
                <a:solidFill>
                  <a:schemeClr val="bg1"/>
                </a:solidFill>
              </a:rPr>
              <a:t> Publishing Co Ltd.</a:t>
            </a:r>
            <a:endParaRPr lang="en-US" sz="1400" dirty="0">
              <a:solidFill>
                <a:schemeClr val="bg1"/>
              </a:solidFill>
            </a:endParaRPr>
          </a:p>
        </p:txBody>
      </p:sp>
    </p:spTree>
    <p:extLst>
      <p:ext uri="{BB962C8B-B14F-4D97-AF65-F5344CB8AC3E}">
        <p14:creationId xmlns:p14="http://schemas.microsoft.com/office/powerpoint/2010/main" val="17206995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2286000" y="6119336"/>
            <a:ext cx="6858000" cy="738664"/>
          </a:xfrm>
          <a:prstGeom prst="rect">
            <a:avLst/>
          </a:prstGeom>
        </p:spPr>
        <p:txBody>
          <a:bodyPr wrap="square">
            <a:spAutoFit/>
          </a:bodyPr>
          <a:lstStyle/>
          <a:p>
            <a:pPr lvl="0" algn="ctr"/>
            <a:r>
              <a:rPr lang="en-AU" sz="1400" dirty="0">
                <a:solidFill>
                  <a:schemeClr val="bg1"/>
                </a:solidFill>
              </a:rPr>
              <a:t>All music reproduced with permission of ONE LICENSE No. A-642058 or</a:t>
            </a:r>
          </a:p>
          <a:p>
            <a:pPr lvl="0" algn="ctr"/>
            <a:r>
              <a:rPr lang="en-AU" sz="1400" dirty="0">
                <a:solidFill>
                  <a:schemeClr val="bg1"/>
                </a:solidFill>
              </a:rPr>
              <a:t> Christian Copyright Licensing International Licence No. 219857</a:t>
            </a:r>
          </a:p>
          <a:p>
            <a:pPr algn="ctr"/>
            <a:r>
              <a:rPr lang="en-AU" sz="1400" dirty="0">
                <a:solidFill>
                  <a:schemeClr val="bg1"/>
                </a:solidFill>
              </a:rPr>
              <a:t>Graphics Used with Permission of McCrimmon Publishing Co Ltd.</a:t>
            </a:r>
            <a:endParaRPr lang="en-US" sz="1400" dirty="0">
              <a:solidFill>
                <a:schemeClr val="bg1"/>
              </a:solidFill>
            </a:endParaRPr>
          </a:p>
        </p:txBody>
      </p:sp>
      <p:sp>
        <p:nvSpPr>
          <p:cNvPr id="7" name="TextBox 5"/>
          <p:cNvSpPr txBox="1"/>
          <p:nvPr/>
        </p:nvSpPr>
        <p:spPr>
          <a:xfrm>
            <a:off x="2987824" y="1905506"/>
            <a:ext cx="568863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AU" sz="4800" b="1" cap="all">
                <a:solidFill>
                  <a:schemeClr val="bg1"/>
                </a:solidFill>
                <a:latin typeface="Calibri" pitchFamily="34" charset="0"/>
              </a:rPr>
              <a:t>Ash Wednesday</a:t>
            </a:r>
            <a:endParaRPr lang="en-AU" sz="4800" b="1" cap="all" dirty="0">
              <a:solidFill>
                <a:schemeClr val="bg1"/>
              </a:solidFill>
              <a:latin typeface="Calibri" pitchFamily="34" charset="0"/>
            </a:endParaRPr>
          </a:p>
        </p:txBody>
      </p:sp>
    </p:spTree>
    <p:extLst>
      <p:ext uri="{BB962C8B-B14F-4D97-AF65-F5344CB8AC3E}">
        <p14:creationId xmlns:p14="http://schemas.microsoft.com/office/powerpoint/2010/main" val="234884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03848" y="0"/>
            <a:ext cx="5688632" cy="646331"/>
          </a:xfrm>
          <a:prstGeom prst="rect">
            <a:avLst/>
          </a:prstGeom>
          <a:noFill/>
        </p:spPr>
        <p:txBody>
          <a:bodyPr wrap="square" rtlCol="0">
            <a:spAutoFit/>
          </a:bodyPr>
          <a:lstStyle/>
          <a:p>
            <a:pPr algn="ctr"/>
            <a:r>
              <a:rPr lang="en-AU" sz="3600" b="1" dirty="0">
                <a:solidFill>
                  <a:schemeClr val="bg1"/>
                </a:solidFill>
                <a:latin typeface="Calibri" pitchFamily="34" charset="0"/>
              </a:rPr>
              <a:t>INTRODUCTORY RITES</a:t>
            </a:r>
            <a:endParaRPr lang="en-US" sz="3600" dirty="0">
              <a:solidFill>
                <a:schemeClr val="bg1"/>
              </a:solidFill>
              <a:latin typeface="Calibri" pitchFamily="34" charset="0"/>
            </a:endParaRPr>
          </a:p>
        </p:txBody>
      </p:sp>
      <p:sp>
        <p:nvSpPr>
          <p:cNvPr id="3" name="TextBox 2"/>
          <p:cNvSpPr txBox="1"/>
          <p:nvPr/>
        </p:nvSpPr>
        <p:spPr>
          <a:xfrm>
            <a:off x="2843808" y="1637266"/>
            <a:ext cx="6120680" cy="3539430"/>
          </a:xfrm>
          <a:prstGeom prst="rect">
            <a:avLst/>
          </a:prstGeom>
          <a:noFill/>
        </p:spPr>
        <p:txBody>
          <a:bodyPr wrap="square" rtlCol="0">
            <a:spAutoFit/>
          </a:bodyPr>
          <a:lstStyle/>
          <a:p>
            <a:r>
              <a:rPr lang="en-AU" sz="3200" dirty="0">
                <a:solidFill>
                  <a:schemeClr val="bg1"/>
                </a:solidFill>
                <a:latin typeface="Calibri" pitchFamily="34" charset="0"/>
              </a:rPr>
              <a:t>In the name of the Father, </a:t>
            </a:r>
          </a:p>
          <a:p>
            <a:r>
              <a:rPr lang="en-AU" sz="3200" dirty="0">
                <a:solidFill>
                  <a:schemeClr val="bg1"/>
                </a:solidFill>
                <a:latin typeface="Calibri" pitchFamily="34" charset="0"/>
              </a:rPr>
              <a:t>and of the Son, </a:t>
            </a:r>
          </a:p>
          <a:p>
            <a:r>
              <a:rPr lang="en-AU" sz="3200" dirty="0">
                <a:solidFill>
                  <a:schemeClr val="bg1"/>
                </a:solidFill>
                <a:latin typeface="Calibri" pitchFamily="34" charset="0"/>
              </a:rPr>
              <a:t>and of the Holy Spirit.</a:t>
            </a:r>
          </a:p>
          <a:p>
            <a:endParaRPr lang="en-AU" sz="3200" dirty="0">
              <a:solidFill>
                <a:schemeClr val="bg1"/>
              </a:solidFill>
              <a:latin typeface="Calibri" pitchFamily="34" charset="0"/>
            </a:endParaRPr>
          </a:p>
          <a:p>
            <a:r>
              <a:rPr lang="en-AU" sz="3200" b="1" dirty="0">
                <a:solidFill>
                  <a:schemeClr val="bg1"/>
                </a:solidFill>
                <a:latin typeface="Calibri" pitchFamily="34" charset="0"/>
              </a:rPr>
              <a:t>All: 	AMEN</a:t>
            </a:r>
          </a:p>
          <a:p>
            <a:endParaRPr lang="en-AU" sz="3200" b="1" dirty="0">
              <a:solidFill>
                <a:schemeClr val="bg1"/>
              </a:solidFill>
              <a:latin typeface="Calibri" pitchFamily="34" charset="0"/>
            </a:endParaRPr>
          </a:p>
          <a:p>
            <a:r>
              <a:rPr lang="en-AU" sz="3200" b="1" dirty="0">
                <a:solidFill>
                  <a:schemeClr val="bg1"/>
                </a:solidFill>
                <a:latin typeface="Calibri" pitchFamily="34" charset="0"/>
              </a:rPr>
              <a:t>All:	AND WITH YOUR SPIRIT.</a:t>
            </a:r>
          </a:p>
        </p:txBody>
      </p:sp>
    </p:spTree>
    <p:extLst>
      <p:ext uri="{BB962C8B-B14F-4D97-AF65-F5344CB8AC3E}">
        <p14:creationId xmlns:p14="http://schemas.microsoft.com/office/powerpoint/2010/main" val="1561660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pPr eaLnBrk="1" hangingPunct="1"/>
            <a:endParaRPr lang="en-US" altLang="en-US"/>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p>
        </p:txBody>
      </p:sp>
      <p:pic>
        <p:nvPicPr>
          <p:cNvPr id="13316" name="Picture 3" descr="Ashestitl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104367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3229907" y="2267144"/>
            <a:ext cx="5688632" cy="1215717"/>
          </a:xfrm>
          <a:prstGeom prst="rect">
            <a:avLst/>
          </a:prstGeom>
          <a:noFill/>
        </p:spPr>
        <p:txBody>
          <a:bodyPr wrap="square" rtlCol="0">
            <a:spAutoFit/>
          </a:bodyPr>
          <a:lstStyle/>
          <a:p>
            <a:pPr algn="ctr"/>
            <a:r>
              <a:rPr lang="en-AU" sz="4500" b="1" dirty="0">
                <a:solidFill>
                  <a:schemeClr val="bg1"/>
                </a:solidFill>
                <a:latin typeface="Calibri" pitchFamily="34" charset="0"/>
              </a:rPr>
              <a:t>FIRST READING</a:t>
            </a:r>
          </a:p>
          <a:p>
            <a:pPr algn="ctr"/>
            <a:r>
              <a:rPr lang="en-AU" sz="2800" b="1" dirty="0">
                <a:solidFill>
                  <a:schemeClr val="bg1"/>
                </a:solidFill>
              </a:rPr>
              <a:t>Joel 2: 12-18</a:t>
            </a:r>
          </a:p>
        </p:txBody>
      </p:sp>
    </p:spTree>
    <p:extLst>
      <p:ext uri="{BB962C8B-B14F-4D97-AF65-F5344CB8AC3E}">
        <p14:creationId xmlns:p14="http://schemas.microsoft.com/office/powerpoint/2010/main" val="2575721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2339752" y="1700808"/>
            <a:ext cx="6552728" cy="2693045"/>
          </a:xfrm>
          <a:prstGeom prst="rect">
            <a:avLst/>
          </a:prstGeom>
          <a:noFill/>
        </p:spPr>
        <p:txBody>
          <a:bodyPr wrap="square" rtlCol="0">
            <a:spAutoFit/>
          </a:bodyPr>
          <a:lstStyle/>
          <a:p>
            <a:pPr algn="ctr"/>
            <a:r>
              <a:rPr lang="en-AU" sz="4500" b="1" dirty="0">
                <a:solidFill>
                  <a:schemeClr val="bg1"/>
                </a:solidFill>
                <a:latin typeface="Calibri" pitchFamily="34" charset="0"/>
              </a:rPr>
              <a:t>RESPONSORIAL PSALM</a:t>
            </a:r>
          </a:p>
          <a:p>
            <a:pPr algn="ctr"/>
            <a:r>
              <a:rPr lang="en-AU" sz="2800" b="1" dirty="0">
                <a:solidFill>
                  <a:schemeClr val="bg1"/>
                </a:solidFill>
                <a:latin typeface="Calibri" pitchFamily="34" charset="0"/>
              </a:rPr>
              <a:t>Ps 50: 3-6 12-14</a:t>
            </a:r>
          </a:p>
          <a:p>
            <a:pPr algn="ctr"/>
            <a:r>
              <a:rPr lang="en-AU" sz="4800" b="1" dirty="0">
                <a:solidFill>
                  <a:schemeClr val="bg1"/>
                </a:solidFill>
              </a:rPr>
              <a:t>Be merciful, O Lord, for we have sinned.</a:t>
            </a:r>
          </a:p>
        </p:txBody>
      </p:sp>
    </p:spTree>
    <p:extLst>
      <p:ext uri="{BB962C8B-B14F-4D97-AF65-F5344CB8AC3E}">
        <p14:creationId xmlns:p14="http://schemas.microsoft.com/office/powerpoint/2010/main" val="3534440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4406</TotalTime>
  <Words>1705</Words>
  <Application>Microsoft Office PowerPoint</Application>
  <PresentationFormat>On-screen Show (4:3)</PresentationFormat>
  <Paragraphs>218</Paragraphs>
  <Slides>55</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55</vt:i4>
      </vt:variant>
    </vt:vector>
  </HeadingPairs>
  <TitlesOfParts>
    <vt:vector size="59" baseType="lpstr">
      <vt:lpstr>Arial</vt:lpstr>
      <vt:lpstr>Calibri</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Claudine</dc:creator>
  <cp:lastModifiedBy>Quakers Hill Parish</cp:lastModifiedBy>
  <cp:revision>224</cp:revision>
  <dcterms:created xsi:type="dcterms:W3CDTF">2011-11-21T04:52:32Z</dcterms:created>
  <dcterms:modified xsi:type="dcterms:W3CDTF">2024-01-31T03:28:51Z</dcterms:modified>
</cp:coreProperties>
</file>