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4" r:id="rId2"/>
    <p:sldMasterId id="2147483709" r:id="rId3"/>
    <p:sldMasterId id="2147483723" r:id="rId4"/>
    <p:sldMasterId id="2147483737" r:id="rId5"/>
    <p:sldMasterId id="2147483751" r:id="rId6"/>
    <p:sldMasterId id="2147483764" r:id="rId7"/>
    <p:sldMasterId id="2147483778" r:id="rId8"/>
  </p:sldMasterIdLst>
  <p:notesMasterIdLst>
    <p:notesMasterId r:id="rId82"/>
  </p:notesMasterIdLst>
  <p:sldIdLst>
    <p:sldId id="323" r:id="rId9"/>
    <p:sldId id="487" r:id="rId10"/>
    <p:sldId id="694" r:id="rId11"/>
    <p:sldId id="693" r:id="rId12"/>
    <p:sldId id="692" r:id="rId13"/>
    <p:sldId id="257" r:id="rId14"/>
    <p:sldId id="261" r:id="rId15"/>
    <p:sldId id="672" r:id="rId16"/>
    <p:sldId id="262" r:id="rId17"/>
    <p:sldId id="488" r:id="rId18"/>
    <p:sldId id="263" r:id="rId19"/>
    <p:sldId id="695" r:id="rId20"/>
    <p:sldId id="321" r:id="rId21"/>
    <p:sldId id="489" r:id="rId22"/>
    <p:sldId id="322" r:id="rId23"/>
    <p:sldId id="683" r:id="rId24"/>
    <p:sldId id="271" r:id="rId25"/>
    <p:sldId id="272" r:id="rId26"/>
    <p:sldId id="273" r:id="rId27"/>
    <p:sldId id="274" r:id="rId28"/>
    <p:sldId id="275" r:id="rId29"/>
    <p:sldId id="276" r:id="rId30"/>
    <p:sldId id="684" r:id="rId31"/>
    <p:sldId id="279" r:id="rId32"/>
    <p:sldId id="490" r:id="rId33"/>
    <p:sldId id="278" r:id="rId34"/>
    <p:sldId id="696" r:id="rId35"/>
    <p:sldId id="358" r:id="rId36"/>
    <p:sldId id="359" r:id="rId37"/>
    <p:sldId id="697" r:id="rId38"/>
    <p:sldId id="682" r:id="rId39"/>
    <p:sldId id="700" r:id="rId40"/>
    <p:sldId id="699" r:id="rId41"/>
    <p:sldId id="698" r:id="rId42"/>
    <p:sldId id="674" r:id="rId43"/>
    <p:sldId id="685" r:id="rId44"/>
    <p:sldId id="287" r:id="rId45"/>
    <p:sldId id="492" r:id="rId46"/>
    <p:sldId id="686" r:id="rId47"/>
    <p:sldId id="289" r:id="rId48"/>
    <p:sldId id="665" r:id="rId49"/>
    <p:sldId id="291" r:id="rId50"/>
    <p:sldId id="292" r:id="rId51"/>
    <p:sldId id="293" r:id="rId52"/>
    <p:sldId id="687" r:id="rId53"/>
    <p:sldId id="294" r:id="rId54"/>
    <p:sldId id="298" r:id="rId55"/>
    <p:sldId id="493" r:id="rId56"/>
    <p:sldId id="667" r:id="rId57"/>
    <p:sldId id="675" r:id="rId58"/>
    <p:sldId id="688" r:id="rId59"/>
    <p:sldId id="295" r:id="rId60"/>
    <p:sldId id="296" r:id="rId61"/>
    <p:sldId id="494" r:id="rId62"/>
    <p:sldId id="297" r:id="rId63"/>
    <p:sldId id="495" r:id="rId64"/>
    <p:sldId id="689" r:id="rId65"/>
    <p:sldId id="703" r:id="rId66"/>
    <p:sldId id="702" r:id="rId67"/>
    <p:sldId id="701" r:id="rId68"/>
    <p:sldId id="678" r:id="rId69"/>
    <p:sldId id="671" r:id="rId70"/>
    <p:sldId id="707" r:id="rId71"/>
    <p:sldId id="706" r:id="rId72"/>
    <p:sldId id="705" r:id="rId73"/>
    <p:sldId id="704" r:id="rId74"/>
    <p:sldId id="691" r:id="rId75"/>
    <p:sldId id="310" r:id="rId76"/>
    <p:sldId id="711" r:id="rId77"/>
    <p:sldId id="710" r:id="rId78"/>
    <p:sldId id="709" r:id="rId79"/>
    <p:sldId id="708" r:id="rId80"/>
    <p:sldId id="315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002774"/>
    <a:srgbClr val="003300"/>
    <a:srgbClr val="6699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D4A0F-182F-4ABB-9697-9E6D9E917C20}" v="1373" dt="2024-04-11T02:10:28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presProps" Target="presProps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Quakers Hill Parish" userId="654315b0-35d7-4124-99ab-33b305b33ffd" providerId="ADAL" clId="{CA7D4A0F-182F-4ABB-9697-9E6D9E917C20}"/>
    <pc:docChg chg="undo custSel addSld delSld modSld delMainMaster">
      <pc:chgData name="Quakers Hill Parish" userId="654315b0-35d7-4124-99ab-33b305b33ffd" providerId="ADAL" clId="{CA7D4A0F-182F-4ABB-9697-9E6D9E917C20}" dt="2024-04-11T02:10:28.770" v="1485"/>
      <pc:docMkLst>
        <pc:docMk/>
      </pc:docMkLst>
      <pc:sldChg chg="del">
        <pc:chgData name="Quakers Hill Parish" userId="654315b0-35d7-4124-99ab-33b305b33ffd" providerId="ADAL" clId="{CA7D4A0F-182F-4ABB-9697-9E6D9E917C20}" dt="2024-04-11T01:47:32.837" v="149" actId="47"/>
        <pc:sldMkLst>
          <pc:docMk/>
          <pc:sldMk cId="119157939" sldId="257"/>
        </pc:sldMkLst>
      </pc:sldChg>
      <pc:sldChg chg="del">
        <pc:chgData name="Quakers Hill Parish" userId="654315b0-35d7-4124-99ab-33b305b33ffd" providerId="ADAL" clId="{CA7D4A0F-182F-4ABB-9697-9E6D9E917C20}" dt="2024-04-11T01:47:54.356" v="153" actId="47"/>
        <pc:sldMkLst>
          <pc:docMk/>
          <pc:sldMk cId="1561660390" sldId="261"/>
        </pc:sldMkLst>
      </pc:sldChg>
      <pc:sldChg chg="del">
        <pc:chgData name="Quakers Hill Parish" userId="654315b0-35d7-4124-99ab-33b305b33ffd" providerId="ADAL" clId="{CA7D4A0F-182F-4ABB-9697-9E6D9E917C20}" dt="2024-04-11T01:48:08.208" v="154" actId="47"/>
        <pc:sldMkLst>
          <pc:docMk/>
          <pc:sldMk cId="3937607769" sldId="262"/>
        </pc:sldMkLst>
      </pc:sldChg>
      <pc:sldChg chg="del">
        <pc:chgData name="Quakers Hill Parish" userId="654315b0-35d7-4124-99ab-33b305b33ffd" providerId="ADAL" clId="{CA7D4A0F-182F-4ABB-9697-9E6D9E917C20}" dt="2024-04-11T01:48:08.746" v="155" actId="47"/>
        <pc:sldMkLst>
          <pc:docMk/>
          <pc:sldMk cId="3544767924" sldId="263"/>
        </pc:sldMkLst>
      </pc:sldChg>
      <pc:sldChg chg="modSp mod setBg">
        <pc:chgData name="Quakers Hill Parish" userId="654315b0-35d7-4124-99ab-33b305b33ffd" providerId="ADAL" clId="{CA7D4A0F-182F-4ABB-9697-9E6D9E917C20}" dt="2024-04-11T01:53:02.895" v="263" actId="255"/>
        <pc:sldMkLst>
          <pc:docMk/>
          <pc:sldMk cId="2575721258" sldId="271"/>
        </pc:sldMkLst>
        <pc:spChg chg="mod">
          <ac:chgData name="Quakers Hill Parish" userId="654315b0-35d7-4124-99ab-33b305b33ffd" providerId="ADAL" clId="{CA7D4A0F-182F-4ABB-9697-9E6D9E917C20}" dt="2024-04-11T01:53:02.895" v="263" actId="255"/>
          <ac:spMkLst>
            <pc:docMk/>
            <pc:sldMk cId="2575721258" sldId="271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CA7D4A0F-182F-4ABB-9697-9E6D9E917C20}" dt="2024-04-11T01:53:58.520" v="365"/>
        <pc:sldMkLst>
          <pc:docMk/>
          <pc:sldMk cId="3534440998" sldId="272"/>
        </pc:sldMkLst>
        <pc:spChg chg="mod">
          <ac:chgData name="Quakers Hill Parish" userId="654315b0-35d7-4124-99ab-33b305b33ffd" providerId="ADAL" clId="{CA7D4A0F-182F-4ABB-9697-9E6D9E917C20}" dt="2024-04-11T01:53:47.441" v="264" actId="207"/>
          <ac:spMkLst>
            <pc:docMk/>
            <pc:sldMk cId="3534440998" sldId="272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CA7D4A0F-182F-4ABB-9697-9E6D9E917C20}" dt="2024-04-11T01:54:25.568" v="468" actId="255"/>
        <pc:sldMkLst>
          <pc:docMk/>
          <pc:sldMk cId="269181385" sldId="273"/>
        </pc:sldMkLst>
        <pc:spChg chg="mod">
          <ac:chgData name="Quakers Hill Parish" userId="654315b0-35d7-4124-99ab-33b305b33ffd" providerId="ADAL" clId="{CA7D4A0F-182F-4ABB-9697-9E6D9E917C20}" dt="2024-04-11T01:54:25.568" v="468" actId="255"/>
          <ac:spMkLst>
            <pc:docMk/>
            <pc:sldMk cId="269181385" sldId="273"/>
            <ac:spMk id="2" creationId="{00000000-0000-0000-0000-000000000000}"/>
          </ac:spMkLst>
        </pc:spChg>
      </pc:sldChg>
      <pc:sldChg chg="modSp mod setBg">
        <pc:chgData name="Quakers Hill Parish" userId="654315b0-35d7-4124-99ab-33b305b33ffd" providerId="ADAL" clId="{CA7D4A0F-182F-4ABB-9697-9E6D9E917C20}" dt="2024-04-11T01:55:06.193" v="572"/>
        <pc:sldMkLst>
          <pc:docMk/>
          <pc:sldMk cId="3122992743" sldId="274"/>
        </pc:sldMkLst>
        <pc:spChg chg="mod">
          <ac:chgData name="Quakers Hill Parish" userId="654315b0-35d7-4124-99ab-33b305b33ffd" providerId="ADAL" clId="{CA7D4A0F-182F-4ABB-9697-9E6D9E917C20}" dt="2024-04-11T01:54:53.744" v="471" actId="207"/>
          <ac:spMkLst>
            <pc:docMk/>
            <pc:sldMk cId="3122992743" sldId="274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CA7D4A0F-182F-4ABB-9697-9E6D9E917C20}" dt="2024-04-11T01:55:20.809" v="573" actId="47"/>
        <pc:sldMkLst>
          <pc:docMk/>
          <pc:sldMk cId="2568170628" sldId="275"/>
        </pc:sldMkLst>
      </pc:sldChg>
      <pc:sldChg chg="modSp mod setBg">
        <pc:chgData name="Quakers Hill Parish" userId="654315b0-35d7-4124-99ab-33b305b33ffd" providerId="ADAL" clId="{CA7D4A0F-182F-4ABB-9697-9E6D9E917C20}" dt="2024-04-11T01:56:03.261" v="677" actId="1076"/>
        <pc:sldMkLst>
          <pc:docMk/>
          <pc:sldMk cId="838244830" sldId="276"/>
        </pc:sldMkLst>
        <pc:spChg chg="mod">
          <ac:chgData name="Quakers Hill Parish" userId="654315b0-35d7-4124-99ab-33b305b33ffd" providerId="ADAL" clId="{CA7D4A0F-182F-4ABB-9697-9E6D9E917C20}" dt="2024-04-11T01:56:03.261" v="677" actId="1076"/>
          <ac:spMkLst>
            <pc:docMk/>
            <pc:sldMk cId="838244830" sldId="276"/>
            <ac:spMk id="2" creationId="{00000000-0000-0000-0000-000000000000}"/>
          </ac:spMkLst>
        </pc:spChg>
      </pc:sldChg>
      <pc:sldChg chg="del">
        <pc:chgData name="Quakers Hill Parish" userId="654315b0-35d7-4124-99ab-33b305b33ffd" providerId="ADAL" clId="{CA7D4A0F-182F-4ABB-9697-9E6D9E917C20}" dt="2024-04-11T01:56:10.564" v="678" actId="47"/>
        <pc:sldMkLst>
          <pc:docMk/>
          <pc:sldMk cId="2556344889" sldId="278"/>
        </pc:sldMkLst>
      </pc:sldChg>
      <pc:sldChg chg="del">
        <pc:chgData name="Quakers Hill Parish" userId="654315b0-35d7-4124-99ab-33b305b33ffd" providerId="ADAL" clId="{CA7D4A0F-182F-4ABB-9697-9E6D9E917C20}" dt="2024-04-11T01:56:10.904" v="679" actId="47"/>
        <pc:sldMkLst>
          <pc:docMk/>
          <pc:sldMk cId="3916099627" sldId="279"/>
        </pc:sldMkLst>
      </pc:sldChg>
      <pc:sldChg chg="del">
        <pc:chgData name="Quakers Hill Parish" userId="654315b0-35d7-4124-99ab-33b305b33ffd" providerId="ADAL" clId="{CA7D4A0F-182F-4ABB-9697-9E6D9E917C20}" dt="2024-04-11T01:56:11.297" v="680" actId="47"/>
        <pc:sldMkLst>
          <pc:docMk/>
          <pc:sldMk cId="2851375833" sldId="280"/>
        </pc:sldMkLst>
      </pc:sldChg>
      <pc:sldChg chg="del">
        <pc:chgData name="Quakers Hill Parish" userId="654315b0-35d7-4124-99ab-33b305b33ffd" providerId="ADAL" clId="{CA7D4A0F-182F-4ABB-9697-9E6D9E917C20}" dt="2024-04-11T02:02:07.057" v="1115" actId="47"/>
        <pc:sldMkLst>
          <pc:docMk/>
          <pc:sldMk cId="948606547" sldId="287"/>
        </pc:sldMkLst>
      </pc:sldChg>
      <pc:sldChg chg="del">
        <pc:chgData name="Quakers Hill Parish" userId="654315b0-35d7-4124-99ab-33b305b33ffd" providerId="ADAL" clId="{CA7D4A0F-182F-4ABB-9697-9E6D9E917C20}" dt="2024-04-11T02:02:21.718" v="1116" actId="47"/>
        <pc:sldMkLst>
          <pc:docMk/>
          <pc:sldMk cId="3878650883" sldId="289"/>
        </pc:sldMkLst>
      </pc:sldChg>
      <pc:sldChg chg="modSp del mod">
        <pc:chgData name="Quakers Hill Parish" userId="654315b0-35d7-4124-99ab-33b305b33ffd" providerId="ADAL" clId="{CA7D4A0F-182F-4ABB-9697-9E6D9E917C20}" dt="2024-04-11T02:04:50.076" v="1137" actId="207"/>
        <pc:sldMkLst>
          <pc:docMk/>
          <pc:sldMk cId="667561288" sldId="291"/>
        </pc:sldMkLst>
        <pc:spChg chg="mod">
          <ac:chgData name="Quakers Hill Parish" userId="654315b0-35d7-4124-99ab-33b305b33ffd" providerId="ADAL" clId="{CA7D4A0F-182F-4ABB-9697-9E6D9E917C20}" dt="2024-04-11T02:04:50.076" v="1137" actId="207"/>
          <ac:spMkLst>
            <pc:docMk/>
            <pc:sldMk cId="667561288" sldId="291"/>
            <ac:spMk id="2" creationId="{00000000-0000-0000-0000-000000000000}"/>
          </ac:spMkLst>
        </pc:spChg>
      </pc:sldChg>
      <pc:sldChg chg="modSp add del mod setBg">
        <pc:chgData name="Quakers Hill Parish" userId="654315b0-35d7-4124-99ab-33b305b33ffd" providerId="ADAL" clId="{CA7D4A0F-182F-4ABB-9697-9E6D9E917C20}" dt="2024-04-11T02:06:04.807" v="1250" actId="207"/>
        <pc:sldMkLst>
          <pc:docMk/>
          <pc:sldMk cId="3939271558" sldId="292"/>
        </pc:sldMkLst>
        <pc:spChg chg="mod">
          <ac:chgData name="Quakers Hill Parish" userId="654315b0-35d7-4124-99ab-33b305b33ffd" providerId="ADAL" clId="{CA7D4A0F-182F-4ABB-9697-9E6D9E917C20}" dt="2024-04-11T02:06:04.807" v="1250" actId="207"/>
          <ac:spMkLst>
            <pc:docMk/>
            <pc:sldMk cId="3939271558" sldId="292"/>
            <ac:spMk id="2" creationId="{00000000-0000-0000-0000-000000000000}"/>
          </ac:spMkLst>
        </pc:spChg>
        <pc:spChg chg="mod">
          <ac:chgData name="Quakers Hill Parish" userId="654315b0-35d7-4124-99ab-33b305b33ffd" providerId="ADAL" clId="{CA7D4A0F-182F-4ABB-9697-9E6D9E917C20}" dt="2024-04-11T02:05:49.105" v="1248" actId="20577"/>
          <ac:spMkLst>
            <pc:docMk/>
            <pc:sldMk cId="3939271558" sldId="292"/>
            <ac:spMk id="3" creationId="{00000000-0000-0000-0000-000000000000}"/>
          </ac:spMkLst>
        </pc:spChg>
        <pc:spChg chg="mod">
          <ac:chgData name="Quakers Hill Parish" userId="654315b0-35d7-4124-99ab-33b305b33ffd" providerId="ADAL" clId="{CA7D4A0F-182F-4ABB-9697-9E6D9E917C20}" dt="2024-04-11T02:05:24.622" v="1143" actId="207"/>
          <ac:spMkLst>
            <pc:docMk/>
            <pc:sldMk cId="3939271558" sldId="292"/>
            <ac:spMk id="4" creationId="{00000000-0000-0000-0000-000000000000}"/>
          </ac:spMkLst>
        </pc:spChg>
      </pc:sldChg>
      <pc:sldChg chg="modSp add del mod setBg">
        <pc:chgData name="Quakers Hill Parish" userId="654315b0-35d7-4124-99ab-33b305b33ffd" providerId="ADAL" clId="{CA7D4A0F-182F-4ABB-9697-9E6D9E917C20}" dt="2024-04-11T02:06:50.233" v="1359" actId="14100"/>
        <pc:sldMkLst>
          <pc:docMk/>
          <pc:sldMk cId="3582638356" sldId="293"/>
        </pc:sldMkLst>
        <pc:spChg chg="mod">
          <ac:chgData name="Quakers Hill Parish" userId="654315b0-35d7-4124-99ab-33b305b33ffd" providerId="ADAL" clId="{CA7D4A0F-182F-4ABB-9697-9E6D9E917C20}" dt="2024-04-11T02:06:38.970" v="1356" actId="207"/>
          <ac:spMkLst>
            <pc:docMk/>
            <pc:sldMk cId="3582638356" sldId="29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CA7D4A0F-182F-4ABB-9697-9E6D9E917C20}" dt="2024-04-11T02:06:50.233" v="1359" actId="14100"/>
          <ac:spMkLst>
            <pc:docMk/>
            <pc:sldMk cId="3582638356" sldId="29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CA7D4A0F-182F-4ABB-9697-9E6D9E917C20}" dt="2024-04-11T02:06:18.849" v="1254" actId="207"/>
          <ac:spMkLst>
            <pc:docMk/>
            <pc:sldMk cId="3582638356" sldId="293"/>
            <ac:spMk id="4" creationId="{00000000-0000-0000-0000-000000000000}"/>
          </ac:spMkLst>
        </pc:spChg>
      </pc:sldChg>
      <pc:sldChg chg="del">
        <pc:chgData name="Quakers Hill Parish" userId="654315b0-35d7-4124-99ab-33b305b33ffd" providerId="ADAL" clId="{CA7D4A0F-182F-4ABB-9697-9E6D9E917C20}" dt="2024-04-11T02:07:02.895" v="1360" actId="47"/>
        <pc:sldMkLst>
          <pc:docMk/>
          <pc:sldMk cId="413102633" sldId="294"/>
        </pc:sldMkLst>
      </pc:sldChg>
      <pc:sldChg chg="del">
        <pc:chgData name="Quakers Hill Parish" userId="654315b0-35d7-4124-99ab-33b305b33ffd" providerId="ADAL" clId="{CA7D4A0F-182F-4ABB-9697-9E6D9E917C20}" dt="2024-04-11T02:08:07.778" v="1363" actId="47"/>
        <pc:sldMkLst>
          <pc:docMk/>
          <pc:sldMk cId="272939499" sldId="295"/>
        </pc:sldMkLst>
      </pc:sldChg>
      <pc:sldChg chg="del">
        <pc:chgData name="Quakers Hill Parish" userId="654315b0-35d7-4124-99ab-33b305b33ffd" providerId="ADAL" clId="{CA7D4A0F-182F-4ABB-9697-9E6D9E917C20}" dt="2024-04-11T02:08:08.047" v="1364" actId="47"/>
        <pc:sldMkLst>
          <pc:docMk/>
          <pc:sldMk cId="430516852" sldId="296"/>
        </pc:sldMkLst>
      </pc:sldChg>
      <pc:sldChg chg="del">
        <pc:chgData name="Quakers Hill Parish" userId="654315b0-35d7-4124-99ab-33b305b33ffd" providerId="ADAL" clId="{CA7D4A0F-182F-4ABB-9697-9E6D9E917C20}" dt="2024-04-11T02:08:08.360" v="1365" actId="47"/>
        <pc:sldMkLst>
          <pc:docMk/>
          <pc:sldMk cId="4163878842" sldId="297"/>
        </pc:sldMkLst>
      </pc:sldChg>
      <pc:sldChg chg="del">
        <pc:chgData name="Quakers Hill Parish" userId="654315b0-35d7-4124-99ab-33b305b33ffd" providerId="ADAL" clId="{CA7D4A0F-182F-4ABB-9697-9E6D9E917C20}" dt="2024-04-11T02:09:44.189" v="1376" actId="47"/>
        <pc:sldMkLst>
          <pc:docMk/>
          <pc:sldMk cId="1092170236" sldId="310"/>
        </pc:sldMkLst>
      </pc:sldChg>
      <pc:sldChg chg="delSp modSp mod setBg">
        <pc:chgData name="Quakers Hill Parish" userId="654315b0-35d7-4124-99ab-33b305b33ffd" providerId="ADAL" clId="{CA7D4A0F-182F-4ABB-9697-9E6D9E917C20}" dt="2024-04-11T02:10:28.770" v="1485"/>
        <pc:sldMkLst>
          <pc:docMk/>
          <pc:sldMk cId="2348843878" sldId="315"/>
        </pc:sldMkLst>
        <pc:spChg chg="mod">
          <ac:chgData name="Quakers Hill Parish" userId="654315b0-35d7-4124-99ab-33b305b33ffd" providerId="ADAL" clId="{CA7D4A0F-182F-4ABB-9697-9E6D9E917C20}" dt="2024-04-11T02:10:15.830" v="1383" actId="207"/>
          <ac:spMkLst>
            <pc:docMk/>
            <pc:sldMk cId="2348843878" sldId="315"/>
            <ac:spMk id="4" creationId="{00000000-0000-0000-0000-000000000000}"/>
          </ac:spMkLst>
        </pc:spChg>
        <pc:spChg chg="del">
          <ac:chgData name="Quakers Hill Parish" userId="654315b0-35d7-4124-99ab-33b305b33ffd" providerId="ADAL" clId="{CA7D4A0F-182F-4ABB-9697-9E6D9E917C20}" dt="2023-11-09T04:39:05.285" v="23" actId="478"/>
          <ac:spMkLst>
            <pc:docMk/>
            <pc:sldMk cId="2348843878" sldId="315"/>
            <ac:spMk id="5" creationId="{A3913BCE-1296-4959-A5FC-6A4A807C98FB}"/>
          </ac:spMkLst>
        </pc:spChg>
        <pc:spChg chg="mod">
          <ac:chgData name="Quakers Hill Parish" userId="654315b0-35d7-4124-99ab-33b305b33ffd" providerId="ADAL" clId="{CA7D4A0F-182F-4ABB-9697-9E6D9E917C20}" dt="2024-04-11T02:10:17.501" v="1384" actId="1076"/>
          <ac:spMkLst>
            <pc:docMk/>
            <pc:sldMk cId="2348843878" sldId="315"/>
            <ac:spMk id="7" creationId="{00000000-0000-0000-0000-000000000000}"/>
          </ac:spMkLst>
        </pc:spChg>
      </pc:sldChg>
      <pc:sldChg chg="del">
        <pc:chgData name="Quakers Hill Parish" userId="654315b0-35d7-4124-99ab-33b305b33ffd" providerId="ADAL" clId="{CA7D4A0F-182F-4ABB-9697-9E6D9E917C20}" dt="2024-04-11T01:48:09.695" v="157" actId="47"/>
        <pc:sldMkLst>
          <pc:docMk/>
          <pc:sldMk cId="500758453" sldId="321"/>
        </pc:sldMkLst>
      </pc:sldChg>
      <pc:sldChg chg="del">
        <pc:chgData name="Quakers Hill Parish" userId="654315b0-35d7-4124-99ab-33b305b33ffd" providerId="ADAL" clId="{CA7D4A0F-182F-4ABB-9697-9E6D9E917C20}" dt="2024-04-11T01:48:10.276" v="158" actId="47"/>
        <pc:sldMkLst>
          <pc:docMk/>
          <pc:sldMk cId="3802545817" sldId="322"/>
        </pc:sldMkLst>
      </pc:sldChg>
      <pc:sldChg chg="delSp modSp mod setBg">
        <pc:chgData name="Quakers Hill Parish" userId="654315b0-35d7-4124-99ab-33b305b33ffd" providerId="ADAL" clId="{CA7D4A0F-182F-4ABB-9697-9E6D9E917C20}" dt="2024-04-11T01:47:24.943" v="148"/>
        <pc:sldMkLst>
          <pc:docMk/>
          <pc:sldMk cId="0" sldId="323"/>
        </pc:sldMkLst>
        <pc:spChg chg="mod">
          <ac:chgData name="Quakers Hill Parish" userId="654315b0-35d7-4124-99ab-33b305b33ffd" providerId="ADAL" clId="{CA7D4A0F-182F-4ABB-9697-9E6D9E917C20}" dt="2024-04-11T01:46:56.891" v="45" actId="207"/>
          <ac:spMkLst>
            <pc:docMk/>
            <pc:sldMk cId="0" sldId="323"/>
            <ac:spMk id="2" creationId="{00000000-0000-0000-0000-000000000000}"/>
          </ac:spMkLst>
        </pc:spChg>
        <pc:spChg chg="mod">
          <ac:chgData name="Quakers Hill Parish" userId="654315b0-35d7-4124-99ab-33b305b33ffd" providerId="ADAL" clId="{CA7D4A0F-182F-4ABB-9697-9E6D9E917C20}" dt="2024-04-11T01:46:59.398" v="46" actId="207"/>
          <ac:spMkLst>
            <pc:docMk/>
            <pc:sldMk cId="0" sldId="323"/>
            <ac:spMk id="3" creationId="{00000000-0000-0000-0000-000000000000}"/>
          </ac:spMkLst>
        </pc:spChg>
        <pc:spChg chg="mod">
          <ac:chgData name="Quakers Hill Parish" userId="654315b0-35d7-4124-99ab-33b305b33ffd" providerId="ADAL" clId="{CA7D4A0F-182F-4ABB-9697-9E6D9E917C20}" dt="2024-04-11T01:47:02.411" v="47" actId="207"/>
          <ac:spMkLst>
            <pc:docMk/>
            <pc:sldMk cId="0" sldId="323"/>
            <ac:spMk id="4" creationId="{00000000-0000-0000-0000-000000000000}"/>
          </ac:spMkLst>
        </pc:spChg>
        <pc:spChg chg="del">
          <ac:chgData name="Quakers Hill Parish" userId="654315b0-35d7-4124-99ab-33b305b33ffd" providerId="ADAL" clId="{CA7D4A0F-182F-4ABB-9697-9E6D9E917C20}" dt="2023-11-09T04:34:08.772" v="0" actId="478"/>
          <ac:spMkLst>
            <pc:docMk/>
            <pc:sldMk cId="0" sldId="323"/>
            <ac:spMk id="5" creationId="{F0310C72-4545-459B-A3F3-65C914C5155B}"/>
          </ac:spMkLst>
        </pc:spChg>
      </pc:sldChg>
      <pc:sldChg chg="del">
        <pc:chgData name="Quakers Hill Parish" userId="654315b0-35d7-4124-99ab-33b305b33ffd" providerId="ADAL" clId="{CA7D4A0F-182F-4ABB-9697-9E6D9E917C20}" dt="2023-11-09T04:38:42.385" v="21" actId="47"/>
        <pc:sldMkLst>
          <pc:docMk/>
          <pc:sldMk cId="2035447454" sldId="331"/>
        </pc:sldMkLst>
      </pc:sldChg>
      <pc:sldChg chg="modSp mod setBg">
        <pc:chgData name="Quakers Hill Parish" userId="654315b0-35d7-4124-99ab-33b305b33ffd" providerId="ADAL" clId="{CA7D4A0F-182F-4ABB-9697-9E6D9E917C20}" dt="2024-04-11T02:01:22.795" v="1110" actId="1076"/>
        <pc:sldMkLst>
          <pc:docMk/>
          <pc:sldMk cId="68098104" sldId="358"/>
        </pc:sldMkLst>
        <pc:spChg chg="mod">
          <ac:chgData name="Quakers Hill Parish" userId="654315b0-35d7-4124-99ab-33b305b33ffd" providerId="ADAL" clId="{CA7D4A0F-182F-4ABB-9697-9E6D9E917C20}" dt="2024-04-11T01:59:35.619" v="895" actId="404"/>
          <ac:spMkLst>
            <pc:docMk/>
            <pc:sldMk cId="68098104" sldId="358"/>
            <ac:spMk id="2" creationId="{00000000-0000-0000-0000-000000000000}"/>
          </ac:spMkLst>
        </pc:spChg>
        <pc:spChg chg="mod">
          <ac:chgData name="Quakers Hill Parish" userId="654315b0-35d7-4124-99ab-33b305b33ffd" providerId="ADAL" clId="{CA7D4A0F-182F-4ABB-9697-9E6D9E917C20}" dt="2024-04-11T02:01:22.795" v="1110" actId="1076"/>
          <ac:spMkLst>
            <pc:docMk/>
            <pc:sldMk cId="68098104" sldId="358"/>
            <ac:spMk id="3" creationId="{00000000-0000-0000-0000-000000000000}"/>
          </ac:spMkLst>
        </pc:spChg>
      </pc:sldChg>
      <pc:sldChg chg="modSp mod setBg">
        <pc:chgData name="Quakers Hill Parish" userId="654315b0-35d7-4124-99ab-33b305b33ffd" providerId="ADAL" clId="{CA7D4A0F-182F-4ABB-9697-9E6D9E917C20}" dt="2024-04-11T02:00:35.102" v="1003" actId="1076"/>
        <pc:sldMkLst>
          <pc:docMk/>
          <pc:sldMk cId="3743619267" sldId="359"/>
        </pc:sldMkLst>
        <pc:spChg chg="mod">
          <ac:chgData name="Quakers Hill Parish" userId="654315b0-35d7-4124-99ab-33b305b33ffd" providerId="ADAL" clId="{CA7D4A0F-182F-4ABB-9697-9E6D9E917C20}" dt="2024-04-11T02:00:35.102" v="1003" actId="1076"/>
          <ac:spMkLst>
            <pc:docMk/>
            <pc:sldMk cId="3743619267" sldId="359"/>
            <ac:spMk id="3" creationId="{00000000-0000-0000-0000-000000000000}"/>
          </ac:spMkLst>
        </pc:spChg>
      </pc:sldChg>
      <pc:sldChg chg="del">
        <pc:chgData name="Quakers Hill Parish" userId="654315b0-35d7-4124-99ab-33b305b33ffd" providerId="ADAL" clId="{CA7D4A0F-182F-4ABB-9697-9E6D9E917C20}" dt="2024-04-11T02:07:03.399" v="1361" actId="47"/>
        <pc:sldMkLst>
          <pc:docMk/>
          <pc:sldMk cId="241481680" sldId="362"/>
        </pc:sldMkLst>
      </pc:sldChg>
      <pc:sldChg chg="del">
        <pc:chgData name="Quakers Hill Parish" userId="654315b0-35d7-4124-99ab-33b305b33ffd" providerId="ADAL" clId="{CA7D4A0F-182F-4ABB-9697-9E6D9E917C20}" dt="2024-04-11T02:07:52.613" v="1362" actId="47"/>
        <pc:sldMkLst>
          <pc:docMk/>
          <pc:sldMk cId="3861853569" sldId="363"/>
        </pc:sldMkLst>
      </pc:sldChg>
      <pc:sldChg chg="del">
        <pc:chgData name="Quakers Hill Parish" userId="654315b0-35d7-4124-99ab-33b305b33ffd" providerId="ADAL" clId="{CA7D4A0F-182F-4ABB-9697-9E6D9E917C20}" dt="2023-11-09T04:37:59.882" v="16" actId="47"/>
        <pc:sldMkLst>
          <pc:docMk/>
          <pc:sldMk cId="2064373501" sldId="365"/>
        </pc:sldMkLst>
      </pc:sldChg>
      <pc:sldChg chg="del">
        <pc:chgData name="Quakers Hill Parish" userId="654315b0-35d7-4124-99ab-33b305b33ffd" providerId="ADAL" clId="{CA7D4A0F-182F-4ABB-9697-9E6D9E917C20}" dt="2024-04-11T01:47:33.128" v="150" actId="47"/>
        <pc:sldMkLst>
          <pc:docMk/>
          <pc:sldMk cId="1205724566" sldId="369"/>
        </pc:sldMkLst>
      </pc:sldChg>
      <pc:sldChg chg="del">
        <pc:chgData name="Quakers Hill Parish" userId="654315b0-35d7-4124-99ab-33b305b33ffd" providerId="ADAL" clId="{CA7D4A0F-182F-4ABB-9697-9E6D9E917C20}" dt="2024-04-11T01:47:33.389" v="151" actId="47"/>
        <pc:sldMkLst>
          <pc:docMk/>
          <pc:sldMk cId="2019106577" sldId="370"/>
        </pc:sldMkLst>
      </pc:sldChg>
      <pc:sldChg chg="del">
        <pc:chgData name="Quakers Hill Parish" userId="654315b0-35d7-4124-99ab-33b305b33ffd" providerId="ADAL" clId="{CA7D4A0F-182F-4ABB-9697-9E6D9E917C20}" dt="2024-04-11T01:47:33.875" v="152" actId="47"/>
        <pc:sldMkLst>
          <pc:docMk/>
          <pc:sldMk cId="2488708968" sldId="371"/>
        </pc:sldMkLst>
      </pc:sldChg>
      <pc:sldChg chg="del">
        <pc:chgData name="Quakers Hill Parish" userId="654315b0-35d7-4124-99ab-33b305b33ffd" providerId="ADAL" clId="{CA7D4A0F-182F-4ABB-9697-9E6D9E917C20}" dt="2024-04-11T02:01:50.249" v="1111" actId="47"/>
        <pc:sldMkLst>
          <pc:docMk/>
          <pc:sldMk cId="3460656186" sldId="372"/>
        </pc:sldMkLst>
      </pc:sldChg>
      <pc:sldChg chg="del">
        <pc:chgData name="Quakers Hill Parish" userId="654315b0-35d7-4124-99ab-33b305b33ffd" providerId="ADAL" clId="{CA7D4A0F-182F-4ABB-9697-9E6D9E917C20}" dt="2024-04-11T02:01:50.530" v="1112" actId="47"/>
        <pc:sldMkLst>
          <pc:docMk/>
          <pc:sldMk cId="3841129815" sldId="373"/>
        </pc:sldMkLst>
      </pc:sldChg>
      <pc:sldChg chg="del">
        <pc:chgData name="Quakers Hill Parish" userId="654315b0-35d7-4124-99ab-33b305b33ffd" providerId="ADAL" clId="{CA7D4A0F-182F-4ABB-9697-9E6D9E917C20}" dt="2024-04-11T02:01:50.829" v="1113" actId="47"/>
        <pc:sldMkLst>
          <pc:docMk/>
          <pc:sldMk cId="4192966421" sldId="374"/>
        </pc:sldMkLst>
      </pc:sldChg>
      <pc:sldChg chg="del">
        <pc:chgData name="Quakers Hill Parish" userId="654315b0-35d7-4124-99ab-33b305b33ffd" providerId="ADAL" clId="{CA7D4A0F-182F-4ABB-9697-9E6D9E917C20}" dt="2024-04-11T02:01:51.176" v="1114" actId="47"/>
        <pc:sldMkLst>
          <pc:docMk/>
          <pc:sldMk cId="4215552447" sldId="375"/>
        </pc:sldMkLst>
      </pc:sldChg>
      <pc:sldChg chg="del">
        <pc:chgData name="Quakers Hill Parish" userId="654315b0-35d7-4124-99ab-33b305b33ffd" providerId="ADAL" clId="{CA7D4A0F-182F-4ABB-9697-9E6D9E917C20}" dt="2024-04-11T02:09:00.329" v="1366" actId="47"/>
        <pc:sldMkLst>
          <pc:docMk/>
          <pc:sldMk cId="2609767620" sldId="376"/>
        </pc:sldMkLst>
      </pc:sldChg>
      <pc:sldChg chg="del">
        <pc:chgData name="Quakers Hill Parish" userId="654315b0-35d7-4124-99ab-33b305b33ffd" providerId="ADAL" clId="{CA7D4A0F-182F-4ABB-9697-9E6D9E917C20}" dt="2024-04-11T02:09:00.534" v="1367" actId="47"/>
        <pc:sldMkLst>
          <pc:docMk/>
          <pc:sldMk cId="689624508" sldId="377"/>
        </pc:sldMkLst>
      </pc:sldChg>
      <pc:sldChg chg="del">
        <pc:chgData name="Quakers Hill Parish" userId="654315b0-35d7-4124-99ab-33b305b33ffd" providerId="ADAL" clId="{CA7D4A0F-182F-4ABB-9697-9E6D9E917C20}" dt="2024-04-11T02:09:00.774" v="1368" actId="47"/>
        <pc:sldMkLst>
          <pc:docMk/>
          <pc:sldMk cId="3520674816" sldId="378"/>
        </pc:sldMkLst>
      </pc:sldChg>
      <pc:sldChg chg="del">
        <pc:chgData name="Quakers Hill Parish" userId="654315b0-35d7-4124-99ab-33b305b33ffd" providerId="ADAL" clId="{CA7D4A0F-182F-4ABB-9697-9E6D9E917C20}" dt="2024-04-11T02:09:01.037" v="1369" actId="47"/>
        <pc:sldMkLst>
          <pc:docMk/>
          <pc:sldMk cId="1867128740" sldId="379"/>
        </pc:sldMkLst>
      </pc:sldChg>
      <pc:sldChg chg="del">
        <pc:chgData name="Quakers Hill Parish" userId="654315b0-35d7-4124-99ab-33b305b33ffd" providerId="ADAL" clId="{CA7D4A0F-182F-4ABB-9697-9E6D9E917C20}" dt="2024-04-11T02:09:16.617" v="1370" actId="47"/>
        <pc:sldMkLst>
          <pc:docMk/>
          <pc:sldMk cId="3226070225" sldId="380"/>
        </pc:sldMkLst>
      </pc:sldChg>
      <pc:sldChg chg="del">
        <pc:chgData name="Quakers Hill Parish" userId="654315b0-35d7-4124-99ab-33b305b33ffd" providerId="ADAL" clId="{CA7D4A0F-182F-4ABB-9697-9E6D9E917C20}" dt="2024-04-11T02:09:16.813" v="1371" actId="47"/>
        <pc:sldMkLst>
          <pc:docMk/>
          <pc:sldMk cId="438136518" sldId="381"/>
        </pc:sldMkLst>
      </pc:sldChg>
      <pc:sldChg chg="del">
        <pc:chgData name="Quakers Hill Parish" userId="654315b0-35d7-4124-99ab-33b305b33ffd" providerId="ADAL" clId="{CA7D4A0F-182F-4ABB-9697-9E6D9E917C20}" dt="2024-04-11T02:09:17.013" v="1372" actId="47"/>
        <pc:sldMkLst>
          <pc:docMk/>
          <pc:sldMk cId="3271414414" sldId="382"/>
        </pc:sldMkLst>
      </pc:sldChg>
      <pc:sldChg chg="del">
        <pc:chgData name="Quakers Hill Parish" userId="654315b0-35d7-4124-99ab-33b305b33ffd" providerId="ADAL" clId="{CA7D4A0F-182F-4ABB-9697-9E6D9E917C20}" dt="2024-04-11T02:09:17.214" v="1373" actId="47"/>
        <pc:sldMkLst>
          <pc:docMk/>
          <pc:sldMk cId="1701699679" sldId="383"/>
        </pc:sldMkLst>
      </pc:sldChg>
      <pc:sldChg chg="del">
        <pc:chgData name="Quakers Hill Parish" userId="654315b0-35d7-4124-99ab-33b305b33ffd" providerId="ADAL" clId="{CA7D4A0F-182F-4ABB-9697-9E6D9E917C20}" dt="2024-04-11T02:09:48.917" v="1377" actId="47"/>
        <pc:sldMkLst>
          <pc:docMk/>
          <pc:sldMk cId="2766813873" sldId="384"/>
        </pc:sldMkLst>
      </pc:sldChg>
      <pc:sldChg chg="del">
        <pc:chgData name="Quakers Hill Parish" userId="654315b0-35d7-4124-99ab-33b305b33ffd" providerId="ADAL" clId="{CA7D4A0F-182F-4ABB-9697-9E6D9E917C20}" dt="2024-04-11T02:09:49.170" v="1378" actId="47"/>
        <pc:sldMkLst>
          <pc:docMk/>
          <pc:sldMk cId="1603130208" sldId="385"/>
        </pc:sldMkLst>
      </pc:sldChg>
      <pc:sldChg chg="del">
        <pc:chgData name="Quakers Hill Parish" userId="654315b0-35d7-4124-99ab-33b305b33ffd" providerId="ADAL" clId="{CA7D4A0F-182F-4ABB-9697-9E6D9E917C20}" dt="2024-04-11T02:09:49.407" v="1379" actId="47"/>
        <pc:sldMkLst>
          <pc:docMk/>
          <pc:sldMk cId="451410614" sldId="386"/>
        </pc:sldMkLst>
      </pc:sldChg>
      <pc:sldChg chg="del">
        <pc:chgData name="Quakers Hill Parish" userId="654315b0-35d7-4124-99ab-33b305b33ffd" providerId="ADAL" clId="{CA7D4A0F-182F-4ABB-9697-9E6D9E917C20}" dt="2024-04-11T02:09:50.305" v="1380" actId="47"/>
        <pc:sldMkLst>
          <pc:docMk/>
          <pc:sldMk cId="128203424" sldId="387"/>
        </pc:sldMkLst>
      </pc:sldChg>
      <pc:sldChg chg="del">
        <pc:chgData name="Quakers Hill Parish" userId="654315b0-35d7-4124-99ab-33b305b33ffd" providerId="ADAL" clId="{CA7D4A0F-182F-4ABB-9697-9E6D9E917C20}" dt="2024-04-11T01:48:09.141" v="156" actId="47"/>
        <pc:sldMkLst>
          <pc:docMk/>
          <pc:sldMk cId="3260064741" sldId="388"/>
        </pc:sldMkLst>
      </pc:sldChg>
      <pc:sldChg chg="modSp mod">
        <pc:chgData name="Quakers Hill Parish" userId="654315b0-35d7-4124-99ab-33b305b33ffd" providerId="ADAL" clId="{CA7D4A0F-182F-4ABB-9697-9E6D9E917C20}" dt="2024-04-11T01:46:44.286" v="44" actId="6549"/>
        <pc:sldMkLst>
          <pc:docMk/>
          <pc:sldMk cId="4023410210" sldId="487"/>
        </pc:sldMkLst>
        <pc:spChg chg="mod">
          <ac:chgData name="Quakers Hill Parish" userId="654315b0-35d7-4124-99ab-33b305b33ffd" providerId="ADAL" clId="{CA7D4A0F-182F-4ABB-9697-9E6D9E917C20}" dt="2024-04-11T01:46:44.286" v="44" actId="6549"/>
          <ac:spMkLst>
            <pc:docMk/>
            <pc:sldMk cId="4023410210" sldId="487"/>
            <ac:spMk id="2" creationId="{6102665A-BD36-BC71-D32E-EF8CA21F3303}"/>
          </ac:spMkLst>
        </pc:spChg>
      </pc:sldChg>
      <pc:sldChg chg="delSp modSp mod">
        <pc:chgData name="Quakers Hill Parish" userId="654315b0-35d7-4124-99ab-33b305b33ffd" providerId="ADAL" clId="{CA7D4A0F-182F-4ABB-9697-9E6D9E917C20}" dt="2023-11-09T04:37:46.882" v="15" actId="14100"/>
        <pc:sldMkLst>
          <pc:docMk/>
          <pc:sldMk cId="2398621430" sldId="665"/>
        </pc:sldMkLst>
        <pc:spChg chg="del">
          <ac:chgData name="Quakers Hill Parish" userId="654315b0-35d7-4124-99ab-33b305b33ffd" providerId="ADAL" clId="{CA7D4A0F-182F-4ABB-9697-9E6D9E917C20}" dt="2023-11-09T04:37:43.932" v="14" actId="478"/>
          <ac:spMkLst>
            <pc:docMk/>
            <pc:sldMk cId="2398621430" sldId="665"/>
            <ac:spMk id="4" creationId="{00000000-0000-0000-0000-000000000000}"/>
          </ac:spMkLst>
        </pc:spChg>
        <pc:picChg chg="mod">
          <ac:chgData name="Quakers Hill Parish" userId="654315b0-35d7-4124-99ab-33b305b33ffd" providerId="ADAL" clId="{CA7D4A0F-182F-4ABB-9697-9E6D9E917C20}" dt="2023-11-09T04:37:46.882" v="15" actId="14100"/>
          <ac:picMkLst>
            <pc:docMk/>
            <pc:sldMk cId="2398621430" sldId="665"/>
            <ac:picMk id="3" creationId="{00000000-0000-0000-0000-000000000000}"/>
          </ac:picMkLst>
        </pc:picChg>
      </pc:sldChg>
      <pc:sldChg chg="delSp mod delAnim">
        <pc:chgData name="Quakers Hill Parish" userId="654315b0-35d7-4124-99ab-33b305b33ffd" providerId="ADAL" clId="{CA7D4A0F-182F-4ABB-9697-9E6D9E917C20}" dt="2023-11-09T04:37:28.908" v="13" actId="478"/>
        <pc:sldMkLst>
          <pc:docMk/>
          <pc:sldMk cId="3253466836" sldId="682"/>
        </pc:sldMkLst>
        <pc:picChg chg="del">
          <ac:chgData name="Quakers Hill Parish" userId="654315b0-35d7-4124-99ab-33b305b33ffd" providerId="ADAL" clId="{CA7D4A0F-182F-4ABB-9697-9E6D9E917C20}" dt="2023-11-09T04:37:28.908" v="13" actId="478"/>
          <ac:picMkLst>
            <pc:docMk/>
            <pc:sldMk cId="3253466836" sldId="682"/>
            <ac:picMk id="4" creationId="{2A8DA7CE-D4EC-4AB0-874F-6BA1DCBB6916}"/>
          </ac:picMkLst>
        </pc:picChg>
      </pc:sldChg>
      <pc:sldChg chg="del">
        <pc:chgData name="Quakers Hill Parish" userId="654315b0-35d7-4124-99ab-33b305b33ffd" providerId="ADAL" clId="{CA7D4A0F-182F-4ABB-9697-9E6D9E917C20}" dt="2023-11-09T04:38:43.995" v="22" actId="47"/>
        <pc:sldMkLst>
          <pc:docMk/>
          <pc:sldMk cId="3609761519" sldId="690"/>
        </pc:sldMkLst>
      </pc:sldChg>
      <pc:sldChg chg="del">
        <pc:chgData name="Quakers Hill Parish" userId="654315b0-35d7-4124-99ab-33b305b33ffd" providerId="ADAL" clId="{CA7D4A0F-182F-4ABB-9697-9E6D9E917C20}" dt="2023-11-09T04:38:42.086" v="20" actId="47"/>
        <pc:sldMkLst>
          <pc:docMk/>
          <pc:sldMk cId="1028783546" sldId="692"/>
        </pc:sldMkLst>
      </pc:sldChg>
      <pc:sldChg chg="del">
        <pc:chgData name="Quakers Hill Parish" userId="654315b0-35d7-4124-99ab-33b305b33ffd" providerId="ADAL" clId="{CA7D4A0F-182F-4ABB-9697-9E6D9E917C20}" dt="2023-11-09T04:38:41.820" v="19" actId="47"/>
        <pc:sldMkLst>
          <pc:docMk/>
          <pc:sldMk cId="1425967662" sldId="693"/>
        </pc:sldMkLst>
      </pc:sldChg>
      <pc:sldChg chg="del">
        <pc:chgData name="Quakers Hill Parish" userId="654315b0-35d7-4124-99ab-33b305b33ffd" providerId="ADAL" clId="{CA7D4A0F-182F-4ABB-9697-9E6D9E917C20}" dt="2023-11-09T04:38:41.616" v="18" actId="47"/>
        <pc:sldMkLst>
          <pc:docMk/>
          <pc:sldMk cId="3926800879" sldId="694"/>
        </pc:sldMkLst>
      </pc:sldChg>
      <pc:sldChg chg="addSp delSp modSp mod setBg">
        <pc:chgData name="Quakers Hill Parish" userId="654315b0-35d7-4124-99ab-33b305b33ffd" providerId="ADAL" clId="{CA7D4A0F-182F-4ABB-9697-9E6D9E917C20}" dt="2024-04-11T01:58:15.631" v="784"/>
        <pc:sldMkLst>
          <pc:docMk/>
          <pc:sldMk cId="1418947631" sldId="696"/>
        </pc:sldMkLst>
        <pc:spChg chg="del">
          <ac:chgData name="Quakers Hill Parish" userId="654315b0-35d7-4124-99ab-33b305b33ffd" providerId="ADAL" clId="{CA7D4A0F-182F-4ABB-9697-9E6D9E917C20}" dt="2024-04-11T01:57:24.856" v="681" actId="478"/>
          <ac:spMkLst>
            <pc:docMk/>
            <pc:sldMk cId="1418947631" sldId="696"/>
            <ac:spMk id="2" creationId="{00000000-0000-0000-0000-000000000000}"/>
          </ac:spMkLst>
        </pc:spChg>
        <pc:spChg chg="del">
          <ac:chgData name="Quakers Hill Parish" userId="654315b0-35d7-4124-99ab-33b305b33ffd" providerId="ADAL" clId="{CA7D4A0F-182F-4ABB-9697-9E6D9E917C20}" dt="2024-04-11T01:57:27.276" v="682" actId="478"/>
          <ac:spMkLst>
            <pc:docMk/>
            <pc:sldMk cId="1418947631" sldId="696"/>
            <ac:spMk id="3" creationId="{00000000-0000-0000-0000-000000000000}"/>
          </ac:spMkLst>
        </pc:spChg>
        <pc:spChg chg="add mod">
          <ac:chgData name="Quakers Hill Parish" userId="654315b0-35d7-4124-99ab-33b305b33ffd" providerId="ADAL" clId="{CA7D4A0F-182F-4ABB-9697-9E6D9E917C20}" dt="2024-04-11T01:58:01.290" v="683"/>
          <ac:spMkLst>
            <pc:docMk/>
            <pc:sldMk cId="1418947631" sldId="696"/>
            <ac:spMk id="4" creationId="{70A38176-745D-0A0F-3FBB-5EB996832F9D}"/>
          </ac:spMkLst>
        </pc:spChg>
      </pc:sldChg>
      <pc:sldChg chg="addSp modSp new mod setBg">
        <pc:chgData name="Quakers Hill Parish" userId="654315b0-35d7-4124-99ab-33b305b33ffd" providerId="ADAL" clId="{CA7D4A0F-182F-4ABB-9697-9E6D9E917C20}" dt="2024-04-11T02:01:06.102" v="1109" actId="14100"/>
        <pc:sldMkLst>
          <pc:docMk/>
          <pc:sldMk cId="2729355369" sldId="697"/>
        </pc:sldMkLst>
        <pc:spChg chg="add mod">
          <ac:chgData name="Quakers Hill Parish" userId="654315b0-35d7-4124-99ab-33b305b33ffd" providerId="ADAL" clId="{CA7D4A0F-182F-4ABB-9697-9E6D9E917C20}" dt="2024-04-11T02:01:06.102" v="1109" actId="14100"/>
          <ac:spMkLst>
            <pc:docMk/>
            <pc:sldMk cId="2729355369" sldId="697"/>
            <ac:spMk id="3" creationId="{C2BEAC87-0BB9-F950-3210-CA493E1E0A25}"/>
          </ac:spMkLst>
        </pc:spChg>
      </pc:sldChg>
      <pc:sldChg chg="add del">
        <pc:chgData name="Quakers Hill Parish" userId="654315b0-35d7-4124-99ab-33b305b33ffd" providerId="ADAL" clId="{CA7D4A0F-182F-4ABB-9697-9E6D9E917C20}" dt="2024-04-11T02:09:39.043" v="1375" actId="47"/>
        <pc:sldMkLst>
          <pc:docMk/>
          <pc:sldMk cId="1563804059" sldId="707"/>
        </pc:sldMkLst>
      </pc:sldChg>
      <pc:sldMasterChg chg="del delSldLayout">
        <pc:chgData name="Quakers Hill Parish" userId="654315b0-35d7-4124-99ab-33b305b33ffd" providerId="ADAL" clId="{CA7D4A0F-182F-4ABB-9697-9E6D9E917C20}" dt="2023-11-09T04:38:42.385" v="21" actId="47"/>
        <pc:sldMasterMkLst>
          <pc:docMk/>
          <pc:sldMasterMk cId="4192036087" sldId="2147483751"/>
        </pc:sldMasterMkLst>
        <pc:sldLayoutChg chg="del">
          <pc:chgData name="Quakers Hill Parish" userId="654315b0-35d7-4124-99ab-33b305b33ffd" providerId="ADAL" clId="{CA7D4A0F-182F-4ABB-9697-9E6D9E917C20}" dt="2023-11-09T04:38:42.385" v="21" actId="47"/>
          <pc:sldLayoutMkLst>
            <pc:docMk/>
            <pc:sldMasterMk cId="4192036087" sldId="2147483751"/>
            <pc:sldLayoutMk cId="3247626747" sldId="2147483752"/>
          </pc:sldLayoutMkLst>
        </pc:sldLayoutChg>
        <pc:sldLayoutChg chg="del">
          <pc:chgData name="Quakers Hill Parish" userId="654315b0-35d7-4124-99ab-33b305b33ffd" providerId="ADAL" clId="{CA7D4A0F-182F-4ABB-9697-9E6D9E917C20}" dt="2023-11-09T04:38:42.385" v="21" actId="47"/>
          <pc:sldLayoutMkLst>
            <pc:docMk/>
            <pc:sldMasterMk cId="4192036087" sldId="2147483751"/>
            <pc:sldLayoutMk cId="2328355765" sldId="2147483753"/>
          </pc:sldLayoutMkLst>
        </pc:sldLayoutChg>
        <pc:sldLayoutChg chg="del">
          <pc:chgData name="Quakers Hill Parish" userId="654315b0-35d7-4124-99ab-33b305b33ffd" providerId="ADAL" clId="{CA7D4A0F-182F-4ABB-9697-9E6D9E917C20}" dt="2023-11-09T04:38:42.385" v="21" actId="47"/>
          <pc:sldLayoutMkLst>
            <pc:docMk/>
            <pc:sldMasterMk cId="4192036087" sldId="2147483751"/>
            <pc:sldLayoutMk cId="737400838" sldId="2147483754"/>
          </pc:sldLayoutMkLst>
        </pc:sldLayoutChg>
        <pc:sldLayoutChg chg="del">
          <pc:chgData name="Quakers Hill Parish" userId="654315b0-35d7-4124-99ab-33b305b33ffd" providerId="ADAL" clId="{CA7D4A0F-182F-4ABB-9697-9E6D9E917C20}" dt="2023-11-09T04:38:42.385" v="21" actId="47"/>
          <pc:sldLayoutMkLst>
            <pc:docMk/>
            <pc:sldMasterMk cId="4192036087" sldId="2147483751"/>
            <pc:sldLayoutMk cId="4101942864" sldId="2147483755"/>
          </pc:sldLayoutMkLst>
        </pc:sldLayoutChg>
        <pc:sldLayoutChg chg="del">
          <pc:chgData name="Quakers Hill Parish" userId="654315b0-35d7-4124-99ab-33b305b33ffd" providerId="ADAL" clId="{CA7D4A0F-182F-4ABB-9697-9E6D9E917C20}" dt="2023-11-09T04:38:42.385" v="21" actId="47"/>
          <pc:sldLayoutMkLst>
            <pc:docMk/>
            <pc:sldMasterMk cId="4192036087" sldId="2147483751"/>
            <pc:sldLayoutMk cId="3054842663" sldId="2147483756"/>
          </pc:sldLayoutMkLst>
        </pc:sldLayoutChg>
        <pc:sldLayoutChg chg="del">
          <pc:chgData name="Quakers Hill Parish" userId="654315b0-35d7-4124-99ab-33b305b33ffd" providerId="ADAL" clId="{CA7D4A0F-182F-4ABB-9697-9E6D9E917C20}" dt="2023-11-09T04:38:42.385" v="21" actId="47"/>
          <pc:sldLayoutMkLst>
            <pc:docMk/>
            <pc:sldMasterMk cId="4192036087" sldId="2147483751"/>
            <pc:sldLayoutMk cId="3990057137" sldId="2147483757"/>
          </pc:sldLayoutMkLst>
        </pc:sldLayoutChg>
        <pc:sldLayoutChg chg="del">
          <pc:chgData name="Quakers Hill Parish" userId="654315b0-35d7-4124-99ab-33b305b33ffd" providerId="ADAL" clId="{CA7D4A0F-182F-4ABB-9697-9E6D9E917C20}" dt="2023-11-09T04:38:42.385" v="21" actId="47"/>
          <pc:sldLayoutMkLst>
            <pc:docMk/>
            <pc:sldMasterMk cId="4192036087" sldId="2147483751"/>
            <pc:sldLayoutMk cId="2677606947" sldId="2147483758"/>
          </pc:sldLayoutMkLst>
        </pc:sldLayoutChg>
        <pc:sldLayoutChg chg="del">
          <pc:chgData name="Quakers Hill Parish" userId="654315b0-35d7-4124-99ab-33b305b33ffd" providerId="ADAL" clId="{CA7D4A0F-182F-4ABB-9697-9E6D9E917C20}" dt="2023-11-09T04:38:42.385" v="21" actId="47"/>
          <pc:sldLayoutMkLst>
            <pc:docMk/>
            <pc:sldMasterMk cId="4192036087" sldId="2147483751"/>
            <pc:sldLayoutMk cId="1312376397" sldId="2147483759"/>
          </pc:sldLayoutMkLst>
        </pc:sldLayoutChg>
        <pc:sldLayoutChg chg="del">
          <pc:chgData name="Quakers Hill Parish" userId="654315b0-35d7-4124-99ab-33b305b33ffd" providerId="ADAL" clId="{CA7D4A0F-182F-4ABB-9697-9E6D9E917C20}" dt="2023-11-09T04:38:42.385" v="21" actId="47"/>
          <pc:sldLayoutMkLst>
            <pc:docMk/>
            <pc:sldMasterMk cId="4192036087" sldId="2147483751"/>
            <pc:sldLayoutMk cId="2153357152" sldId="2147483760"/>
          </pc:sldLayoutMkLst>
        </pc:sldLayoutChg>
        <pc:sldLayoutChg chg="del">
          <pc:chgData name="Quakers Hill Parish" userId="654315b0-35d7-4124-99ab-33b305b33ffd" providerId="ADAL" clId="{CA7D4A0F-182F-4ABB-9697-9E6D9E917C20}" dt="2023-11-09T04:38:42.385" v="21" actId="47"/>
          <pc:sldLayoutMkLst>
            <pc:docMk/>
            <pc:sldMasterMk cId="4192036087" sldId="2147483751"/>
            <pc:sldLayoutMk cId="1295326081" sldId="2147483761"/>
          </pc:sldLayoutMkLst>
        </pc:sldLayoutChg>
        <pc:sldLayoutChg chg="del">
          <pc:chgData name="Quakers Hill Parish" userId="654315b0-35d7-4124-99ab-33b305b33ffd" providerId="ADAL" clId="{CA7D4A0F-182F-4ABB-9697-9E6D9E917C20}" dt="2023-11-09T04:38:42.385" v="21" actId="47"/>
          <pc:sldLayoutMkLst>
            <pc:docMk/>
            <pc:sldMasterMk cId="4192036087" sldId="2147483751"/>
            <pc:sldLayoutMk cId="3259500659" sldId="2147483762"/>
          </pc:sldLayoutMkLst>
        </pc:sldLayoutChg>
        <pc:sldLayoutChg chg="del">
          <pc:chgData name="Quakers Hill Parish" userId="654315b0-35d7-4124-99ab-33b305b33ffd" providerId="ADAL" clId="{CA7D4A0F-182F-4ABB-9697-9E6D9E917C20}" dt="2023-11-09T04:38:42.385" v="21" actId="47"/>
          <pc:sldLayoutMkLst>
            <pc:docMk/>
            <pc:sldMasterMk cId="4192036087" sldId="2147483751"/>
            <pc:sldLayoutMk cId="3445809379" sldId="2147483763"/>
          </pc:sldLayoutMkLst>
        </pc:sldLayoutChg>
        <pc:sldLayoutChg chg="del">
          <pc:chgData name="Quakers Hill Parish" userId="654315b0-35d7-4124-99ab-33b305b33ffd" providerId="ADAL" clId="{CA7D4A0F-182F-4ABB-9697-9E6D9E917C20}" dt="2023-11-09T04:38:42.385" v="21" actId="47"/>
          <pc:sldLayoutMkLst>
            <pc:docMk/>
            <pc:sldMasterMk cId="4192036087" sldId="2147483751"/>
            <pc:sldLayoutMk cId="4093473251" sldId="21474837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FD76A-0F3C-465B-BD25-96B2F7A15BB7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CED8C-A551-40AD-8809-20DCEAFC618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090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645" y="0"/>
            <a:ext cx="2523645" cy="6858001"/>
            <a:chOff x="-3645" y="0"/>
            <a:chExt cx="2523645" cy="6858001"/>
          </a:xfrm>
        </p:grpSpPr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8" t="15572" r="11528" b="22932"/>
            <a:stretch/>
          </p:blipFill>
          <p:spPr bwMode="auto">
            <a:xfrm>
              <a:off x="0" y="5301209"/>
              <a:ext cx="2520000" cy="1556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8" t="15572" r="11528" b="13384"/>
            <a:stretch/>
          </p:blipFill>
          <p:spPr bwMode="auto">
            <a:xfrm>
              <a:off x="-3645" y="3573016"/>
              <a:ext cx="2520000" cy="1798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8" t="15572" r="11528" b="13384"/>
            <a:stretch/>
          </p:blipFill>
          <p:spPr bwMode="auto">
            <a:xfrm>
              <a:off x="-3645" y="1772816"/>
              <a:ext cx="2520000" cy="1798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8" t="15572" r="11528" b="13384"/>
            <a:stretch/>
          </p:blipFill>
          <p:spPr bwMode="auto">
            <a:xfrm>
              <a:off x="0" y="0"/>
              <a:ext cx="2520000" cy="1798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279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6112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89878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0768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8600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7893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312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400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6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87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55" name="Rectangle 54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1041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7543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2700" b="1" i="0" cap="all" baseline="0">
                <a:solidFill>
                  <a:srgbClr val="006600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27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 baseline="0">
                <a:solidFill>
                  <a:srgbClr val="006600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2400"/>
            </a:lvl2pPr>
            <a:lvl3pPr marL="0" indent="0">
              <a:buFont typeface="+mj-lt"/>
              <a:buNone/>
              <a:defRPr sz="2400"/>
            </a:lvl3pPr>
            <a:lvl4pPr marL="0" indent="0">
              <a:buFont typeface="+mj-lt"/>
              <a:buNone/>
              <a:defRPr sz="2400"/>
            </a:lvl4pPr>
            <a:lvl5pPr marL="0" indent="0">
              <a:buFont typeface="+mj-lt"/>
              <a:buNone/>
              <a:defRPr sz="24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0" y="6381330"/>
            <a:ext cx="6192813" cy="404665"/>
          </a:xfrm>
        </p:spPr>
        <p:txBody>
          <a:bodyPr>
            <a:no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aseline="0">
                <a:solidFill>
                  <a:srgbClr val="006600"/>
                </a:solidFill>
              </a:defRPr>
            </a:lvl1pPr>
            <a:lvl2pPr marL="342900" indent="0">
              <a:buFontTx/>
              <a:buNone/>
              <a:defRPr sz="1050"/>
            </a:lvl2pPr>
            <a:lvl3pPr marL="685800" indent="0">
              <a:buFontTx/>
              <a:buNone/>
              <a:defRPr sz="1050"/>
            </a:lvl3pPr>
            <a:lvl4pPr marL="1028700" indent="0">
              <a:buFontTx/>
              <a:buNone/>
              <a:defRPr sz="1050"/>
            </a:lvl4pPr>
            <a:lvl5pPr marL="1371600" indent="0">
              <a:buFontTx/>
              <a:buNone/>
              <a:defRPr sz="105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83" name="Group 8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84" name="Rectangle 8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9708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73" name="Rectangle 7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74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433103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17" descr="G:\Year B - Mark\src_data\highres\OTime 194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2" t="5985" r="50776" b="5796"/>
            <a:stretch/>
          </p:blipFill>
          <p:spPr bwMode="auto">
            <a:xfrm>
              <a:off x="179752" y="3429000"/>
              <a:ext cx="2160000" cy="29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5312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7777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4077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33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-3645" y="0"/>
            <a:ext cx="2523645" cy="6858001"/>
            <a:chOff x="-3645" y="0"/>
            <a:chExt cx="2523645" cy="6858001"/>
          </a:xfrm>
        </p:grpSpPr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8" t="15572" r="11528" b="22932"/>
            <a:stretch/>
          </p:blipFill>
          <p:spPr bwMode="auto">
            <a:xfrm>
              <a:off x="0" y="5301209"/>
              <a:ext cx="2520000" cy="1556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8" t="15572" r="11528" b="13384"/>
            <a:stretch/>
          </p:blipFill>
          <p:spPr bwMode="auto">
            <a:xfrm>
              <a:off x="-3645" y="3573016"/>
              <a:ext cx="2520000" cy="1798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8" t="15572" r="11528" b="13384"/>
            <a:stretch/>
          </p:blipFill>
          <p:spPr bwMode="auto">
            <a:xfrm>
              <a:off x="-3645" y="1772816"/>
              <a:ext cx="2520000" cy="1798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8" t="15572" r="11528" b="13384"/>
            <a:stretch/>
          </p:blipFill>
          <p:spPr bwMode="auto">
            <a:xfrm>
              <a:off x="0" y="0"/>
              <a:ext cx="2520000" cy="1798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255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3213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805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916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823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121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7298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1665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DC5FA0-3C19-423D-AA1C-712BD5CB8FFB}" type="datetimeFigureOut">
              <a:rPr lang="en-US" altLang="en-US"/>
              <a:pPr/>
              <a:t>4/11/2024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D1103C-35B7-481D-8128-E128D7989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365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pic>
        <p:nvPicPr>
          <p:cNvPr id="5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263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68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3645" y="0"/>
            <a:ext cx="2523645" cy="6858001"/>
            <a:chOff x="-3645" y="0"/>
            <a:chExt cx="2523645" cy="6858001"/>
          </a:xfrm>
        </p:grpSpPr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8" t="15572" r="11528" b="22932"/>
            <a:stretch/>
          </p:blipFill>
          <p:spPr bwMode="auto">
            <a:xfrm>
              <a:off x="0" y="5301209"/>
              <a:ext cx="2520000" cy="1556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8" t="15572" r="11528" b="13384"/>
            <a:stretch/>
          </p:blipFill>
          <p:spPr bwMode="auto">
            <a:xfrm>
              <a:off x="-3645" y="3573016"/>
              <a:ext cx="2520000" cy="1798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8" t="15572" r="11528" b="13384"/>
            <a:stretch/>
          </p:blipFill>
          <p:spPr bwMode="auto">
            <a:xfrm>
              <a:off x="-3645" y="1772816"/>
              <a:ext cx="2520000" cy="1798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88" t="15572" r="11528" b="13384"/>
            <a:stretch/>
          </p:blipFill>
          <p:spPr bwMode="auto">
            <a:xfrm>
              <a:off x="0" y="0"/>
              <a:ext cx="2520000" cy="1798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007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rrowheads="1"/>
          </p:cNvPicPr>
          <p:nvPr userDrawn="1"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70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655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120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979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000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75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5871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768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7103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857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676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9387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0438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5112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8326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7837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17047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7823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4746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7324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55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38228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5669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597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02810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791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pic>
          <p:nvPicPr>
            <p:cNvPr id="9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27070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801" y="6381336"/>
            <a:ext cx="6192813" cy="404665"/>
          </a:xfrm>
        </p:spPr>
        <p:txBody>
          <a:bodyPr>
            <a:noAutofit/>
          </a:bodyPr>
          <a:lstStyle>
            <a:lvl1pPr marL="0" marR="0" indent="0" algn="ctr" defTabSz="9143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/>
            </a:lvl1pPr>
            <a:lvl2pPr marL="457178" indent="0">
              <a:buFontTx/>
              <a:buNone/>
              <a:defRPr sz="1400"/>
            </a:lvl2pPr>
            <a:lvl3pPr marL="914354" indent="0">
              <a:buFontTx/>
              <a:buNone/>
              <a:defRPr sz="1400"/>
            </a:lvl3pPr>
            <a:lvl4pPr marL="1371532" indent="0">
              <a:buFontTx/>
              <a:buNone/>
              <a:defRPr sz="1400"/>
            </a:lvl4pPr>
            <a:lvl5pPr marL="1828709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pic>
          <p:nvPicPr>
            <p:cNvPr id="13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3082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pic>
          <p:nvPicPr>
            <p:cNvPr id="7" name="Picture 2" descr="http://liturgyhelp.com.au/resource_file/graphics/icons/N01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1271"/>
              <a:ext cx="2520000" cy="5035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0843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30066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993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06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97506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7005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1660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9418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27016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7142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17409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0700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96154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63896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635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985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005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0709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47672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6932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06651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3641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044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2674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pic>
          <p:nvPicPr>
            <p:cNvPr id="1026" name="Picture 2" descr="G:\Year B - Mark\src_data\highres\OTime 015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3" t="7032" r="15699" b="19690"/>
            <a:stretch/>
          </p:blipFill>
          <p:spPr bwMode="auto">
            <a:xfrm>
              <a:off x="0" y="0"/>
              <a:ext cx="2520000" cy="3445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G:\Year B - Mark\src_data\highres\OTime 016.jp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5" t="6048" r="53687" b="25457"/>
            <a:stretch/>
          </p:blipFill>
          <p:spPr bwMode="auto">
            <a:xfrm>
              <a:off x="0" y="3445984"/>
              <a:ext cx="2520000" cy="341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17780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3"/>
            <p:cNvPicPr>
              <a:picLocks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9000"/>
              <a:ext cx="2520000" cy="43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340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846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3"/>
            <p:cNvPicPr>
              <a:picLocks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9000"/>
              <a:ext cx="2520000" cy="43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217347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Picture 3"/>
            <p:cNvPicPr>
              <a:picLocks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69000"/>
              <a:ext cx="2520000" cy="43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58823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7793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71650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9172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67295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1382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9814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21928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371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652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93729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98296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561635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8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01996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40000" y="180000"/>
            <a:ext cx="5688000" cy="648000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cap="all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sz="3600" b="1" i="0" cap="all" baseline="0" dirty="0">
                <a:latin typeface="Calibri" pitchFamily="34" charset="0"/>
              </a:rPr>
              <a:t>ENTER HYMN TITLE HERE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771800" y="1052736"/>
            <a:ext cx="6120000" cy="475252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2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0" indent="0">
              <a:buFont typeface="+mj-lt"/>
              <a:buNone/>
              <a:defRPr sz="3200"/>
            </a:lvl2pPr>
            <a:lvl3pPr marL="0" indent="0">
              <a:buFont typeface="+mj-lt"/>
              <a:buNone/>
              <a:defRPr sz="3200"/>
            </a:lvl3pPr>
            <a:lvl4pPr marL="0" indent="0">
              <a:buFont typeface="+mj-lt"/>
              <a:buNone/>
              <a:defRPr sz="3200"/>
            </a:lvl4pPr>
            <a:lvl5pPr marL="0" indent="0">
              <a:buFont typeface="+mj-lt"/>
              <a:buNone/>
              <a:defRPr sz="3200"/>
            </a:lvl5pPr>
          </a:lstStyle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Enter Lyrics Here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71799" y="6381328"/>
            <a:ext cx="6192813" cy="40466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Composer: Enter Name Here</a:t>
            </a:r>
            <a:br>
              <a:rPr lang="en-US" dirty="0"/>
            </a:br>
            <a:r>
              <a:rPr lang="en-US" dirty="0"/>
              <a:t>Lyricist: Enter Name Here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2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50015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2520000" cy="6858000"/>
            <a:chOff x="0" y="0"/>
            <a:chExt cx="2520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520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4" descr="http://liturgyhelp.com.au/resource_file/graphics/icons/N02ORSUA_icon_large_col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387"/>
              <a:ext cx="2520000" cy="5033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31511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09288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29700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25048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20717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72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876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868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225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47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3956D-8DC4-4A1A-870C-57B042E4C172}" type="datetimeFigureOut">
              <a:rPr lang="en-AU" smtClean="0"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3C52D-0F87-40E0-8C2D-83ABA68DA01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91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38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17ED-9365-44E2-B0A9-1F79163C7293}" type="datetimeFigureOut">
              <a:rPr lang="en-AU" smtClean="0"/>
              <a:pPr/>
              <a:t>11/04/2024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1D3A-48A4-47AB-B7B2-986AF11F552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8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304" y="188640"/>
            <a:ext cx="619268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cap="all" dirty="0">
                <a:solidFill>
                  <a:schemeClr val="bg1"/>
                </a:solidFill>
                <a:latin typeface="Calibri" pitchFamily="34" charset="0"/>
              </a:rPr>
              <a:t>The most holy TRINITY</a:t>
            </a:r>
          </a:p>
          <a:p>
            <a:pPr algn="ctr"/>
            <a:r>
              <a:rPr lang="en-AU" sz="4000" dirty="0">
                <a:solidFill>
                  <a:schemeClr val="bg1"/>
                </a:solidFill>
                <a:latin typeface="Calibri" pitchFamily="34" charset="0"/>
              </a:rPr>
              <a:t>Sunday 26 May, 2024</a:t>
            </a:r>
            <a:endParaRPr lang="en-US" sz="4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4296" y="2708920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i="1" dirty="0">
                <a:solidFill>
                  <a:schemeClr val="bg1"/>
                </a:solidFill>
              </a:rPr>
              <a:t>Mary Immaculate Parish 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Quakers Hill-Schofields</a:t>
            </a:r>
            <a:br>
              <a:rPr lang="en-AU" sz="3200" i="1" dirty="0">
                <a:solidFill>
                  <a:schemeClr val="bg1"/>
                </a:solidFill>
              </a:rPr>
            </a:br>
            <a:r>
              <a:rPr lang="en-AU" sz="3200" i="1" dirty="0">
                <a:solidFill>
                  <a:schemeClr val="bg1"/>
                </a:solidFill>
              </a:rPr>
              <a:t>We welcome our parishioners and visitors to our Parish today.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CF16-C1D2-7320-880B-2A8535EA5A63}"/>
              </a:ext>
            </a:extLst>
          </p:cNvPr>
          <p:cNvSpPr txBox="1"/>
          <p:nvPr/>
        </p:nvSpPr>
        <p:spPr>
          <a:xfrm>
            <a:off x="323528" y="1124744"/>
            <a:ext cx="892899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most grievous fault;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therefore I ask blessed </a:t>
            </a:r>
            <a:b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Mary ever-Virgin,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 the Angels and Saints,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pray for me to the Lord our God.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1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1369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almighty God have mercy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us,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forgive us our sins,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bring us to everlasting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67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503D8-69C4-4741-AD4B-E76D33C143F9}"/>
              </a:ext>
            </a:extLst>
          </p:cNvPr>
          <p:cNvSpPr txBox="1"/>
          <p:nvPr/>
        </p:nvSpPr>
        <p:spPr>
          <a:xfrm>
            <a:off x="179512" y="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74A09C-17A1-481F-9F37-688141106AEB}"/>
              </a:ext>
            </a:extLst>
          </p:cNvPr>
          <p:cNvSpPr/>
          <p:nvPr/>
        </p:nvSpPr>
        <p:spPr>
          <a:xfrm>
            <a:off x="395536" y="913239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BE6EE-C8FF-419F-952B-9F41CD79D81B}"/>
              </a:ext>
            </a:extLst>
          </p:cNvPr>
          <p:cNvSpPr/>
          <p:nvPr/>
        </p:nvSpPr>
        <p:spPr>
          <a:xfrm>
            <a:off x="431032" y="2747727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Christ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CHRIST, HAVE MERCY.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4A5F3-83A7-43B5-8ACC-08E7FADA5683}"/>
              </a:ext>
            </a:extLst>
          </p:cNvPr>
          <p:cNvSpPr/>
          <p:nvPr/>
        </p:nvSpPr>
        <p:spPr>
          <a:xfrm>
            <a:off x="467544" y="472514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Lord have mercy,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LORD, HAVE MERCY.</a:t>
            </a:r>
          </a:p>
        </p:txBody>
      </p:sp>
    </p:spTree>
    <p:extLst>
      <p:ext uri="{BB962C8B-B14F-4D97-AF65-F5344CB8AC3E}">
        <p14:creationId xmlns:p14="http://schemas.microsoft.com/office/powerpoint/2010/main" val="166254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GLORIA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816" y="908720"/>
            <a:ext cx="89644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Glory to God in the highest, and on earth peace to people of good will.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praise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bless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adore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glorify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give you thanks for your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glory,</a:t>
            </a:r>
          </a:p>
        </p:txBody>
      </p:sp>
    </p:spTree>
    <p:extLst>
      <p:ext uri="{BB962C8B-B14F-4D97-AF65-F5344CB8AC3E}">
        <p14:creationId xmlns:p14="http://schemas.microsoft.com/office/powerpoint/2010/main" val="500758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8AE15C-0219-6A0E-B865-F6C12B59087A}"/>
              </a:ext>
            </a:extLst>
          </p:cNvPr>
          <p:cNvSpPr txBox="1"/>
          <p:nvPr/>
        </p:nvSpPr>
        <p:spPr>
          <a:xfrm>
            <a:off x="251520" y="404664"/>
            <a:ext cx="90010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heavenly 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Jesus Christ, Only Begotten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 God, Lamb of God,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of the Father,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take away the sins of the world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 our prayer;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82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65200"/>
            <a:ext cx="88566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seated at the right hand of the Father, have mercy on 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you alone are the Holy 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Lord,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alone are the Most High,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Jesus Christ,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glory of God the Father. Amen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328" y="6427113"/>
            <a:ext cx="88566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02545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86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990145"/>
            <a:ext cx="6290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FIRST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Dt 4:32-34. 39-40</a:t>
            </a:r>
          </a:p>
        </p:txBody>
      </p:sp>
    </p:spTree>
    <p:extLst>
      <p:ext uri="{BB962C8B-B14F-4D97-AF65-F5344CB8AC3E}">
        <p14:creationId xmlns:p14="http://schemas.microsoft.com/office/powerpoint/2010/main" val="257572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16632"/>
            <a:ext cx="662473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RESPONSORIAL PSALM</a:t>
            </a:r>
          </a:p>
          <a:p>
            <a:pPr algn="ctr"/>
            <a:r>
              <a:rPr lang="en-AU" sz="2800" b="1" dirty="0">
                <a:solidFill>
                  <a:schemeClr val="bg1"/>
                </a:solidFill>
                <a:latin typeface="Calibri" pitchFamily="34" charset="0"/>
              </a:rPr>
              <a:t>Ps 32: 4-6. 9. 18-20</a:t>
            </a:r>
          </a:p>
          <a:p>
            <a:pPr algn="ctr"/>
            <a:endParaRPr lang="en-US" sz="6000" b="1" dirty="0">
              <a:solidFill>
                <a:schemeClr val="bg1"/>
              </a:solidFill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</a:rPr>
              <a:t>Happy the people the Lord has chosen to be his own.</a:t>
            </a:r>
          </a:p>
        </p:txBody>
      </p:sp>
    </p:spTree>
    <p:extLst>
      <p:ext uri="{BB962C8B-B14F-4D97-AF65-F5344CB8AC3E}">
        <p14:creationId xmlns:p14="http://schemas.microsoft.com/office/powerpoint/2010/main" val="353444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713146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SECOND READING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Romans 8: 14-17</a:t>
            </a:r>
          </a:p>
          <a:p>
            <a:pPr algn="ctr"/>
            <a:endParaRPr lang="en-US" sz="5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>
          <a:xfrm>
            <a:off x="107504" y="44624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WEEKENDS MASSES WILL BE OFFERED FOR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2665A-BD36-BC71-D32E-EF8CA21F3303}"/>
              </a:ext>
            </a:extLst>
          </p:cNvPr>
          <p:cNvSpPr txBox="1"/>
          <p:nvPr/>
        </p:nvSpPr>
        <p:spPr>
          <a:xfrm>
            <a:off x="323528" y="444734"/>
            <a:ext cx="8820472" cy="84638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Recent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200" b="1" u="sng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200" b="1" u="sng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200" b="1" u="sng" dirty="0">
              <a:solidFill>
                <a:prstClr val="white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Anniversaries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A map of earthquake evacuation&#10;&#10;Description automatically generated with medium confidence">
            <a:extLst>
              <a:ext uri="{FF2B5EF4-FFF2-40B4-BE49-F238E27FC236}">
                <a16:creationId xmlns:a16="http://schemas.microsoft.com/office/drawing/2014/main" id="{F87B36F3-36AE-2A0D-BC9C-CE68C2AA9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723"/>
            <a:ext cx="3953932" cy="27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1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2493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500" b="1" dirty="0">
                <a:solidFill>
                  <a:schemeClr val="bg1"/>
                </a:solidFill>
                <a:latin typeface="Calibri" pitchFamily="34" charset="0"/>
              </a:rPr>
              <a:t>GOSPEL ACCLAMATION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Alleluia, alleluia!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Glory to the Father, the Son, and the Holy Spirit: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to God who is, who was, </a:t>
            </a:r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and who is to come.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Alleluia!</a:t>
            </a:r>
          </a:p>
        </p:txBody>
      </p:sp>
    </p:spTree>
    <p:extLst>
      <p:ext uri="{BB962C8B-B14F-4D97-AF65-F5344CB8AC3E}">
        <p14:creationId xmlns:p14="http://schemas.microsoft.com/office/powerpoint/2010/main" val="3122992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48680"/>
            <a:ext cx="896448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GOSPEL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reading from the holy Gospel according to John.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Glory to you, O Lord.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170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1988840"/>
            <a:ext cx="5688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GOSPEL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Matthew 28: 16-20</a:t>
            </a:r>
          </a:p>
        </p:txBody>
      </p:sp>
    </p:spTree>
    <p:extLst>
      <p:ext uri="{BB962C8B-B14F-4D97-AF65-F5344CB8AC3E}">
        <p14:creationId xmlns:p14="http://schemas.microsoft.com/office/powerpoint/2010/main" val="838244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50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13320" y="1052736"/>
            <a:ext cx="8820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God,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Father almighty,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Creator of heaven and earth,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Jesus Christ, his only 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Lord, who was conceived by the Holy Spirit,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born of the Virgin Mary,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72008" y="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916099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DE077-5AE2-2DD9-7AB7-13D12F766DCA}"/>
              </a:ext>
            </a:extLst>
          </p:cNvPr>
          <p:cNvSpPr txBox="1"/>
          <p:nvPr/>
        </p:nvSpPr>
        <p:spPr>
          <a:xfrm>
            <a:off x="395536" y="83671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suffered under Pontius Pilate,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crucified, died and was buried;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descended into hell;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the third day he rose again from the dead;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7E95A-F5F0-A827-7346-8FC2B850DF02}"/>
              </a:ext>
            </a:extLst>
          </p:cNvPr>
          <p:cNvSpPr txBox="1"/>
          <p:nvPr/>
        </p:nvSpPr>
        <p:spPr>
          <a:xfrm>
            <a:off x="395536" y="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</p:spTree>
    <p:extLst>
      <p:ext uri="{BB962C8B-B14F-4D97-AF65-F5344CB8AC3E}">
        <p14:creationId xmlns:p14="http://schemas.microsoft.com/office/powerpoint/2010/main" val="3467906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A86FC0-1737-2D65-B4A4-0E597645FD0E}"/>
              </a:ext>
            </a:extLst>
          </p:cNvPr>
          <p:cNvSpPr txBox="1"/>
          <p:nvPr/>
        </p:nvSpPr>
        <p:spPr>
          <a:xfrm>
            <a:off x="172688" y="0"/>
            <a:ext cx="871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APOSTLES’ CREED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FF276-4E86-FD20-EB32-49D72DE8EE55}"/>
              </a:ext>
            </a:extLst>
          </p:cNvPr>
          <p:cNvSpPr txBox="1"/>
          <p:nvPr/>
        </p:nvSpPr>
        <p:spPr>
          <a:xfrm>
            <a:off x="172688" y="101295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 ascended into heaven,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is seated at the right hand of God the Father almighty;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there he will come to judge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living and the dead.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believe in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holy Catholic Church,</a:t>
            </a:r>
          </a:p>
        </p:txBody>
      </p:sp>
    </p:spTree>
    <p:extLst>
      <p:ext uri="{BB962C8B-B14F-4D97-AF65-F5344CB8AC3E}">
        <p14:creationId xmlns:p14="http://schemas.microsoft.com/office/powerpoint/2010/main" val="255634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A38176-745D-0A0F-3FBB-5EB996832F9D}"/>
              </a:ext>
            </a:extLst>
          </p:cNvPr>
          <p:cNvSpPr txBox="1"/>
          <p:nvPr/>
        </p:nvSpPr>
        <p:spPr>
          <a:xfrm>
            <a:off x="2555775" y="476672"/>
            <a:ext cx="656641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itchFamily="34" charset="0"/>
              </a:rPr>
              <a:t>PRAYERS OF THE FAITHFUL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Calibri" pitchFamily="34" charset="0"/>
              </a:rPr>
              <a:t>R — Lord,  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Calibri" pitchFamily="34" charset="0"/>
              </a:rPr>
              <a:t>hear Our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Calibri" pitchFamily="34" charset="0"/>
              </a:rPr>
              <a:t>Prayer.</a:t>
            </a:r>
            <a:endParaRPr lang="en-AU" sz="8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47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226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PARISH COMMUNITY PRAYER</a:t>
            </a:r>
            <a:endParaRPr lang="en-AU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8892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God, our Father, bless this parish Mary Immaculate so that we may love you more. </a:t>
            </a:r>
          </a:p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Help the parents to be good examples to the children and our youth to grow in love and strength as good Christians. </a:t>
            </a:r>
          </a:p>
        </p:txBody>
      </p:sp>
    </p:spTree>
    <p:extLst>
      <p:ext uri="{BB962C8B-B14F-4D97-AF65-F5344CB8AC3E}">
        <p14:creationId xmlns:p14="http://schemas.microsoft.com/office/powerpoint/2010/main" val="68098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008" y="1052736"/>
            <a:ext cx="8928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Encircle our families with your loving care. To the sick grant health, to the aged bring serenity and to those in sorrow joy.</a:t>
            </a:r>
          </a:p>
        </p:txBody>
      </p:sp>
    </p:spTree>
    <p:extLst>
      <p:ext uri="{BB962C8B-B14F-4D97-AF65-F5344CB8AC3E}">
        <p14:creationId xmlns:p14="http://schemas.microsoft.com/office/powerpoint/2010/main" val="374361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496264" cy="468052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31242-08F2-4A1A-A771-3D0DAFC6A354}"/>
              </a:ext>
            </a:extLst>
          </p:cNvPr>
          <p:cNvSpPr/>
          <p:nvPr/>
        </p:nvSpPr>
        <p:spPr>
          <a:xfrm>
            <a:off x="467544" y="5827220"/>
            <a:ext cx="8793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(Insert Details Here)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382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BEAC87-0BB9-F950-3210-CA493E1E0A25}"/>
              </a:ext>
            </a:extLst>
          </p:cNvPr>
          <p:cNvSpPr txBox="1"/>
          <p:nvPr/>
        </p:nvSpPr>
        <p:spPr>
          <a:xfrm>
            <a:off x="179512" y="908720"/>
            <a:ext cx="871296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5400" b="1" dirty="0">
                <a:solidFill>
                  <a:schemeClr val="bg1"/>
                </a:solidFill>
                <a:latin typeface="Calibri" pitchFamily="34" charset="0"/>
              </a:rPr>
              <a:t>May we grow stronger in faith and may our love for one another become deeper in our daily living.</a:t>
            </a:r>
          </a:p>
        </p:txBody>
      </p:sp>
    </p:spTree>
    <p:extLst>
      <p:ext uri="{BB962C8B-B14F-4D97-AF65-F5344CB8AC3E}">
        <p14:creationId xmlns:p14="http://schemas.microsoft.com/office/powerpoint/2010/main" val="2729355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6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431779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4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4000" advTm="84000"/>
    </mc:Choice>
    <mc:Fallback xmlns="">
      <p:transition spd="slow" advTm="84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7319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95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2105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9512" y="180000"/>
            <a:ext cx="8748488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9512" y="1052736"/>
            <a:ext cx="8712288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512" y="5877272"/>
            <a:ext cx="8785101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853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90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Pray, brethren (brothers and sisters) …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May the Lord accept the sacrifice 			at your hands, for the praise and 			glory of his name, for our good 			    and the good of all his holy  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Church.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AMEN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606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LITURGY OF THE EUCHARIST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91200"/>
            <a:ext cx="8856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AND WITH YOUR SPIRIT.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up your hearts.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WE LIFT THEM UP TO THE LORD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give thanks to the Lord our God.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	IT IS RIGHT AND JUST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52413" algn="l"/>
                <a:tab pos="342900" algn="l"/>
              </a:tabLst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875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86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496264" cy="468052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31242-08F2-4A1A-A771-3D0DAFC6A354}"/>
              </a:ext>
            </a:extLst>
          </p:cNvPr>
          <p:cNvSpPr/>
          <p:nvPr/>
        </p:nvSpPr>
        <p:spPr>
          <a:xfrm>
            <a:off x="467544" y="5827220"/>
            <a:ext cx="8793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(Insert Details Here)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947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SANCTUS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1295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Holy, Holy, Holy Lord God of hosts.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Heaven and earth are full of your glory.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is he who comes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name of the Lord.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Hosanna in the highest.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878650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75"/>
            <a:ext cx="9144000" cy="68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21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0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MYSTERY OF FAITH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(Option 1)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132856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proclaim your Death,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Lord, and profess your Resurrection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until you come again.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6675612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(Option 2)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32" y="1484784"/>
            <a:ext cx="8892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solidFill>
                  <a:schemeClr val="bg1"/>
                </a:solidFill>
              </a:rPr>
              <a:t>When we eat this Bread </a:t>
            </a:r>
            <a:br>
              <a:rPr lang="en-AU" sz="5400" b="1" dirty="0">
                <a:solidFill>
                  <a:schemeClr val="bg1"/>
                </a:solidFill>
              </a:rPr>
            </a:br>
            <a:r>
              <a:rPr lang="en-AU" sz="5400" b="1" dirty="0">
                <a:solidFill>
                  <a:schemeClr val="bg1"/>
                </a:solidFill>
              </a:rPr>
              <a:t>and drink this Cup,</a:t>
            </a:r>
          </a:p>
          <a:p>
            <a:r>
              <a:rPr lang="en-AU" sz="5400" b="1" dirty="0">
                <a:solidFill>
                  <a:schemeClr val="bg1"/>
                </a:solidFill>
                <a:effectLst/>
              </a:rPr>
              <a:t>we proclaim your Death, </a:t>
            </a:r>
          </a:p>
          <a:p>
            <a:r>
              <a:rPr lang="en-AU" sz="5400" b="1" dirty="0">
                <a:solidFill>
                  <a:schemeClr val="bg1"/>
                </a:solidFill>
                <a:effectLst/>
              </a:rPr>
              <a:t>O Lord,</a:t>
            </a:r>
          </a:p>
          <a:p>
            <a:r>
              <a:rPr lang="en-AU" sz="5400" b="1" dirty="0">
                <a:solidFill>
                  <a:schemeClr val="bg1"/>
                </a:solidFill>
              </a:rPr>
              <a:t>until you come again.</a:t>
            </a:r>
            <a:endParaRPr lang="en-US" sz="5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427113"/>
            <a:ext cx="8892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9392715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Calibri" pitchFamily="34" charset="0"/>
              </a:rPr>
              <a:t>MYSTERY OF FAITH</a:t>
            </a:r>
          </a:p>
          <a:p>
            <a:pPr algn="ctr"/>
            <a:r>
              <a:rPr lang="en-AU" sz="3600" b="1" dirty="0">
                <a:solidFill>
                  <a:srgbClr val="7030A0"/>
                </a:solidFill>
                <a:latin typeface="Calibri" pitchFamily="34" charset="0"/>
              </a:rPr>
              <a:t>(Option 3)</a:t>
            </a:r>
            <a:endParaRPr lang="en-US" sz="36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556792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>
                <a:solidFill>
                  <a:schemeClr val="bg1"/>
                </a:solidFill>
              </a:rPr>
              <a:t>Save us, Saviour of the world,</a:t>
            </a:r>
            <a:br>
              <a:rPr lang="en-AU" sz="5400" b="1" dirty="0">
                <a:solidFill>
                  <a:schemeClr val="bg1"/>
                </a:solidFill>
              </a:rPr>
            </a:br>
            <a:r>
              <a:rPr lang="en-AU" sz="5400" b="1" dirty="0">
                <a:solidFill>
                  <a:schemeClr val="bg1"/>
                </a:solidFill>
              </a:rPr>
              <a:t>for by your Cross and Resurrection</a:t>
            </a:r>
          </a:p>
          <a:p>
            <a:r>
              <a:rPr lang="en-AU" sz="5400" b="1" dirty="0">
                <a:solidFill>
                  <a:schemeClr val="bg1"/>
                </a:solidFill>
                <a:effectLst/>
              </a:rPr>
              <a:t>you have set us free.</a:t>
            </a:r>
            <a:endParaRPr lang="en-US" sz="5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00" dirty="0">
                <a:solidFill>
                  <a:schemeClr val="bg1"/>
                </a:solidFill>
              </a:rPr>
              <a:t>Mass of Glory &amp; Praise - Paul Mason 2010 / Mass of St Francis – Paul Taylor 2010</a:t>
            </a:r>
          </a:p>
          <a:p>
            <a:pPr algn="ctr"/>
            <a:r>
              <a:rPr lang="en-AU" sz="1100" dirty="0">
                <a:solidFill>
                  <a:schemeClr val="bg1"/>
                </a:solidFill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3582638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024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Through him, and with him,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 him,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God, almighty Father, </a:t>
            </a:r>
            <a:b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unity of the Holy Spirit,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glory and honour is yours,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ever and ever.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AMEN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427113"/>
            <a:ext cx="89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13102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107504" y="548680"/>
            <a:ext cx="93025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Father, Who art in heaven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Hallowed be Thy Name;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kingdom come,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Thy will be done,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 earth as it is in heaven.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us this day our daily bread,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forgive us our trespasses,</a:t>
            </a:r>
          </a:p>
        </p:txBody>
      </p:sp>
    </p:spTree>
    <p:extLst>
      <p:ext uri="{BB962C8B-B14F-4D97-AF65-F5344CB8AC3E}">
        <p14:creationId xmlns:p14="http://schemas.microsoft.com/office/powerpoint/2010/main" val="2940456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16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LORD’S PRAYER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0E606D-8E2A-4040-95FC-74FCC4E15B32}"/>
              </a:ext>
            </a:extLst>
          </p:cNvPr>
          <p:cNvSpPr/>
          <p:nvPr/>
        </p:nvSpPr>
        <p:spPr>
          <a:xfrm>
            <a:off x="29736" y="1556792"/>
            <a:ext cx="93025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we forgive those who trespass against us;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lead us not into temptation,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deliver us from evil. </a:t>
            </a:r>
          </a:p>
        </p:txBody>
      </p:sp>
    </p:spTree>
    <p:extLst>
      <p:ext uri="{BB962C8B-B14F-4D97-AF65-F5344CB8AC3E}">
        <p14:creationId xmlns:p14="http://schemas.microsoft.com/office/powerpoint/2010/main" val="3928636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17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496264" cy="468052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31242-08F2-4A1A-A771-3D0DAFC6A354}"/>
              </a:ext>
            </a:extLst>
          </p:cNvPr>
          <p:cNvSpPr/>
          <p:nvPr/>
        </p:nvSpPr>
        <p:spPr>
          <a:xfrm>
            <a:off x="467544" y="5827220"/>
            <a:ext cx="8793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(Insert Details Here)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348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BB7A47-678B-48ED-AFE3-8CC8D4A987F2}"/>
              </a:ext>
            </a:extLst>
          </p:cNvPr>
          <p:cNvSpPr/>
          <p:nvPr/>
        </p:nvSpPr>
        <p:spPr>
          <a:xfrm>
            <a:off x="251520" y="548680"/>
            <a:ext cx="9060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Celebrant: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 us, Lord, we pray…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271CE-F5FC-496C-BC1B-F3E26BE700DE}"/>
              </a:ext>
            </a:extLst>
          </p:cNvPr>
          <p:cNvSpPr/>
          <p:nvPr/>
        </p:nvSpPr>
        <p:spPr>
          <a:xfrm>
            <a:off x="395536" y="2780928"/>
            <a:ext cx="889960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kingdom, the power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the glory are yours, now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for ever.</a:t>
            </a:r>
          </a:p>
        </p:txBody>
      </p:sp>
    </p:spTree>
    <p:extLst>
      <p:ext uri="{BB962C8B-B14F-4D97-AF65-F5344CB8AC3E}">
        <p14:creationId xmlns:p14="http://schemas.microsoft.com/office/powerpoint/2010/main" val="27152821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6239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SIGN OF PEACE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0550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peace of the Lord be with you always.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 us offer each other the sign of peace.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39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646331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mercy on 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516" y="6427113"/>
            <a:ext cx="89284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</p:spTree>
    <p:extLst>
      <p:ext uri="{BB962C8B-B14F-4D97-AF65-F5344CB8AC3E}">
        <p14:creationId xmlns:p14="http://schemas.microsoft.com/office/powerpoint/2010/main" val="430516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BREAKING OF THE BREAD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6427113"/>
            <a:ext cx="6516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Mass of Glory &amp; Praise - Paul Mason 2010 / Mass of St Francis – Paul Taylor 2010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Christian Copyright Licensing International Licence No. 219857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B785E-3FAC-E65A-F0E6-EDBB28ACB7E4}"/>
              </a:ext>
            </a:extLst>
          </p:cNvPr>
          <p:cNvSpPr txBox="1"/>
          <p:nvPr/>
        </p:nvSpPr>
        <p:spPr>
          <a:xfrm>
            <a:off x="341784" y="1340768"/>
            <a:ext cx="89107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Lamb of God, you take away the sins of the world: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Grant us peace.</a:t>
            </a:r>
          </a:p>
        </p:txBody>
      </p:sp>
    </p:spTree>
    <p:extLst>
      <p:ext uri="{BB962C8B-B14F-4D97-AF65-F5344CB8AC3E}">
        <p14:creationId xmlns:p14="http://schemas.microsoft.com/office/powerpoint/2010/main" val="27904445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the Lamb of God,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Behold him who takes away the sins of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Blessed are those who are called to the supper of the Lamb.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788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COMMUNION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</a:t>
            </a:r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I am not worthy that 	you should enter under 	my roof,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but only say the word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and my soul shall be 	healed.</a:t>
            </a:r>
            <a:endParaRPr kumimoji="0" lang="en-US" sz="4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47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4809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09215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45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23528" y="180000"/>
            <a:ext cx="8604472" cy="64800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536" y="1052736"/>
            <a:ext cx="8496264" cy="4680520"/>
          </a:xfrm>
        </p:spPr>
        <p:txBody>
          <a:bodyPr/>
          <a:lstStyle/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431242-08F2-4A1A-A771-3D0DAFC6A354}"/>
              </a:ext>
            </a:extLst>
          </p:cNvPr>
          <p:cNvSpPr/>
          <p:nvPr/>
        </p:nvSpPr>
        <p:spPr>
          <a:xfrm>
            <a:off x="467544" y="5827220"/>
            <a:ext cx="8793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Music &amp; Lyrics By: </a:t>
            </a: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(Insert Details Here)</a:t>
            </a: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music reproduced with permission of ONE LICENSE No. A-642058 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Christian Copyright Licensing International Licence No. 219857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Graphics Used with Permission of </a:t>
            </a:r>
            <a:r>
              <a:rPr kumimoji="0" lang="en-A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Sr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Susan Daily IBVM.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579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44970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68412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6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431779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FIRST COLLECTION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priests currently serving in the Parramatta diocese as well as those who are retired or sick.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SECOND COLLECTION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SUPPORTS OUR ON GOING OVERHEADS AND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TO DAY EXPENSES OF OUR PARISH…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3616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38040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50084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55272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19523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8206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CONCLUDING RITE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Lord be with you.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AND WITH YOUR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................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All:	THANKS BE TO GOD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702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402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INTRODUCTORY RITES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name of the Father,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Son,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of the Holy Spirit.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 	AMEN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All:	AND WITH YOUR SPIRIT.</a:t>
            </a:r>
          </a:p>
        </p:txBody>
      </p:sp>
    </p:spTree>
    <p:extLst>
      <p:ext uri="{BB962C8B-B14F-4D97-AF65-F5344CB8AC3E}">
        <p14:creationId xmlns:p14="http://schemas.microsoft.com/office/powerpoint/2010/main" val="15616603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51262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10634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1520" y="180000"/>
            <a:ext cx="8676480" cy="6480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1520" y="1052736"/>
            <a:ext cx="8640280" cy="4752528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51520" y="5877272"/>
            <a:ext cx="8713093" cy="980728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1400" b="1" dirty="0"/>
              <a:t>Music &amp; Lyrics By: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i="1" dirty="0">
                <a:solidFill>
                  <a:srgbClr val="FF0000"/>
                </a:solidFill>
              </a:rPr>
              <a:t>Please Insert Details Here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All music reproduced with permission of ONE LICENSE No. A-642058 or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Christian Copyright Licensing No. 219857</a:t>
            </a:r>
          </a:p>
          <a:p>
            <a:pPr lvl="0">
              <a:spcBef>
                <a:spcPts val="0"/>
              </a:spcBef>
            </a:pPr>
            <a:r>
              <a:rPr lang="en-AU" sz="1400" dirty="0"/>
              <a:t>Graphics Used with Permission of </a:t>
            </a:r>
            <a:r>
              <a:rPr lang="en-AU" sz="1400" dirty="0" err="1"/>
              <a:t>Sr</a:t>
            </a:r>
            <a:r>
              <a:rPr lang="en-AU" sz="1400" dirty="0"/>
              <a:t> Susan Daily IBVM.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59143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119336"/>
            <a:ext cx="685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1400" dirty="0">
                <a:solidFill>
                  <a:schemeClr val="bg1"/>
                </a:solidFill>
              </a:rPr>
              <a:t>All music reproduced with permission of ONE LICENSE No. A-642058 or</a:t>
            </a:r>
          </a:p>
          <a:p>
            <a:pPr lvl="0" algn="ctr"/>
            <a:r>
              <a:rPr lang="en-AU" sz="1400" dirty="0">
                <a:solidFill>
                  <a:schemeClr val="bg1"/>
                </a:solidFill>
              </a:rPr>
              <a:t>Christian Copyright Licensing No. 21987</a:t>
            </a:r>
          </a:p>
          <a:p>
            <a:pPr algn="ctr"/>
            <a:r>
              <a:rPr lang="en-AU" sz="1400" dirty="0">
                <a:solidFill>
                  <a:schemeClr val="bg1"/>
                </a:solidFill>
              </a:rPr>
              <a:t>Graphics Used with Permission of </a:t>
            </a:r>
            <a:r>
              <a:rPr lang="en-AU" sz="1400" dirty="0" err="1">
                <a:solidFill>
                  <a:schemeClr val="bg1"/>
                </a:solidFill>
              </a:rPr>
              <a:t>Sr</a:t>
            </a:r>
            <a:r>
              <a:rPr lang="en-AU" sz="1400" dirty="0">
                <a:solidFill>
                  <a:schemeClr val="bg1"/>
                </a:solidFill>
              </a:rPr>
              <a:t> Susan Daily IBVM.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2713230" y="1340768"/>
            <a:ext cx="6003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6000" b="1" cap="all" dirty="0">
                <a:solidFill>
                  <a:schemeClr val="bg1"/>
                </a:solidFill>
                <a:latin typeface="Calibri" pitchFamily="34" charset="0"/>
              </a:rPr>
              <a:t>The most </a:t>
            </a:r>
            <a:br>
              <a:rPr lang="en-AU" sz="6000" b="1" cap="all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AU" sz="6000" b="1" cap="all" dirty="0">
                <a:solidFill>
                  <a:schemeClr val="bg1"/>
                </a:solidFill>
                <a:latin typeface="Calibri" pitchFamily="34" charset="0"/>
              </a:rPr>
              <a:t>holy TRINITY</a:t>
            </a:r>
          </a:p>
          <a:p>
            <a:pPr algn="ctr"/>
            <a:r>
              <a:rPr lang="en-AU" sz="4800" dirty="0">
                <a:solidFill>
                  <a:schemeClr val="bg1"/>
                </a:solidFill>
                <a:latin typeface="Calibri" pitchFamily="34" charset="0"/>
              </a:rPr>
              <a:t>Sunday 26</a:t>
            </a:r>
            <a:r>
              <a:rPr lang="en-AU" sz="48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4800" dirty="0">
                <a:solidFill>
                  <a:schemeClr val="bg1"/>
                </a:solidFill>
                <a:latin typeface="Calibri" pitchFamily="34" charset="0"/>
              </a:rPr>
              <a:t> May, 2024</a:t>
            </a:r>
            <a:endParaRPr lang="en-US" sz="4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4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67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PENITENTIAL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56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 confess to almighty God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to you, my brothers and sisters,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 have greatly sinned,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my thoughts and in my words,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what I have done and what I have failed to do,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my fault, through my fault,  </a:t>
            </a:r>
          </a:p>
        </p:txBody>
      </p:sp>
    </p:spTree>
    <p:extLst>
      <p:ext uri="{BB962C8B-B14F-4D97-AF65-F5344CB8AC3E}">
        <p14:creationId xmlns:p14="http://schemas.microsoft.com/office/powerpoint/2010/main" val="3937607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2472</Words>
  <Application>Microsoft Office PowerPoint</Application>
  <PresentationFormat>On-screen Show (4:3)</PresentationFormat>
  <Paragraphs>337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73</vt:i4>
      </vt:variant>
    </vt:vector>
  </HeadingPairs>
  <TitlesOfParts>
    <vt:vector size="85" baseType="lpstr">
      <vt:lpstr>Aptos</vt:lpstr>
      <vt:lpstr>Aptos Display</vt:lpstr>
      <vt:lpstr>Arial</vt:lpstr>
      <vt:lpstr>Calibri</vt:lpstr>
      <vt:lpstr>Office Theme</vt:lpstr>
      <vt:lpstr>3_Office Theme</vt:lpstr>
      <vt:lpstr>8_Office Theme</vt:lpstr>
      <vt:lpstr>7_Office Theme</vt:lpstr>
      <vt:lpstr>6_Office Theme</vt:lpstr>
      <vt:lpstr>1_Office Theme</vt:lpstr>
      <vt:lpstr>2_Office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Claudine</dc:creator>
  <cp:lastModifiedBy>Quakers Hill Parish</cp:lastModifiedBy>
  <cp:revision>138</cp:revision>
  <dcterms:created xsi:type="dcterms:W3CDTF">2011-11-21T04:52:32Z</dcterms:created>
  <dcterms:modified xsi:type="dcterms:W3CDTF">2024-04-11T02:10:31Z</dcterms:modified>
</cp:coreProperties>
</file>