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sldIdLst>
    <p:sldId id="256" r:id="rId3"/>
    <p:sldId id="257" r:id="rId4"/>
    <p:sldId id="358" r:id="rId5"/>
    <p:sldId id="359" r:id="rId6"/>
    <p:sldId id="360" r:id="rId7"/>
    <p:sldId id="261" r:id="rId8"/>
    <p:sldId id="392" r:id="rId9"/>
    <p:sldId id="262" r:id="rId10"/>
    <p:sldId id="263" r:id="rId11"/>
    <p:sldId id="406" r:id="rId12"/>
    <p:sldId id="391" r:id="rId13"/>
    <p:sldId id="271" r:id="rId14"/>
    <p:sldId id="272" r:id="rId15"/>
    <p:sldId id="273" r:id="rId16"/>
    <p:sldId id="274" r:id="rId17"/>
    <p:sldId id="275" r:id="rId18"/>
    <p:sldId id="276" r:id="rId19"/>
    <p:sldId id="390" r:id="rId20"/>
    <p:sldId id="278" r:id="rId21"/>
    <p:sldId id="279" r:id="rId22"/>
    <p:sldId id="280" r:id="rId23"/>
    <p:sldId id="340" r:id="rId24"/>
    <p:sldId id="341" r:id="rId25"/>
    <p:sldId id="342" r:id="rId26"/>
    <p:sldId id="389" r:id="rId27"/>
    <p:sldId id="398" r:id="rId28"/>
    <p:sldId id="361" r:id="rId29"/>
    <p:sldId id="362" r:id="rId30"/>
    <p:sldId id="363" r:id="rId31"/>
    <p:sldId id="364" r:id="rId32"/>
    <p:sldId id="388" r:id="rId33"/>
    <p:sldId id="287" r:id="rId34"/>
    <p:sldId id="387" r:id="rId35"/>
    <p:sldId id="289" r:id="rId36"/>
    <p:sldId id="351" r:id="rId37"/>
    <p:sldId id="291" r:id="rId38"/>
    <p:sldId id="292" r:id="rId39"/>
    <p:sldId id="293" r:id="rId40"/>
    <p:sldId id="404" r:id="rId41"/>
    <p:sldId id="294" r:id="rId42"/>
    <p:sldId id="298" r:id="rId43"/>
    <p:sldId id="394" r:id="rId44"/>
    <p:sldId id="395" r:id="rId45"/>
    <p:sldId id="295" r:id="rId46"/>
    <p:sldId id="296" r:id="rId47"/>
    <p:sldId id="297" r:id="rId48"/>
    <p:sldId id="396" r:id="rId49"/>
    <p:sldId id="365" r:id="rId50"/>
    <p:sldId id="366" r:id="rId51"/>
    <p:sldId id="367" r:id="rId52"/>
    <p:sldId id="368" r:id="rId53"/>
    <p:sldId id="407" r:id="rId54"/>
    <p:sldId id="369" r:id="rId55"/>
    <p:sldId id="370" r:id="rId56"/>
    <p:sldId id="371" r:id="rId57"/>
    <p:sldId id="372" r:id="rId58"/>
    <p:sldId id="405" r:id="rId59"/>
    <p:sldId id="310" r:id="rId60"/>
    <p:sldId id="373" r:id="rId61"/>
    <p:sldId id="374" r:id="rId62"/>
    <p:sldId id="375" r:id="rId63"/>
    <p:sldId id="376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5E7CE-3DF9-4680-A07F-5BCF64CCCB20}" v="28" dt="2024-02-01T02:45:5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-1"/>
            <a:ext cx="2520000" cy="6858001"/>
            <a:chOff x="-1" y="-1"/>
            <a:chExt cx="2520000" cy="6858001"/>
          </a:xfrm>
        </p:grpSpPr>
        <p:pic>
          <p:nvPicPr>
            <p:cNvPr id="1027" name="Picture 3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64" t="5538" r="27528" b="41696"/>
            <a:stretch/>
          </p:blipFill>
          <p:spPr bwMode="auto">
            <a:xfrm>
              <a:off x="-1" y="-1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1" t="5379" r="3259" b="41696"/>
            <a:stretch/>
          </p:blipFill>
          <p:spPr bwMode="auto">
            <a:xfrm>
              <a:off x="-1" y="34272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9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323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4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26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9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09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260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0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3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" y="-1"/>
            <a:ext cx="2520000" cy="6858001"/>
            <a:chOff x="-1" y="-1"/>
            <a:chExt cx="2520000" cy="6858001"/>
          </a:xfrm>
        </p:grpSpPr>
        <p:pic>
          <p:nvPicPr>
            <p:cNvPr id="17" name="Picture 3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64" t="5538" r="27528" b="41696"/>
            <a:stretch/>
          </p:blipFill>
          <p:spPr bwMode="auto">
            <a:xfrm>
              <a:off x="-1" y="-1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1" t="5379" r="3259" b="41696"/>
            <a:stretch/>
          </p:blipFill>
          <p:spPr bwMode="auto">
            <a:xfrm>
              <a:off x="-1" y="34272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09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705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456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04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43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964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189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" y="-1"/>
            <a:ext cx="2520000" cy="6858001"/>
            <a:chOff x="-1" y="-1"/>
            <a:chExt cx="2520000" cy="6858001"/>
          </a:xfrm>
        </p:grpSpPr>
        <p:pic>
          <p:nvPicPr>
            <p:cNvPr id="12" name="Picture 3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64" t="5538" r="27528" b="41696"/>
            <a:stretch/>
          </p:blipFill>
          <p:spPr bwMode="auto">
            <a:xfrm>
              <a:off x="-1" y="-1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:\Year B - Mark\src_data\highres\Lent 022.jpg"/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1" t="5379" r="3259" b="41696"/>
            <a:stretch/>
          </p:blipFill>
          <p:spPr bwMode="auto">
            <a:xfrm>
              <a:off x="-1" y="34272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2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304" y="332656"/>
            <a:ext cx="619268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third Sunday </a:t>
            </a:r>
            <a:r>
              <a:rPr lang="en-AU" sz="4500" b="1" cap="all" dirty="0">
                <a:solidFill>
                  <a:schemeClr val="bg1"/>
                </a:solidFill>
                <a:latin typeface="Calibri" pitchFamily="34" charset="0"/>
              </a:rPr>
              <a:t>of lent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3</a:t>
            </a:r>
            <a:r>
              <a:rPr lang="en-AU" sz="400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  March,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304" y="2780928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</a:p>
          <a:p>
            <a:pPr algn="ctr"/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BB4BA-965A-8A08-C233-380F5E4FB84B}"/>
              </a:ext>
            </a:extLst>
          </p:cNvPr>
          <p:cNvSpPr/>
          <p:nvPr/>
        </p:nvSpPr>
        <p:spPr>
          <a:xfrm>
            <a:off x="2699792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027F4-B8D0-3F91-1460-04429133F1EE}"/>
              </a:ext>
            </a:extLst>
          </p:cNvPr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Christ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CHRIST,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F6A14-769D-BB61-8B35-B756F50AB54B}"/>
              </a:ext>
            </a:extLst>
          </p:cNvPr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DF2EE-5DC5-C701-9515-6EEF3EF012DF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</p:spTree>
    <p:extLst>
      <p:ext uri="{BB962C8B-B14F-4D97-AF65-F5344CB8AC3E}">
        <p14:creationId xmlns:p14="http://schemas.microsoft.com/office/powerpoint/2010/main" val="10624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63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Exodus 20: 1-17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568863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18: 8-11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Lord, you have the words of everlasting life.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713146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Corinthians 1: 22-25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6596"/>
            <a:ext cx="568863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Praise to you,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Lord Jesus Christ, king of endless glory!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God loved the world so much, he gave us his only Son, that all who believe in him might have eternal life.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Praise to you,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Lord Jesus Christ, king of endless glory!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Lord be with you.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All: 	AND WITH YOUR SPIRIT.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 reading from the holy Gospel according to John.</a:t>
            </a:r>
          </a:p>
          <a:p>
            <a:r>
              <a:rPr lang="en-US" sz="3600" b="1" cap="all" dirty="0">
                <a:solidFill>
                  <a:schemeClr val="bg1"/>
                </a:solidFill>
              </a:rPr>
              <a:t>All: 	Glory to you, O Lord.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John 2: 13-25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4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our Lord, who was conceived by the Holy Spirit,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born of the Virgin Mary,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suffered under Pontius Pilate,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949280"/>
            <a:ext cx="8802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932" y="836712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Calibri" pitchFamily="34" charset="0"/>
              </a:rPr>
              <a:t>R — Lord, hear our prayer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0"/>
            <a:ext cx="63367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Loving God, During the sacred season of Lent, bring us closer to you.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Prepare a place in our homes and hearts for silence and solitude, so that we may re-discover the grace of a prayer-full life.</a:t>
            </a:r>
          </a:p>
        </p:txBody>
      </p:sp>
    </p:spTree>
    <p:extLst>
      <p:ext uri="{BB962C8B-B14F-4D97-AF65-F5344CB8AC3E}">
        <p14:creationId xmlns:p14="http://schemas.microsoft.com/office/powerpoint/2010/main" val="218579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Help us to fast from those things that threaten the well-being of body and soul, remind us of the grace of simplicity.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9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61926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Enlarge our hearts so that we give to those in need and, in doing so, re-discover the grace of gratitude and generosity.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May this season be a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grace-filled time to rekindle our love and faith in you.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5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31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0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51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36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4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76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19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LITURGY OF THE EUCHARIST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44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SANCTUS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Holy, Holy, Holy Lord God of hosts.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Heaven and earth are full of your glory.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Blessed is he who comes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In the name of the Lord.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1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We proclaim your Death, O Lord,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and profess your Resurrection 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until you come again.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>
                <a:solidFill>
                  <a:schemeClr val="bg1"/>
                </a:solidFill>
              </a:rPr>
              <a:t>When we eat this Bread </a:t>
            </a:r>
            <a:br>
              <a:rPr lang="en-AU" sz="3100" b="1" dirty="0">
                <a:solidFill>
                  <a:schemeClr val="bg1"/>
                </a:solidFill>
              </a:rPr>
            </a:br>
            <a:r>
              <a:rPr lang="en-AU" sz="3100" b="1" dirty="0">
                <a:solidFill>
                  <a:schemeClr val="bg1"/>
                </a:solidFill>
              </a:rPr>
              <a:t>and drink this Cup,</a:t>
            </a:r>
          </a:p>
          <a:p>
            <a:r>
              <a:rPr lang="en-AU" sz="3100" b="1" dirty="0">
                <a:solidFill>
                  <a:schemeClr val="bg1"/>
                </a:solidFill>
                <a:effectLst/>
              </a:rPr>
              <a:t>we proclaim your Death, O Lord,</a:t>
            </a:r>
          </a:p>
          <a:p>
            <a:r>
              <a:rPr lang="en-AU" sz="3100" b="1" dirty="0">
                <a:solidFill>
                  <a:schemeClr val="bg1"/>
                </a:solidFill>
              </a:rPr>
              <a:t>until you come again.</a:t>
            </a:r>
            <a:endParaRPr lang="en-US" sz="31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Save us, Saviour of the world,</a:t>
            </a:r>
            <a:br>
              <a:rPr lang="en-AU" sz="3200" b="1" dirty="0">
                <a:solidFill>
                  <a:schemeClr val="bg1"/>
                </a:solidFill>
              </a:rPr>
            </a:br>
            <a:r>
              <a:rPr lang="en-AU" sz="3200" b="1" dirty="0">
                <a:solidFill>
                  <a:schemeClr val="bg1"/>
                </a:solidFill>
              </a:rPr>
              <a:t>for by your Cross and Resurrection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you have set us free.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0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344" y="1052736"/>
            <a:ext cx="8460456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31344" y="5912986"/>
            <a:ext cx="8820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09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Through him, and with him, </a:t>
            </a: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and in him,</a:t>
            </a:r>
          </a:p>
          <a:p>
            <a:r>
              <a:rPr lang="en-AU" sz="3200" dirty="0">
                <a:solidFill>
                  <a:schemeClr val="bg1"/>
                </a:solidFill>
                <a:effectLst/>
              </a:rPr>
              <a:t>O God, almighty Father, </a:t>
            </a:r>
            <a:br>
              <a:rPr lang="en-AU" sz="3200" dirty="0">
                <a:solidFill>
                  <a:schemeClr val="bg1"/>
                </a:solidFill>
                <a:effectLst/>
              </a:rPr>
            </a:br>
            <a:r>
              <a:rPr lang="en-AU" sz="3200" dirty="0">
                <a:solidFill>
                  <a:schemeClr val="bg1"/>
                </a:solidFill>
                <a:effectLst/>
              </a:rPr>
              <a:t>in the unity of the Holy Spirit,</a:t>
            </a:r>
          </a:p>
          <a:p>
            <a:r>
              <a:rPr lang="en-AU" sz="3200" dirty="0">
                <a:solidFill>
                  <a:schemeClr val="bg1"/>
                </a:solidFill>
              </a:rPr>
              <a:t>all glory and honour is yours,</a:t>
            </a:r>
          </a:p>
          <a:p>
            <a:r>
              <a:rPr lang="en-AU" sz="3200" dirty="0">
                <a:solidFill>
                  <a:schemeClr val="bg1"/>
                </a:solidFill>
              </a:rPr>
              <a:t>for ever and ever.</a:t>
            </a:r>
          </a:p>
          <a:p>
            <a:endParaRPr lang="en-AU" sz="1000" b="1" dirty="0">
              <a:solidFill>
                <a:schemeClr val="bg1"/>
              </a:solidFill>
              <a:effectLst/>
            </a:endParaRP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All:	AMEN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18080D-2047-7897-D73C-0E76CFA1975B}"/>
              </a:ext>
            </a:extLst>
          </p:cNvPr>
          <p:cNvSpPr txBox="1"/>
          <p:nvPr/>
        </p:nvSpPr>
        <p:spPr>
          <a:xfrm>
            <a:off x="2699792" y="116632"/>
            <a:ext cx="61206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THE LORD’S PRAYER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Our Father, Who art in heaven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Hallowed be Thy Name;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kingdom come,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will be done,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on earth as it is in heaven.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Give us this day our daily bread,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forgive us our trespasses,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as we forgive those who trespass against us;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lead us not into temptation,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but deliver us from evil. Amen.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1E0FB-F928-9242-1FE4-84DF4090978D}"/>
              </a:ext>
            </a:extLst>
          </p:cNvPr>
          <p:cNvSpPr txBox="1"/>
          <p:nvPr/>
        </p:nvSpPr>
        <p:spPr>
          <a:xfrm>
            <a:off x="2555776" y="116632"/>
            <a:ext cx="6588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u="sng" dirty="0">
                <a:solidFill>
                  <a:schemeClr val="bg1"/>
                </a:solidFill>
                <a:latin typeface="Calibri" pitchFamily="34" charset="0"/>
              </a:rPr>
              <a:t>Celebrant: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Deliver us, Lord, we pray……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u="sng" dirty="0">
                <a:solidFill>
                  <a:schemeClr val="bg1"/>
                </a:solidFill>
                <a:latin typeface="Calibri" pitchFamily="34" charset="0"/>
              </a:rPr>
              <a:t>All: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For the kingdom, the power and the glory are yours, now and for ever.</a:t>
            </a: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47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8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SIGN OF PEACE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peace of the Lord be with you always.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Let us offer each other the sign of peace.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BREAKING OF THE BREAD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AU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Grant us peace.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COMMUNION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Behold the Lamb of God,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Behold him who takes away the sins of the world.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Blessed are those who are called to the supper of the Lamb.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All:	</a:t>
            </a:r>
            <a:r>
              <a:rPr lang="en-US" sz="3200" b="1" cap="all" dirty="0">
                <a:solidFill>
                  <a:schemeClr val="bg1"/>
                </a:solidFill>
              </a:rPr>
              <a:t>Lord, </a:t>
            </a:r>
            <a:br>
              <a:rPr lang="en-US" sz="3200" b="1" cap="all" dirty="0">
                <a:solidFill>
                  <a:schemeClr val="bg1"/>
                </a:solidFill>
              </a:rPr>
            </a:br>
            <a:r>
              <a:rPr lang="en-US" sz="3200" b="1" cap="all" dirty="0">
                <a:solidFill>
                  <a:schemeClr val="bg1"/>
                </a:solidFill>
              </a:rPr>
              <a:t>	I am not worthy that 	you should enter under 	my roof,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but only say the word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and my soul shall be 	healed.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87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5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6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180000"/>
            <a:ext cx="831644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1560" y="1052736"/>
            <a:ext cx="828024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11560" y="5912986"/>
            <a:ext cx="8640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8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72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82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65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7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6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51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8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20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CONCLUDING RITE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Lord be with you.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Go ................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THANKS BE TO GOD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4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INTRODUCTORY RITES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Holy Spirit.</a:t>
            </a:r>
          </a:p>
          <a:p>
            <a:endParaRPr lang="en-AU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 	AMEN</a:t>
            </a:r>
          </a:p>
          <a:p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03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43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89654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94228" y="591298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4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2382560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third Sunday of lent</a:t>
            </a:r>
            <a:endParaRPr lang="en-AU" sz="4500" b="1" cap="all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000">
                <a:solidFill>
                  <a:schemeClr val="bg1"/>
                </a:solidFill>
                <a:latin typeface="Calibri" pitchFamily="34" charset="0"/>
              </a:rPr>
              <a:t>Sunday 3rd 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March</a:t>
            </a:r>
            <a:r>
              <a:rPr lang="en-AU" sz="400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3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therefore I ask blessed </a:t>
            </a:r>
            <a:br>
              <a:rPr lang="en-AU" sz="2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on us,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forgive us our sins,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All: 	AMEN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2251</Words>
  <Application>Microsoft Office PowerPoint</Application>
  <PresentationFormat>On-screen Show (4:3)</PresentationFormat>
  <Paragraphs>296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74</cp:revision>
  <dcterms:created xsi:type="dcterms:W3CDTF">2011-11-21T04:52:32Z</dcterms:created>
  <dcterms:modified xsi:type="dcterms:W3CDTF">2024-02-07T22:25:15Z</dcterms:modified>
</cp:coreProperties>
</file>