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8" r:id="rId3"/>
    <p:sldMasterId id="2147483696" r:id="rId4"/>
  </p:sldMasterIdLst>
  <p:notesMasterIdLst>
    <p:notesMasterId r:id="rId64"/>
  </p:notesMasterIdLst>
  <p:sldIdLst>
    <p:sldId id="256" r:id="rId5"/>
    <p:sldId id="327" r:id="rId6"/>
    <p:sldId id="390" r:id="rId7"/>
    <p:sldId id="391" r:id="rId8"/>
    <p:sldId id="392" r:id="rId9"/>
    <p:sldId id="261" r:id="rId10"/>
    <p:sldId id="432" r:id="rId11"/>
    <p:sldId id="262" r:id="rId12"/>
    <p:sldId id="263" r:id="rId13"/>
    <p:sldId id="265" r:id="rId14"/>
    <p:sldId id="269" r:id="rId15"/>
    <p:sldId id="270" r:id="rId16"/>
    <p:sldId id="431" r:id="rId17"/>
    <p:sldId id="271" r:id="rId18"/>
    <p:sldId id="272" r:id="rId19"/>
    <p:sldId id="273" r:id="rId20"/>
    <p:sldId id="274" r:id="rId21"/>
    <p:sldId id="275" r:id="rId22"/>
    <p:sldId id="276" r:id="rId23"/>
    <p:sldId id="430" r:id="rId24"/>
    <p:sldId id="278" r:id="rId25"/>
    <p:sldId id="279" r:id="rId26"/>
    <p:sldId id="280" r:id="rId27"/>
    <p:sldId id="411" r:id="rId28"/>
    <p:sldId id="412" r:id="rId29"/>
    <p:sldId id="413" r:id="rId30"/>
    <p:sldId id="331" r:id="rId31"/>
    <p:sldId id="382" r:id="rId32"/>
    <p:sldId id="332" r:id="rId33"/>
    <p:sldId id="383" r:id="rId34"/>
    <p:sldId id="429" r:id="rId35"/>
    <p:sldId id="287" r:id="rId36"/>
    <p:sldId id="428" r:id="rId37"/>
    <p:sldId id="289" r:id="rId38"/>
    <p:sldId id="414" r:id="rId39"/>
    <p:sldId id="415" r:id="rId40"/>
    <p:sldId id="427" r:id="rId41"/>
    <p:sldId id="294" r:id="rId42"/>
    <p:sldId id="298" r:id="rId43"/>
    <p:sldId id="319" r:id="rId44"/>
    <p:sldId id="426" r:id="rId45"/>
    <p:sldId id="295" r:id="rId46"/>
    <p:sldId id="300" r:id="rId47"/>
    <p:sldId id="380" r:id="rId48"/>
    <p:sldId id="425" r:id="rId49"/>
    <p:sldId id="356" r:id="rId50"/>
    <p:sldId id="396" r:id="rId51"/>
    <p:sldId id="397" r:id="rId52"/>
    <p:sldId id="398" r:id="rId53"/>
    <p:sldId id="420" r:id="rId54"/>
    <p:sldId id="370" r:id="rId55"/>
    <p:sldId id="402" r:id="rId56"/>
    <p:sldId id="404" r:id="rId57"/>
    <p:sldId id="407" r:id="rId58"/>
    <p:sldId id="408" r:id="rId59"/>
    <p:sldId id="310" r:id="rId60"/>
    <p:sldId id="367" r:id="rId61"/>
    <p:sldId id="368" r:id="rId62"/>
    <p:sldId id="423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004C00"/>
    <a:srgbClr val="005C00"/>
    <a:srgbClr val="336600"/>
    <a:srgbClr val="F3FF8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B12881-1A78-4ED0-AE20-3891EBB3D843}" v="3" dt="2023-11-02T02:39:57.0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91" autoAdjust="0"/>
  </p:normalViewPr>
  <p:slideViewPr>
    <p:cSldViewPr showGuides="1">
      <p:cViewPr varScale="1">
        <p:scale>
          <a:sx n="102" d="100"/>
          <a:sy n="102" d="100"/>
        </p:scale>
        <p:origin x="188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akers Hill Parish" userId="654315b0-35d7-4124-99ab-33b305b33ffd" providerId="ADAL" clId="{66B12881-1A78-4ED0-AE20-3891EBB3D843}"/>
    <pc:docChg chg="custSel delSld modSld">
      <pc:chgData name="Quakers Hill Parish" userId="654315b0-35d7-4124-99ab-33b305b33ffd" providerId="ADAL" clId="{66B12881-1A78-4ED0-AE20-3891EBB3D843}" dt="2023-11-02T02:42:12.162" v="60" actId="20577"/>
      <pc:docMkLst>
        <pc:docMk/>
      </pc:docMkLst>
      <pc:sldChg chg="delSp modSp mod">
        <pc:chgData name="Quakers Hill Parish" userId="654315b0-35d7-4124-99ab-33b305b33ffd" providerId="ADAL" clId="{66B12881-1A78-4ED0-AE20-3891EBB3D843}" dt="2023-11-02T02:34:41.119" v="22" actId="478"/>
        <pc:sldMkLst>
          <pc:docMk/>
          <pc:sldMk cId="484348933" sldId="256"/>
        </pc:sldMkLst>
        <pc:spChg chg="mod">
          <ac:chgData name="Quakers Hill Parish" userId="654315b0-35d7-4124-99ab-33b305b33ffd" providerId="ADAL" clId="{66B12881-1A78-4ED0-AE20-3891EBB3D843}" dt="2023-11-02T02:34:33.675" v="21" actId="20577"/>
          <ac:spMkLst>
            <pc:docMk/>
            <pc:sldMk cId="484348933" sldId="256"/>
            <ac:spMk id="5" creationId="{00000000-0000-0000-0000-000000000000}"/>
          </ac:spMkLst>
        </pc:spChg>
        <pc:spChg chg="del">
          <ac:chgData name="Quakers Hill Parish" userId="654315b0-35d7-4124-99ab-33b305b33ffd" providerId="ADAL" clId="{66B12881-1A78-4ED0-AE20-3891EBB3D843}" dt="2023-11-02T02:34:41.119" v="22" actId="478"/>
          <ac:spMkLst>
            <pc:docMk/>
            <pc:sldMk cId="484348933" sldId="256"/>
            <ac:spMk id="11" creationId="{1EC5CC52-3BA3-43E5-A257-0CD0E7084D43}"/>
          </ac:spMkLst>
        </pc:spChg>
      </pc:sldChg>
      <pc:sldChg chg="modSp mod">
        <pc:chgData name="Quakers Hill Parish" userId="654315b0-35d7-4124-99ab-33b305b33ffd" providerId="ADAL" clId="{66B12881-1A78-4ED0-AE20-3891EBB3D843}" dt="2023-11-02T02:34:56.450" v="24" actId="6549"/>
        <pc:sldMkLst>
          <pc:docMk/>
          <pc:sldMk cId="2575721258" sldId="271"/>
        </pc:sldMkLst>
        <pc:spChg chg="mod">
          <ac:chgData name="Quakers Hill Parish" userId="654315b0-35d7-4124-99ab-33b305b33ffd" providerId="ADAL" clId="{66B12881-1A78-4ED0-AE20-3891EBB3D843}" dt="2023-11-02T02:34:56.450" v="24" actId="6549"/>
          <ac:spMkLst>
            <pc:docMk/>
            <pc:sldMk cId="2575721258" sldId="271"/>
            <ac:spMk id="2" creationId="{00000000-0000-0000-0000-000000000000}"/>
          </ac:spMkLst>
        </pc:spChg>
      </pc:sldChg>
      <pc:sldChg chg="modSp mod">
        <pc:chgData name="Quakers Hill Parish" userId="654315b0-35d7-4124-99ab-33b305b33ffd" providerId="ADAL" clId="{66B12881-1A78-4ED0-AE20-3891EBB3D843}" dt="2023-11-02T02:35:07.332" v="25" actId="6549"/>
        <pc:sldMkLst>
          <pc:docMk/>
          <pc:sldMk cId="269181385" sldId="273"/>
        </pc:sldMkLst>
        <pc:spChg chg="mod">
          <ac:chgData name="Quakers Hill Parish" userId="654315b0-35d7-4124-99ab-33b305b33ffd" providerId="ADAL" clId="{66B12881-1A78-4ED0-AE20-3891EBB3D843}" dt="2023-11-02T02:35:07.332" v="25" actId="6549"/>
          <ac:spMkLst>
            <pc:docMk/>
            <pc:sldMk cId="269181385" sldId="273"/>
            <ac:spMk id="2" creationId="{00000000-0000-0000-0000-000000000000}"/>
          </ac:spMkLst>
        </pc:spChg>
      </pc:sldChg>
      <pc:sldChg chg="modSp mod">
        <pc:chgData name="Quakers Hill Parish" userId="654315b0-35d7-4124-99ab-33b305b33ffd" providerId="ADAL" clId="{66B12881-1A78-4ED0-AE20-3891EBB3D843}" dt="2023-11-02T02:35:19.913" v="26" actId="6549"/>
        <pc:sldMkLst>
          <pc:docMk/>
          <pc:sldMk cId="838244830" sldId="276"/>
        </pc:sldMkLst>
        <pc:spChg chg="mod">
          <ac:chgData name="Quakers Hill Parish" userId="654315b0-35d7-4124-99ab-33b305b33ffd" providerId="ADAL" clId="{66B12881-1A78-4ED0-AE20-3891EBB3D843}" dt="2023-11-02T02:35:19.913" v="26" actId="6549"/>
          <ac:spMkLst>
            <pc:docMk/>
            <pc:sldMk cId="838244830" sldId="276"/>
            <ac:spMk id="2" creationId="{00000000-0000-0000-0000-000000000000}"/>
          </ac:spMkLst>
        </pc:spChg>
      </pc:sldChg>
      <pc:sldChg chg="addSp delSp modSp mod">
        <pc:chgData name="Quakers Hill Parish" userId="654315b0-35d7-4124-99ab-33b305b33ffd" providerId="ADAL" clId="{66B12881-1A78-4ED0-AE20-3891EBB3D843}" dt="2023-11-02T02:39:47.635" v="35" actId="14100"/>
        <pc:sldMkLst>
          <pc:docMk/>
          <pc:sldMk cId="68408878" sldId="411"/>
        </pc:sldMkLst>
        <pc:spChg chg="del">
          <ac:chgData name="Quakers Hill Parish" userId="654315b0-35d7-4124-99ab-33b305b33ffd" providerId="ADAL" clId="{66B12881-1A78-4ED0-AE20-3891EBB3D843}" dt="2023-11-02T02:39:11.322" v="27" actId="478"/>
          <ac:spMkLst>
            <pc:docMk/>
            <pc:sldMk cId="68408878" sldId="411"/>
            <ac:spMk id="3" creationId="{DA6DDF93-F0F9-4F18-B90F-EB7FD1E6E644}"/>
          </ac:spMkLst>
        </pc:spChg>
        <pc:spChg chg="add mod">
          <ac:chgData name="Quakers Hill Parish" userId="654315b0-35d7-4124-99ab-33b305b33ffd" providerId="ADAL" clId="{66B12881-1A78-4ED0-AE20-3891EBB3D843}" dt="2023-11-02T02:39:47.635" v="35" actId="14100"/>
          <ac:spMkLst>
            <pc:docMk/>
            <pc:sldMk cId="68408878" sldId="411"/>
            <ac:spMk id="4" creationId="{DD93E44B-31B4-7721-F0DD-1146F81D5ABE}"/>
          </ac:spMkLst>
        </pc:spChg>
        <pc:picChg chg="add mod">
          <ac:chgData name="Quakers Hill Parish" userId="654315b0-35d7-4124-99ab-33b305b33ffd" providerId="ADAL" clId="{66B12881-1A78-4ED0-AE20-3891EBB3D843}" dt="2023-11-02T02:39:33.368" v="31" actId="1076"/>
          <ac:picMkLst>
            <pc:docMk/>
            <pc:sldMk cId="68408878" sldId="411"/>
            <ac:picMk id="2" creationId="{AA7DB88C-0C07-F5E7-177F-C2D975704280}"/>
          </ac:picMkLst>
        </pc:picChg>
      </pc:sldChg>
      <pc:sldChg chg="addSp delSp modSp mod">
        <pc:chgData name="Quakers Hill Parish" userId="654315b0-35d7-4124-99ab-33b305b33ffd" providerId="ADAL" clId="{66B12881-1A78-4ED0-AE20-3891EBB3D843}" dt="2023-11-02T02:40:03.110" v="39" actId="403"/>
        <pc:sldMkLst>
          <pc:docMk/>
          <pc:sldMk cId="1336704840" sldId="412"/>
        </pc:sldMkLst>
        <pc:spChg chg="add mod">
          <ac:chgData name="Quakers Hill Parish" userId="654315b0-35d7-4124-99ab-33b305b33ffd" providerId="ADAL" clId="{66B12881-1A78-4ED0-AE20-3891EBB3D843}" dt="2023-11-02T02:40:03.110" v="39" actId="403"/>
          <ac:spMkLst>
            <pc:docMk/>
            <pc:sldMk cId="1336704840" sldId="412"/>
            <ac:spMk id="2" creationId="{6530AB6E-F405-0188-B47D-155011F0BC92}"/>
          </ac:spMkLst>
        </pc:spChg>
        <pc:spChg chg="del">
          <ac:chgData name="Quakers Hill Parish" userId="654315b0-35d7-4124-99ab-33b305b33ffd" providerId="ADAL" clId="{66B12881-1A78-4ED0-AE20-3891EBB3D843}" dt="2023-11-02T02:39:14.675" v="28" actId="478"/>
          <ac:spMkLst>
            <pc:docMk/>
            <pc:sldMk cId="1336704840" sldId="412"/>
            <ac:spMk id="3" creationId="{9196A804-FF63-4E05-8134-0D8617E46C76}"/>
          </ac:spMkLst>
        </pc:spChg>
      </pc:sldChg>
      <pc:sldChg chg="delSp modSp mod">
        <pc:chgData name="Quakers Hill Parish" userId="654315b0-35d7-4124-99ab-33b305b33ffd" providerId="ADAL" clId="{66B12881-1A78-4ED0-AE20-3891EBB3D843}" dt="2023-11-02T02:41:26.035" v="44" actId="14100"/>
        <pc:sldMkLst>
          <pc:docMk/>
          <pc:sldMk cId="2376252007" sldId="414"/>
        </pc:sldMkLst>
        <pc:spChg chg="del">
          <ac:chgData name="Quakers Hill Parish" userId="654315b0-35d7-4124-99ab-33b305b33ffd" providerId="ADAL" clId="{66B12881-1A78-4ED0-AE20-3891EBB3D843}" dt="2023-11-02T02:41:22.362" v="43" actId="478"/>
          <ac:spMkLst>
            <pc:docMk/>
            <pc:sldMk cId="2376252007" sldId="414"/>
            <ac:spMk id="4" creationId="{00000000-0000-0000-0000-000000000000}"/>
          </ac:spMkLst>
        </pc:spChg>
        <pc:picChg chg="mod">
          <ac:chgData name="Quakers Hill Parish" userId="654315b0-35d7-4124-99ab-33b305b33ffd" providerId="ADAL" clId="{66B12881-1A78-4ED0-AE20-3891EBB3D843}" dt="2023-11-02T02:41:26.035" v="44" actId="14100"/>
          <ac:picMkLst>
            <pc:docMk/>
            <pc:sldMk cId="2376252007" sldId="414"/>
            <ac:picMk id="3" creationId="{00000000-0000-0000-0000-000000000000}"/>
          </ac:picMkLst>
        </pc:picChg>
      </pc:sldChg>
      <pc:sldChg chg="del">
        <pc:chgData name="Quakers Hill Parish" userId="654315b0-35d7-4124-99ab-33b305b33ffd" providerId="ADAL" clId="{66B12881-1A78-4ED0-AE20-3891EBB3D843}" dt="2023-11-02T02:40:33.469" v="40" actId="47"/>
        <pc:sldMkLst>
          <pc:docMk/>
          <pc:sldMk cId="4052502973" sldId="419"/>
        </pc:sldMkLst>
      </pc:sldChg>
      <pc:sldChg chg="modSp mod">
        <pc:chgData name="Quakers Hill Parish" userId="654315b0-35d7-4124-99ab-33b305b33ffd" providerId="ADAL" clId="{66B12881-1A78-4ED0-AE20-3891EBB3D843}" dt="2023-11-02T02:42:12.162" v="60" actId="20577"/>
        <pc:sldMkLst>
          <pc:docMk/>
          <pc:sldMk cId="4133320333" sldId="423"/>
        </pc:sldMkLst>
        <pc:spChg chg="mod">
          <ac:chgData name="Quakers Hill Parish" userId="654315b0-35d7-4124-99ab-33b305b33ffd" providerId="ADAL" clId="{66B12881-1A78-4ED0-AE20-3891EBB3D843}" dt="2023-11-02T02:42:12.162" v="60" actId="20577"/>
          <ac:spMkLst>
            <pc:docMk/>
            <pc:sldMk cId="4133320333" sldId="423"/>
            <ac:spMk id="3" creationId="{00000000-0000-0000-0000-000000000000}"/>
          </ac:spMkLst>
        </pc:spChg>
      </pc:sldChg>
      <pc:sldChg chg="del">
        <pc:chgData name="Quakers Hill Parish" userId="654315b0-35d7-4124-99ab-33b305b33ffd" providerId="ADAL" clId="{66B12881-1A78-4ED0-AE20-3891EBB3D843}" dt="2023-11-02T02:40:42.566" v="41" actId="47"/>
        <pc:sldMkLst>
          <pc:docMk/>
          <pc:sldMk cId="3676114553" sldId="424"/>
        </pc:sldMkLst>
      </pc:sldChg>
      <pc:sldChg chg="delSp del mod">
        <pc:chgData name="Quakers Hill Parish" userId="654315b0-35d7-4124-99ab-33b305b33ffd" providerId="ADAL" clId="{66B12881-1A78-4ED0-AE20-3891EBB3D843}" dt="2023-11-02T02:41:00.213" v="42" actId="47"/>
        <pc:sldMkLst>
          <pc:docMk/>
          <pc:sldMk cId="1450743261" sldId="442"/>
        </pc:sldMkLst>
        <pc:spChg chg="del">
          <ac:chgData name="Quakers Hill Parish" userId="654315b0-35d7-4124-99ab-33b305b33ffd" providerId="ADAL" clId="{66B12881-1A78-4ED0-AE20-3891EBB3D843}" dt="2023-11-02T02:39:18.706" v="29" actId="478"/>
          <ac:spMkLst>
            <pc:docMk/>
            <pc:sldMk cId="1450743261" sldId="442"/>
            <ac:spMk id="3" creationId="{49C5E97F-A78A-48F8-9CFA-9ACE723275F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130B8-262D-457D-A5B2-CA586DBDA4E0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AB6B8-9B07-4232-9874-844C78388EA1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AB6B8-9B07-4232-9874-844C78388EA1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AB6B8-9B07-4232-9874-844C78388EA1}" type="slidenum">
              <a:rPr lang="en-AU" smtClean="0"/>
              <a:pPr/>
              <a:t>29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AB6B8-9B07-4232-9874-844C78388EA1}" type="slidenum">
              <a:rPr lang="en-AU" smtClean="0"/>
              <a:pPr/>
              <a:t>30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AB6B8-9B07-4232-9874-844C78388EA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527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AB6B8-9B07-4232-9874-844C78388EA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678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AB6B8-9B07-4232-9874-844C78388EA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934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AB6B8-9B07-4232-9874-844C78388EA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029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AB6B8-9B07-4232-9874-844C78388EA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971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AB6B8-9B07-4232-9874-844C78388EA1}" type="slidenum">
              <a:rPr lang="en-AU" smtClean="0"/>
              <a:pPr/>
              <a:t>46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AB6B8-9B07-4232-9874-844C78388EA1}" type="slidenum">
              <a:rPr lang="en-AU" smtClean="0"/>
              <a:pPr/>
              <a:t>47</a:t>
            </a:fld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AB6B8-9B07-4232-9874-844C78388EA1}" type="slidenum">
              <a:rPr lang="en-AU" smtClean="0"/>
              <a:pPr/>
              <a:t>48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AB6B8-9B07-4232-9874-844C78388EA1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AB6B8-9B07-4232-9874-844C78388EA1}" type="slidenum">
              <a:rPr lang="en-AU" smtClean="0"/>
              <a:pPr/>
              <a:t>49</a:t>
            </a:fld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AB6B8-9B07-4232-9874-844C78388EA1}" type="slidenum">
              <a:rPr lang="en-AU" smtClean="0"/>
              <a:pPr/>
              <a:t>51</a:t>
            </a:fld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AB6B8-9B07-4232-9874-844C78388EA1}" type="slidenum">
              <a:rPr lang="en-AU" smtClean="0"/>
              <a:pPr/>
              <a:t>52</a:t>
            </a:fld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AB6B8-9B07-4232-9874-844C78388EA1}" type="slidenum">
              <a:rPr lang="en-AU" smtClean="0"/>
              <a:pPr/>
              <a:t>53</a:t>
            </a:fld>
            <a:endParaRPr lang="en-A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AB6B8-9B07-4232-9874-844C78388EA1}" type="slidenum">
              <a:rPr lang="en-AU" smtClean="0"/>
              <a:pPr/>
              <a:t>54</a:t>
            </a:fld>
            <a:endParaRPr lang="en-A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AB6B8-9B07-4232-9874-844C78388EA1}" type="slidenum">
              <a:rPr lang="en-AU" smtClean="0"/>
              <a:pPr/>
              <a:t>55</a:t>
            </a:fld>
            <a:endParaRPr lang="en-A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AB6B8-9B07-4232-9874-844C78388EA1}" type="slidenum">
              <a:rPr lang="en-AU" smtClean="0"/>
              <a:pPr/>
              <a:t>57</a:t>
            </a:fld>
            <a:endParaRPr lang="en-A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AB6B8-9B07-4232-9874-844C78388EA1}" type="slidenum">
              <a:rPr lang="en-AU" smtClean="0"/>
              <a:pPr/>
              <a:t>58</a:t>
            </a:fld>
            <a:endParaRPr lang="en-A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AB6B8-9B07-4232-9874-844C78388EA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688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AB6B8-9B07-4232-9874-844C78388EA1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AB6B8-9B07-4232-9874-844C78388EA1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AB6B8-9B07-4232-9874-844C78388EA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765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AB6B8-9B07-4232-9874-844C78388EA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621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AB6B8-9B07-4232-9874-844C78388EA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149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AB6B8-9B07-4232-9874-844C78388EA1}" type="slidenum">
              <a:rPr lang="en-AU" smtClean="0"/>
              <a:pPr/>
              <a:t>27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AB6B8-9B07-4232-9874-844C78388EA1}" type="slidenum">
              <a:rPr lang="en-AU" smtClean="0"/>
              <a:pPr/>
              <a:t>28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24" name="Rectangle 2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41" t="22523" r="6023" b="11298"/>
            <a:stretch/>
          </p:blipFill>
          <p:spPr bwMode="auto">
            <a:xfrm>
              <a:off x="0" y="361174"/>
              <a:ext cx="2520000" cy="3067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41" t="22523" r="6023" b="11298"/>
            <a:stretch/>
          </p:blipFill>
          <p:spPr bwMode="auto">
            <a:xfrm>
              <a:off x="0" y="3429000"/>
              <a:ext cx="2520000" cy="3067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279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61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4008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0627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877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421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6600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6003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1699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6462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6327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834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5" name="Picture 5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41" t="22523" r="6023" b="11298"/>
            <a:stretch/>
          </p:blipFill>
          <p:spPr bwMode="auto">
            <a:xfrm>
              <a:off x="0" y="361174"/>
              <a:ext cx="2520000" cy="3067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5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41" t="22523" r="6023" b="11298"/>
            <a:stretch/>
          </p:blipFill>
          <p:spPr bwMode="auto">
            <a:xfrm>
              <a:off x="0" y="3429000"/>
              <a:ext cx="2520000" cy="3067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0255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1336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3056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5817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9819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7933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2397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9981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11/2/2023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324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2" y="-297"/>
            <a:ext cx="9138696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53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11" name="Picture 1" descr="Father'sDay-Theme-Blan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40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" name="Picture 5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41" t="22523" r="6023" b="11298"/>
            <a:stretch/>
          </p:blipFill>
          <p:spPr bwMode="auto">
            <a:xfrm>
              <a:off x="0" y="361174"/>
              <a:ext cx="2520000" cy="3067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41" t="22523" r="6023" b="11298"/>
            <a:stretch/>
          </p:blipFill>
          <p:spPr bwMode="auto">
            <a:xfrm>
              <a:off x="0" y="3429000"/>
              <a:ext cx="2520000" cy="3067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3007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Father'sDay-Theme-Blan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6171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76783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08436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50936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07149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06771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4699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85954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51599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739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763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12545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11/2/2023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9634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93070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6600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75482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35426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24" name="Rectangle 2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28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23073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2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79280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71976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84825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5871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38228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41579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7577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18515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522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43527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50282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4964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9677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975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298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708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652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204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2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456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72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112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ag_ad_page_tw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09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090" y="6119336"/>
            <a:ext cx="92626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3808" y="0"/>
            <a:ext cx="61926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cap="all" dirty="0">
                <a:solidFill>
                  <a:schemeClr val="bg1"/>
                </a:solidFill>
                <a:latin typeface="Calibri" pitchFamily="34" charset="0"/>
              </a:rPr>
              <a:t>AUSTRALIA DAY</a:t>
            </a:r>
          </a:p>
          <a:p>
            <a:pPr algn="ctr"/>
            <a:r>
              <a:rPr lang="en-AU" sz="4400" dirty="0">
                <a:solidFill>
                  <a:schemeClr val="bg1"/>
                </a:solidFill>
                <a:latin typeface="Calibri" pitchFamily="34" charset="0"/>
              </a:rPr>
              <a:t>Friday 26</a:t>
            </a:r>
            <a:r>
              <a:rPr lang="en-AU" sz="4400" baseline="30000" dirty="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AU" sz="4400" dirty="0">
                <a:solidFill>
                  <a:schemeClr val="bg1"/>
                </a:solidFill>
                <a:latin typeface="Calibri" pitchFamily="34" charset="0"/>
              </a:rPr>
              <a:t> January, </a:t>
            </a:r>
          </a:p>
          <a:p>
            <a:pPr algn="ctr"/>
            <a:r>
              <a:rPr lang="en-AU" sz="4400" dirty="0">
                <a:solidFill>
                  <a:schemeClr val="bg1"/>
                </a:solidFill>
                <a:latin typeface="Calibri" pitchFamily="34" charset="0"/>
              </a:rPr>
              <a:t>2024</a:t>
            </a:r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2390097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i="1" dirty="0">
                <a:solidFill>
                  <a:schemeClr val="bg1"/>
                </a:solidFill>
              </a:rPr>
              <a:t>Mary Immaculate Parish </a:t>
            </a:r>
            <a:br>
              <a:rPr lang="en-AU" sz="3200" i="1" dirty="0">
                <a:solidFill>
                  <a:schemeClr val="bg1"/>
                </a:solidFill>
              </a:rPr>
            </a:br>
            <a:r>
              <a:rPr lang="en-AU" sz="3200" i="1" dirty="0">
                <a:solidFill>
                  <a:schemeClr val="bg1"/>
                </a:solidFill>
              </a:rPr>
              <a:t>Quakers Hill-Schofields </a:t>
            </a:r>
            <a:br>
              <a:rPr lang="en-AU" sz="3200" i="1" dirty="0">
                <a:solidFill>
                  <a:schemeClr val="bg1"/>
                </a:solidFill>
              </a:rPr>
            </a:br>
            <a:r>
              <a:rPr lang="en-AU" sz="3200" i="1" dirty="0">
                <a:solidFill>
                  <a:schemeClr val="bg1"/>
                </a:solidFill>
              </a:rPr>
              <a:t>We welcome our parishioners and  visitors to our Parish today.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48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PENITENTIAL ACT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395536" y="6427113"/>
            <a:ext cx="8748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100" dirty="0"/>
              <a:t>Mass of Glory &amp; Praise - Paul Mason 2010 / Mass of St Francis – Paul Taylor 2010</a:t>
            </a:r>
          </a:p>
          <a:p>
            <a:pPr algn="ctr"/>
            <a:r>
              <a:rPr lang="en-AU" sz="1100" dirty="0"/>
              <a:t>All music reproduced with permission of Christian Copyright Licensing International Licence No. 219857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8" y="1114582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3600" b="1" dirty="0"/>
              <a:t>Celebrant: Lord have mercy,</a:t>
            </a:r>
          </a:p>
          <a:p>
            <a:pPr lvl="0"/>
            <a:r>
              <a:rPr lang="en-AU" sz="3600" b="1" dirty="0"/>
              <a:t>All: LORD, HAVE MERCY.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2924944"/>
            <a:ext cx="6776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4000" b="1" dirty="0"/>
              <a:t>Celebrant: Christ have mercy,</a:t>
            </a:r>
          </a:p>
          <a:p>
            <a:pPr lvl="0"/>
            <a:r>
              <a:rPr lang="en-AU" sz="4000" b="1" dirty="0"/>
              <a:t>All: CHRIST, HAVE MERCY.</a:t>
            </a:r>
          </a:p>
        </p:txBody>
      </p:sp>
      <p:sp>
        <p:nvSpPr>
          <p:cNvPr id="8" name="Rectangle 7"/>
          <p:cNvSpPr/>
          <p:nvPr/>
        </p:nvSpPr>
        <p:spPr>
          <a:xfrm>
            <a:off x="328137" y="4737583"/>
            <a:ext cx="659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3600" b="1" dirty="0"/>
              <a:t>Celebrant: Lord have mercy,</a:t>
            </a:r>
          </a:p>
          <a:p>
            <a:pPr lvl="0"/>
            <a:r>
              <a:rPr lang="en-AU" sz="3600" b="1" dirty="0"/>
              <a:t>All: LORD, HAVE MERCY.</a:t>
            </a:r>
          </a:p>
        </p:txBody>
      </p:sp>
    </p:spTree>
    <p:extLst>
      <p:ext uri="{BB962C8B-B14F-4D97-AF65-F5344CB8AC3E}">
        <p14:creationId xmlns:p14="http://schemas.microsoft.com/office/powerpoint/2010/main" val="1116155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GLORIA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630235"/>
            <a:ext cx="6516216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US" sz="3100" b="1" dirty="0"/>
              <a:t>Glory to God in the highest, and on earth peace to people of good will.</a:t>
            </a:r>
            <a:endParaRPr lang="en-US" sz="3100" b="1" cap="all" dirty="0"/>
          </a:p>
          <a:p>
            <a:pPr>
              <a:tabLst>
                <a:tab pos="898525" algn="l"/>
              </a:tabLst>
            </a:pPr>
            <a:r>
              <a:rPr lang="en-US" sz="3100" b="1" dirty="0"/>
              <a:t>We praise you,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we bless you,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we adore you,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we glorify you,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we give you thanks for your </a:t>
            </a:r>
            <a:br>
              <a:rPr lang="en-US" sz="3100" b="1" dirty="0"/>
            </a:br>
            <a:r>
              <a:rPr lang="en-US" sz="3100" b="1" dirty="0"/>
              <a:t>great glory,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Lord God, heavenly King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O God, almighty Father.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Lord Jesus Christ, Only Begotten Son,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Lord God, Lamb of God, </a:t>
            </a:r>
            <a:br>
              <a:rPr lang="en-US" sz="3100" b="1" dirty="0"/>
            </a:br>
            <a:r>
              <a:rPr lang="en-US" sz="3100" b="1" dirty="0"/>
              <a:t>Son of the Father,</a:t>
            </a:r>
          </a:p>
        </p:txBody>
      </p:sp>
    </p:spTree>
    <p:extLst>
      <p:ext uri="{BB962C8B-B14F-4D97-AF65-F5344CB8AC3E}">
        <p14:creationId xmlns:p14="http://schemas.microsoft.com/office/powerpoint/2010/main" val="4048445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GLORIA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/>
              <a:t>Mass of Glory &amp; Praise - Paul Mason 2010 / Mass of St Francis – Paul Taylor 2010</a:t>
            </a:r>
          </a:p>
          <a:p>
            <a:pPr algn="ctr"/>
            <a:r>
              <a:rPr lang="en-AU" sz="1100" dirty="0"/>
              <a:t>All music reproduced with permission of Christian Copyright Licensing International Licence No. 219857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565200"/>
            <a:ext cx="853265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US" sz="3100" b="1" dirty="0"/>
              <a:t>you take away the sins of the world,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have mercy on us;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you take away the sins of the world,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receive our prayer;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you are seated at the right hand of the Father, have mercy on us.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For you alone are the Holy One,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you alone are the Lord,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you alone are the Most High,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Jesus Christ,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with the Holy Spirit,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in the glory of God the Father. Amen</a:t>
            </a:r>
          </a:p>
        </p:txBody>
      </p:sp>
    </p:spTree>
    <p:extLst>
      <p:ext uri="{BB962C8B-B14F-4D97-AF65-F5344CB8AC3E}">
        <p14:creationId xmlns:p14="http://schemas.microsoft.com/office/powerpoint/2010/main" val="549117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stralia Day 2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"/>
            <a:ext cx="9144000" cy="685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678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060848"/>
            <a:ext cx="903649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latin typeface="Calibri" pitchFamily="34" charset="0"/>
              </a:rPr>
              <a:t>FIRST READING</a:t>
            </a:r>
          </a:p>
          <a:p>
            <a:pPr algn="ctr"/>
            <a:r>
              <a:rPr lang="en-AU" sz="2800" b="1" dirty="0"/>
              <a:t>Isaiah 32:15-18</a:t>
            </a:r>
          </a:p>
        </p:txBody>
      </p:sp>
    </p:spTree>
    <p:extLst>
      <p:ext uri="{BB962C8B-B14F-4D97-AF65-F5344CB8AC3E}">
        <p14:creationId xmlns:p14="http://schemas.microsoft.com/office/powerpoint/2010/main" val="2575721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9036496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latin typeface="Calibri" pitchFamily="34" charset="0"/>
              </a:rPr>
              <a:t>RESPONSORIAL PSALM</a:t>
            </a:r>
          </a:p>
          <a:p>
            <a:pPr algn="ctr"/>
            <a:r>
              <a:rPr lang="en-AU" sz="2800" b="1" dirty="0">
                <a:latin typeface="Calibri" pitchFamily="34" charset="0"/>
              </a:rPr>
              <a:t>Ps 26: 1. 4. 13-14</a:t>
            </a:r>
          </a:p>
          <a:p>
            <a:pPr algn="ctr"/>
            <a:endParaRPr lang="en-AU" sz="3600" b="1" dirty="0"/>
          </a:p>
          <a:p>
            <a:pPr algn="ctr"/>
            <a:endParaRPr lang="en-AU" sz="3600" b="1" dirty="0"/>
          </a:p>
          <a:p>
            <a:pPr algn="ctr"/>
            <a:r>
              <a:rPr lang="en-AU" sz="6600" b="1" dirty="0"/>
              <a:t>The Lord speaks of </a:t>
            </a:r>
          </a:p>
          <a:p>
            <a:pPr algn="ctr"/>
            <a:r>
              <a:rPr lang="en-AU" sz="6600" b="1" dirty="0"/>
              <a:t>peace to his people. </a:t>
            </a:r>
          </a:p>
        </p:txBody>
      </p:sp>
    </p:spTree>
    <p:extLst>
      <p:ext uri="{BB962C8B-B14F-4D97-AF65-F5344CB8AC3E}">
        <p14:creationId xmlns:p14="http://schemas.microsoft.com/office/powerpoint/2010/main" val="3534440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2592" y="1700808"/>
            <a:ext cx="914400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latin typeface="Calibri" pitchFamily="34" charset="0"/>
              </a:rPr>
              <a:t>SECOND READING</a:t>
            </a:r>
          </a:p>
          <a:p>
            <a:pPr algn="ctr"/>
            <a:r>
              <a:rPr lang="en-AU" sz="2800" b="1" dirty="0"/>
              <a:t>Corinthians 1 Cor 12:4-11</a:t>
            </a:r>
          </a:p>
        </p:txBody>
      </p:sp>
    </p:spTree>
    <p:extLst>
      <p:ext uri="{BB962C8B-B14F-4D97-AF65-F5344CB8AC3E}">
        <p14:creationId xmlns:p14="http://schemas.microsoft.com/office/powerpoint/2010/main" val="269181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008" y="188640"/>
            <a:ext cx="8928992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latin typeface="Calibri" pitchFamily="34" charset="0"/>
              </a:rPr>
              <a:t>GOSPEL ACCLAMATION</a:t>
            </a:r>
          </a:p>
          <a:p>
            <a:pPr algn="ctr"/>
            <a:endParaRPr lang="en-AU" sz="3600" b="1" dirty="0"/>
          </a:p>
          <a:p>
            <a:pPr algn="ctr"/>
            <a:endParaRPr lang="en-AU" sz="3600" b="1" dirty="0"/>
          </a:p>
          <a:p>
            <a:pPr algn="ctr"/>
            <a:r>
              <a:rPr lang="en-AU" sz="5400" b="1" dirty="0"/>
              <a:t>Alleluia, alleluia!</a:t>
            </a:r>
          </a:p>
          <a:p>
            <a:pPr algn="ctr"/>
            <a:r>
              <a:rPr lang="en-AU" sz="5400" b="1" dirty="0"/>
              <a:t>Happy the peacemakers:</a:t>
            </a:r>
          </a:p>
          <a:p>
            <a:pPr algn="ctr"/>
            <a:r>
              <a:rPr lang="en-AU" sz="5400" b="1" dirty="0"/>
              <a:t>they shall be called children </a:t>
            </a:r>
          </a:p>
          <a:p>
            <a:pPr algn="ctr"/>
            <a:r>
              <a:rPr lang="en-AU" sz="5400" b="1" dirty="0"/>
              <a:t>of God.</a:t>
            </a:r>
          </a:p>
          <a:p>
            <a:pPr algn="ctr"/>
            <a:r>
              <a:rPr lang="en-AU" sz="5400" b="1" dirty="0"/>
              <a:t>Alleluia!</a:t>
            </a:r>
          </a:p>
        </p:txBody>
      </p:sp>
    </p:spTree>
    <p:extLst>
      <p:ext uri="{BB962C8B-B14F-4D97-AF65-F5344CB8AC3E}">
        <p14:creationId xmlns:p14="http://schemas.microsoft.com/office/powerpoint/2010/main" val="3122992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89248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latin typeface="Calibri" pitchFamily="34" charset="0"/>
              </a:rPr>
              <a:t>GOSPEL</a:t>
            </a:r>
          </a:p>
          <a:p>
            <a:endParaRPr lang="en-US" sz="3600" dirty="0"/>
          </a:p>
          <a:p>
            <a:r>
              <a:rPr lang="en-US" sz="3600" dirty="0"/>
              <a:t>The Lord be with you.</a:t>
            </a:r>
          </a:p>
          <a:p>
            <a:r>
              <a:rPr lang="en-US" sz="3600" b="1" dirty="0"/>
              <a:t>All: 	AND WITH YOUR SPIRIT.</a:t>
            </a:r>
          </a:p>
          <a:p>
            <a:endParaRPr lang="en-US" sz="3600" dirty="0"/>
          </a:p>
          <a:p>
            <a:r>
              <a:rPr lang="en-US" sz="3600" dirty="0"/>
              <a:t>A reading from the holy Gospel according to Matthew .</a:t>
            </a:r>
          </a:p>
          <a:p>
            <a:r>
              <a:rPr lang="en-US" sz="3600" b="1" cap="all" dirty="0"/>
              <a:t>All: 	Glory to you, O Lord.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68170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203" y="1988840"/>
            <a:ext cx="864096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latin typeface="Calibri" pitchFamily="34" charset="0"/>
              </a:rPr>
              <a:t>GOSPEL</a:t>
            </a:r>
          </a:p>
          <a:p>
            <a:pPr algn="ctr"/>
            <a:r>
              <a:rPr lang="en-US" sz="2800" b="1" dirty="0"/>
              <a:t>Mt 5:1-12</a:t>
            </a: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3824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746" y="5885984"/>
            <a:ext cx="86583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  <a:endParaRPr lang="en-US" sz="1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69620" y="1124744"/>
            <a:ext cx="8640280" cy="4464496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48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27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3F5740-BD99-4B2C-B8AD-DD78DB1FA13B}"/>
              </a:ext>
            </a:extLst>
          </p:cNvPr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APOSTLES’ CREED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8CA000-77F7-4587-9C6B-37D1B73EAC19}"/>
              </a:ext>
            </a:extLst>
          </p:cNvPr>
          <p:cNvSpPr txBox="1"/>
          <p:nvPr/>
        </p:nvSpPr>
        <p:spPr>
          <a:xfrm>
            <a:off x="323528" y="674400"/>
            <a:ext cx="88204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US" sz="3600" b="1" dirty="0"/>
              <a:t>I believe in God, </a:t>
            </a:r>
          </a:p>
          <a:p>
            <a:pPr>
              <a:tabLst>
                <a:tab pos="898525" algn="l"/>
              </a:tabLst>
            </a:pPr>
            <a:r>
              <a:rPr lang="en-US" sz="3600" b="1" dirty="0"/>
              <a:t>the Father almighty,</a:t>
            </a:r>
          </a:p>
          <a:p>
            <a:pPr>
              <a:tabLst>
                <a:tab pos="898525" algn="l"/>
              </a:tabLst>
            </a:pPr>
            <a:r>
              <a:rPr lang="en-US" sz="3600" b="1" dirty="0"/>
              <a:t>Creator of heaven and earth,</a:t>
            </a:r>
          </a:p>
          <a:p>
            <a:pPr>
              <a:tabLst>
                <a:tab pos="898525" algn="l"/>
              </a:tabLst>
            </a:pPr>
            <a:r>
              <a:rPr lang="en-US" sz="3600" b="1" dirty="0"/>
              <a:t>and in Jesus Christ, his only Son,</a:t>
            </a:r>
          </a:p>
          <a:p>
            <a:pPr>
              <a:tabLst>
                <a:tab pos="898525" algn="l"/>
              </a:tabLst>
            </a:pPr>
            <a:r>
              <a:rPr lang="en-US" sz="3600" b="1" dirty="0"/>
              <a:t>our Lord, who was conceived by the Holy Spirit, </a:t>
            </a:r>
            <a:br>
              <a:rPr lang="en-US" sz="3600" b="1" dirty="0"/>
            </a:br>
            <a:r>
              <a:rPr lang="en-US" sz="3600" b="1" dirty="0"/>
              <a:t>born of the Virgin Mary, </a:t>
            </a:r>
            <a:br>
              <a:rPr lang="en-US" sz="3600" b="1" dirty="0"/>
            </a:br>
            <a:r>
              <a:rPr lang="en-US" sz="3600" b="1" dirty="0"/>
              <a:t>suffered under Pontius Pilate, </a:t>
            </a:r>
            <a:br>
              <a:rPr lang="en-US" sz="3600" b="1" dirty="0"/>
            </a:br>
            <a:r>
              <a:rPr lang="en-US" sz="3600" b="1" dirty="0"/>
              <a:t>was crucified, died and was buried;</a:t>
            </a:r>
          </a:p>
          <a:p>
            <a:pPr>
              <a:tabLst>
                <a:tab pos="898525" algn="l"/>
              </a:tabLst>
            </a:pPr>
            <a:r>
              <a:rPr lang="en-US" sz="3600" b="1" dirty="0"/>
              <a:t>he descended into hell;</a:t>
            </a:r>
          </a:p>
          <a:p>
            <a:pPr>
              <a:tabLst>
                <a:tab pos="898525" algn="l"/>
              </a:tabLst>
            </a:pPr>
            <a:r>
              <a:rPr lang="en-US" sz="3600" b="1" dirty="0"/>
              <a:t>on the third day he rose again from the dead;</a:t>
            </a:r>
          </a:p>
        </p:txBody>
      </p:sp>
    </p:spTree>
    <p:extLst>
      <p:ext uri="{BB962C8B-B14F-4D97-AF65-F5344CB8AC3E}">
        <p14:creationId xmlns:p14="http://schemas.microsoft.com/office/powerpoint/2010/main" val="2556344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92F51D-C852-48A4-87C3-10B55038FABD}"/>
              </a:ext>
            </a:extLst>
          </p:cNvPr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APOSTLES’ CREED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4E9924-C007-4BBA-A5F0-A8D8B5DEE0A6}"/>
              </a:ext>
            </a:extLst>
          </p:cNvPr>
          <p:cNvSpPr txBox="1"/>
          <p:nvPr/>
        </p:nvSpPr>
        <p:spPr>
          <a:xfrm>
            <a:off x="467544" y="674400"/>
            <a:ext cx="867645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US" sz="3400" b="1" dirty="0"/>
              <a:t>he ascended into heaven,</a:t>
            </a:r>
          </a:p>
          <a:p>
            <a:pPr>
              <a:tabLst>
                <a:tab pos="898525" algn="l"/>
              </a:tabLst>
            </a:pPr>
            <a:r>
              <a:rPr lang="en-US" sz="3400" b="1" dirty="0"/>
              <a:t>and is seated at the right hand of God the Father almighty;</a:t>
            </a:r>
          </a:p>
          <a:p>
            <a:pPr>
              <a:tabLst>
                <a:tab pos="898525" algn="l"/>
              </a:tabLst>
            </a:pPr>
            <a:r>
              <a:rPr lang="en-US" sz="3400" b="1" dirty="0"/>
              <a:t>from there he will come to judge </a:t>
            </a:r>
          </a:p>
          <a:p>
            <a:pPr>
              <a:tabLst>
                <a:tab pos="898525" algn="l"/>
              </a:tabLst>
            </a:pPr>
            <a:r>
              <a:rPr lang="en-US" sz="3400" b="1" dirty="0"/>
              <a:t>the living and the dead.</a:t>
            </a:r>
          </a:p>
          <a:p>
            <a:pPr>
              <a:tabLst>
                <a:tab pos="898525" algn="l"/>
              </a:tabLst>
            </a:pPr>
            <a:r>
              <a:rPr lang="en-US" sz="3400" b="1" dirty="0"/>
              <a:t>I believe in the Holy Spirit,</a:t>
            </a:r>
          </a:p>
          <a:p>
            <a:pPr>
              <a:tabLst>
                <a:tab pos="898525" algn="l"/>
              </a:tabLst>
            </a:pPr>
            <a:r>
              <a:rPr lang="en-US" sz="3400" b="1" dirty="0"/>
              <a:t>the holy Catholic Church,</a:t>
            </a:r>
          </a:p>
          <a:p>
            <a:pPr>
              <a:tabLst>
                <a:tab pos="898525" algn="l"/>
              </a:tabLst>
            </a:pPr>
            <a:r>
              <a:rPr lang="en-US" sz="3400" b="1" dirty="0"/>
              <a:t>the communion of saints,</a:t>
            </a:r>
          </a:p>
          <a:p>
            <a:pPr>
              <a:tabLst>
                <a:tab pos="898525" algn="l"/>
              </a:tabLst>
            </a:pPr>
            <a:r>
              <a:rPr lang="en-US" sz="3400" b="1" dirty="0"/>
              <a:t>the forgiveness of sins,</a:t>
            </a:r>
          </a:p>
          <a:p>
            <a:pPr>
              <a:tabLst>
                <a:tab pos="898525" algn="l"/>
              </a:tabLst>
            </a:pPr>
            <a:r>
              <a:rPr lang="en-US" sz="3400" b="1" dirty="0"/>
              <a:t>the resurrection of the body,</a:t>
            </a:r>
          </a:p>
          <a:p>
            <a:pPr>
              <a:tabLst>
                <a:tab pos="898525" algn="l"/>
              </a:tabLst>
            </a:pPr>
            <a:r>
              <a:rPr lang="en-US" sz="3400" b="1" dirty="0"/>
              <a:t>and life everlasting. Amen.</a:t>
            </a:r>
          </a:p>
        </p:txBody>
      </p:sp>
    </p:spTree>
    <p:extLst>
      <p:ext uri="{BB962C8B-B14F-4D97-AF65-F5344CB8AC3E}">
        <p14:creationId xmlns:p14="http://schemas.microsoft.com/office/powerpoint/2010/main" val="3916099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itchFamily="34" charset="0"/>
              </a:rPr>
              <a:t>PRAYERS OF THE FAITHFUL</a:t>
            </a:r>
            <a:endParaRPr lang="en-AU" sz="3600" b="1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2204864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US" sz="7200" b="1" dirty="0"/>
              <a:t>R – Lord, hear</a:t>
            </a:r>
          </a:p>
          <a:p>
            <a:pPr>
              <a:tabLst>
                <a:tab pos="898525" algn="l"/>
              </a:tabLst>
            </a:pPr>
            <a:r>
              <a:rPr lang="en-US" sz="7200" b="1" dirty="0"/>
              <a:t> our prayer.</a:t>
            </a:r>
          </a:p>
        </p:txBody>
      </p:sp>
    </p:spTree>
    <p:extLst>
      <p:ext uri="{BB962C8B-B14F-4D97-AF65-F5344CB8AC3E}">
        <p14:creationId xmlns:p14="http://schemas.microsoft.com/office/powerpoint/2010/main" val="2851375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7DB88C-0C07-F5E7-177F-C2D975704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0"/>
            <a:ext cx="6663506" cy="13473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93E44B-31B4-7721-F0DD-1146F81D5ABE}"/>
              </a:ext>
            </a:extLst>
          </p:cNvPr>
          <p:cNvSpPr/>
          <p:nvPr/>
        </p:nvSpPr>
        <p:spPr>
          <a:xfrm>
            <a:off x="467544" y="1628800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4400" b="1" dirty="0">
                <a:solidFill>
                  <a:prstClr val="black"/>
                </a:solidFill>
              </a:rPr>
              <a:t>God, our Father, bless this parish Mary Immaculate so that we may love you more.  </a:t>
            </a:r>
          </a:p>
          <a:p>
            <a:pPr lvl="0"/>
            <a:r>
              <a:rPr lang="en-AU" sz="4400" b="1" dirty="0">
                <a:solidFill>
                  <a:prstClr val="black"/>
                </a:solidFill>
              </a:rPr>
              <a:t>Help the parents to be good examples to the children and our  youth to grow in love and strength as good Christians. 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68408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30AB6E-F405-0188-B47D-155011F0BC92}"/>
              </a:ext>
            </a:extLst>
          </p:cNvPr>
          <p:cNvSpPr txBox="1"/>
          <p:nvPr/>
        </p:nvSpPr>
        <p:spPr>
          <a:xfrm>
            <a:off x="323528" y="260648"/>
            <a:ext cx="878497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4400" b="1" dirty="0">
                <a:solidFill>
                  <a:prstClr val="black"/>
                </a:solidFill>
              </a:rPr>
              <a:t>Encircle our families with your loving care. To the sick grant health, to the  aged bring serenity and to those in sorrow joy.</a:t>
            </a:r>
          </a:p>
          <a:p>
            <a:pPr lvl="0"/>
            <a:r>
              <a:rPr lang="en-AU" sz="4400" b="1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en-AU" sz="4400" b="1" dirty="0">
                <a:solidFill>
                  <a:prstClr val="black"/>
                </a:solidFill>
              </a:rPr>
              <a:t>May we grow stronger in faith and may our love for one another become deeper in our daily living.</a:t>
            </a:r>
          </a:p>
          <a:p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1336704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563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5903893"/>
            <a:ext cx="864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48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5829201"/>
            <a:ext cx="9018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536504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48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5589240"/>
            <a:ext cx="90902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pPr algn="ctr"/>
            <a:endParaRPr lang="en-US" sz="1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464496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48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5661248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>
            <a:normAutofit/>
          </a:bodyPr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464496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48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5885984"/>
            <a:ext cx="9018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608512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489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05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LITURGY OF THE EUCHARIST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91200"/>
            <a:ext cx="878468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dirty="0"/>
              <a:t>Pray, brethren (brothers and sisters) …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/>
              <a:t>All:	May the Lord accept the sacrifice 			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/>
              <a:t>           at your hands, for the praise and 			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/>
              <a:t>           glory of his name, for our good 			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/>
              <a:t>           and the good of all his holy Church.</a:t>
            </a:r>
          </a:p>
          <a:p>
            <a:pPr marL="0" lvl="1">
              <a:tabLst>
                <a:tab pos="252413" algn="l"/>
                <a:tab pos="342900" algn="l"/>
              </a:tabLst>
            </a:pPr>
            <a:endParaRPr lang="en-US" sz="1400" b="1" dirty="0"/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/>
              <a:t>All: 	AMEN</a:t>
            </a:r>
          </a:p>
          <a:p>
            <a:pPr marL="0" lvl="1">
              <a:tabLst>
                <a:tab pos="252413" algn="l"/>
                <a:tab pos="342900" algn="l"/>
              </a:tabLst>
            </a:pPr>
            <a:endParaRPr lang="en-US" sz="1000" dirty="0"/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dirty="0"/>
              <a:t>The Lord be with you.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/>
              <a:t>All: 	AND WITH YOUR SPIRIT.</a:t>
            </a:r>
          </a:p>
          <a:p>
            <a:pPr marL="0" lvl="1">
              <a:tabLst>
                <a:tab pos="252413" algn="l"/>
                <a:tab pos="342900" algn="l"/>
              </a:tabLst>
            </a:pPr>
            <a:endParaRPr lang="en-US" sz="1000" dirty="0"/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dirty="0"/>
              <a:t>Lift up your hearts.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/>
              <a:t>All: 	WE LIFT THEM UP TO THE LORD</a:t>
            </a:r>
          </a:p>
          <a:p>
            <a:pPr marL="0" lvl="1">
              <a:tabLst>
                <a:tab pos="252413" algn="l"/>
                <a:tab pos="342900" algn="l"/>
              </a:tabLst>
            </a:pPr>
            <a:endParaRPr lang="en-US" sz="1000" dirty="0"/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dirty="0"/>
              <a:t>Let us give thanks to the Lord our God.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/>
              <a:t>All: 	IT IS RIGHT AND JUST.</a:t>
            </a:r>
          </a:p>
        </p:txBody>
      </p:sp>
    </p:spTree>
    <p:extLst>
      <p:ext uri="{BB962C8B-B14F-4D97-AF65-F5344CB8AC3E}">
        <p14:creationId xmlns:p14="http://schemas.microsoft.com/office/powerpoint/2010/main" val="9486065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448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itchFamily="34" charset="0"/>
              </a:rPr>
              <a:t>SANCTUS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659285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Holy, Holy, Holy Lord God of hosts.</a:t>
            </a:r>
            <a:endParaRPr lang="en-US" sz="3200" b="1" dirty="0"/>
          </a:p>
          <a:p>
            <a:r>
              <a:rPr lang="en-AU" sz="3200" b="1" dirty="0"/>
              <a:t>Heaven and earth are full of your glory.</a:t>
            </a:r>
            <a:endParaRPr lang="en-US" sz="3200" b="1" dirty="0"/>
          </a:p>
          <a:p>
            <a:r>
              <a:rPr lang="en-AU" sz="3200" b="1" dirty="0"/>
              <a:t>Hosanna in the highest.</a:t>
            </a:r>
            <a:endParaRPr lang="en-US" sz="3200" b="1" dirty="0"/>
          </a:p>
          <a:p>
            <a:r>
              <a:rPr lang="en-AU" sz="3200" b="1" dirty="0"/>
              <a:t>Blessed is he who comes</a:t>
            </a:r>
            <a:endParaRPr lang="en-US" sz="3200" b="1" dirty="0"/>
          </a:p>
          <a:p>
            <a:r>
              <a:rPr lang="en-AU" sz="3200" b="1" dirty="0"/>
              <a:t>In the name of the Lord.</a:t>
            </a:r>
            <a:endParaRPr lang="en-US" sz="3200" b="1" dirty="0"/>
          </a:p>
          <a:p>
            <a:r>
              <a:rPr lang="en-AU" sz="3200" b="1" dirty="0"/>
              <a:t>Hosanna in the highest.</a:t>
            </a:r>
            <a:endParaRPr lang="en-US" sz="3200" b="1" dirty="0">
              <a:effectLst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547664" y="6237312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100" dirty="0"/>
              <a:t>Mass of Glory &amp; Praise - Paul Mason 2010 / Mass of St Francis – Paul Taylor 2010</a:t>
            </a:r>
          </a:p>
          <a:p>
            <a:pPr algn="ctr"/>
            <a:r>
              <a:rPr lang="en-AU" sz="1100" dirty="0"/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786508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77"/>
            <a:ext cx="9144000" cy="705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520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OF FAITH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764" y="1988840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Save us, Saviour of the world,</a:t>
            </a:r>
            <a:br>
              <a:rPr kumimoji="0" lang="en-A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by your Cross and Resurrection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have set us free.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18648189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097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505397"/>
            <a:ext cx="856895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000" dirty="0"/>
          </a:p>
          <a:p>
            <a:r>
              <a:rPr lang="en-AU" sz="3200" dirty="0"/>
              <a:t>Through him, and with him, </a:t>
            </a:r>
            <a:br>
              <a:rPr lang="en-AU" sz="3200" dirty="0"/>
            </a:br>
            <a:r>
              <a:rPr lang="en-AU" sz="3200" dirty="0"/>
              <a:t>and in him,</a:t>
            </a:r>
          </a:p>
          <a:p>
            <a:r>
              <a:rPr lang="en-AU" sz="3200" dirty="0">
                <a:effectLst/>
              </a:rPr>
              <a:t>O God, almighty Father, </a:t>
            </a:r>
            <a:br>
              <a:rPr lang="en-AU" sz="3200" dirty="0">
                <a:effectLst/>
              </a:rPr>
            </a:br>
            <a:r>
              <a:rPr lang="en-AU" sz="3200" dirty="0">
                <a:effectLst/>
              </a:rPr>
              <a:t>in the unity of the Holy Spirit,</a:t>
            </a:r>
          </a:p>
          <a:p>
            <a:r>
              <a:rPr lang="en-AU" sz="3200" dirty="0"/>
              <a:t>all glory and honour is yours,</a:t>
            </a:r>
          </a:p>
          <a:p>
            <a:r>
              <a:rPr lang="en-AU" sz="3200" dirty="0"/>
              <a:t>for ever and ever.</a:t>
            </a:r>
          </a:p>
          <a:p>
            <a:endParaRPr lang="en-AU" sz="1000" b="1" dirty="0">
              <a:effectLst/>
            </a:endParaRPr>
          </a:p>
          <a:p>
            <a:r>
              <a:rPr lang="en-AU" sz="3200" b="1" dirty="0">
                <a:effectLst/>
              </a:rPr>
              <a:t>All:	AMEN</a:t>
            </a:r>
            <a:endParaRPr lang="en-US" sz="3200" b="1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6427113"/>
            <a:ext cx="9036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100" dirty="0"/>
              <a:t>Mass of Glory &amp; Praise - Paul Mason 2010 / Mass of St Francis – Paul Taylor 2010</a:t>
            </a:r>
          </a:p>
          <a:p>
            <a:pPr algn="ctr"/>
            <a:r>
              <a:rPr lang="en-AU" sz="1100" dirty="0"/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131026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itchFamily="34" charset="0"/>
              </a:rPr>
              <a:t>THE LORD’S PRAYER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971" y="980728"/>
            <a:ext cx="93696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3600" b="1" dirty="0">
                <a:solidFill>
                  <a:prstClr val="black"/>
                </a:solidFill>
              </a:rPr>
              <a:t>Our Father, Who art in heaven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Hallowed be Thy Name;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Thy kingdom come,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Thy will be done,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on earth as it is in heaven.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Give us this day our daily bread,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and forgive us our trespasses,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as we forgive those who trespass against us;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and lead us not into temptation,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but deliver us from evil. </a:t>
            </a:r>
          </a:p>
        </p:txBody>
      </p:sp>
    </p:spTree>
    <p:extLst>
      <p:ext uri="{BB962C8B-B14F-4D97-AF65-F5344CB8AC3E}">
        <p14:creationId xmlns:p14="http://schemas.microsoft.com/office/powerpoint/2010/main" val="2940456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5644" y="5903893"/>
            <a:ext cx="842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7544" y="180000"/>
            <a:ext cx="8460456" cy="648000"/>
          </a:xfrm>
        </p:spPr>
        <p:txBody>
          <a:bodyPr>
            <a:normAutofit/>
          </a:bodyPr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67544" y="1052736"/>
            <a:ext cx="8424256" cy="468052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489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764704"/>
            <a:ext cx="91450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4000" b="1" dirty="0"/>
              <a:t>Celebrant: </a:t>
            </a:r>
          </a:p>
          <a:p>
            <a:pPr lvl="0"/>
            <a:r>
              <a:rPr lang="en-AU" sz="4000" b="1" dirty="0"/>
              <a:t>Deliver us, Lord, we pray…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2996952"/>
            <a:ext cx="9117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4000" b="1" dirty="0"/>
              <a:t>All: </a:t>
            </a:r>
          </a:p>
          <a:p>
            <a:pPr lvl="0"/>
            <a:r>
              <a:rPr lang="en-AU" sz="4000" b="1" dirty="0"/>
              <a:t>For the kingdom, the power and the glory are yours, now and for ever.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254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SIGN OF PEACE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05506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The peace of the Lord be with you always.</a:t>
            </a:r>
            <a:endParaRPr lang="en-US" sz="3200" dirty="0"/>
          </a:p>
          <a:p>
            <a:r>
              <a:rPr lang="en-AU" sz="3200" b="1" dirty="0"/>
              <a:t>All:	AND WITH YOUR SPIRIT.</a:t>
            </a:r>
            <a:endParaRPr lang="en-US" sz="3200" dirty="0"/>
          </a:p>
          <a:p>
            <a:endParaRPr lang="en-AU" sz="3200" dirty="0"/>
          </a:p>
          <a:p>
            <a:r>
              <a:rPr lang="en-AU" sz="3200" dirty="0"/>
              <a:t>Let us offer each other the sign of peace.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9394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8892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BREAKING OF THE BREAD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466" y="1603047"/>
            <a:ext cx="871296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Lamb of God, you take away the sins of the world:</a:t>
            </a:r>
          </a:p>
          <a:p>
            <a:r>
              <a:rPr lang="en-US" sz="3200" b="1" dirty="0"/>
              <a:t>Have mercy on us. </a:t>
            </a:r>
          </a:p>
          <a:p>
            <a:endParaRPr lang="en-AU" sz="2000" b="1" dirty="0"/>
          </a:p>
          <a:p>
            <a:r>
              <a:rPr lang="en-US" sz="3200" b="1" dirty="0"/>
              <a:t>Lamb of God, you take away the sins of the world:</a:t>
            </a:r>
          </a:p>
          <a:p>
            <a:r>
              <a:rPr lang="en-US" sz="3200" b="1" dirty="0"/>
              <a:t>Have mercy on us. </a:t>
            </a:r>
          </a:p>
          <a:p>
            <a:endParaRPr lang="en-US" sz="2000" b="1" dirty="0"/>
          </a:p>
          <a:p>
            <a:r>
              <a:rPr lang="en-US" sz="3200" b="1" dirty="0"/>
              <a:t>Lamb of God, you take away the sins of the world:</a:t>
            </a:r>
          </a:p>
          <a:p>
            <a:r>
              <a:rPr lang="en-US" sz="3200" b="1" dirty="0"/>
              <a:t>Grant us peace.</a:t>
            </a:r>
            <a:endParaRPr lang="en-US" sz="3200" b="1" dirty="0">
              <a:effectLst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3241075" y="6257836"/>
            <a:ext cx="59029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100" dirty="0">
                <a:solidFill>
                  <a:schemeClr val="bg1"/>
                </a:solidFill>
              </a:rPr>
              <a:t>Mass of Glory &amp; Praise - Paul Mason 2010 / Mass of St Francis – Paul Taylor 2010</a:t>
            </a:r>
          </a:p>
          <a:p>
            <a:pPr algn="ctr"/>
            <a:r>
              <a:rPr lang="en-AU" sz="1100" dirty="0">
                <a:solidFill>
                  <a:schemeClr val="bg1"/>
                </a:solidFill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17573111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0"/>
            <a:ext cx="878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COMMUNION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7" y="1196752"/>
            <a:ext cx="85689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Behold the Lamb of God,</a:t>
            </a:r>
          </a:p>
          <a:p>
            <a:r>
              <a:rPr lang="en-US" sz="3200" dirty="0"/>
              <a:t>Behold him who takes away the sins of the world.</a:t>
            </a:r>
          </a:p>
          <a:p>
            <a:r>
              <a:rPr lang="en-US" sz="3200" dirty="0"/>
              <a:t>Blessed are those who are called to the supper of the Lamb.</a:t>
            </a:r>
          </a:p>
          <a:p>
            <a:endParaRPr lang="en-US" sz="3200" b="1" dirty="0"/>
          </a:p>
          <a:p>
            <a:r>
              <a:rPr lang="en-US" sz="3200" b="1" dirty="0"/>
              <a:t>All:	</a:t>
            </a:r>
            <a:r>
              <a:rPr lang="en-US" sz="3200" b="1" cap="all" dirty="0"/>
              <a:t>Lord, </a:t>
            </a:r>
            <a:br>
              <a:rPr lang="en-US" sz="3200" b="1" cap="all" dirty="0"/>
            </a:br>
            <a:r>
              <a:rPr lang="en-US" sz="3200" b="1" cap="all" dirty="0"/>
              <a:t>	I am not worthy that 	</a:t>
            </a:r>
          </a:p>
          <a:p>
            <a:r>
              <a:rPr lang="en-US" sz="3200" b="1" cap="all" dirty="0"/>
              <a:t>          you should enter under my roof,</a:t>
            </a:r>
            <a:endParaRPr lang="en-US" sz="3200" dirty="0"/>
          </a:p>
          <a:p>
            <a:r>
              <a:rPr lang="en-AU" sz="3200" b="1" cap="all" dirty="0"/>
              <a:t>	but only say the word</a:t>
            </a:r>
            <a:endParaRPr lang="en-US" sz="3200" dirty="0"/>
          </a:p>
          <a:p>
            <a:r>
              <a:rPr lang="en-AU" sz="3200" b="1" cap="all" dirty="0"/>
              <a:t>	and my soul shall be 	healed.</a:t>
            </a:r>
            <a:endParaRPr lang="en-US" sz="3200" b="1" cap="all" dirty="0"/>
          </a:p>
        </p:txBody>
      </p:sp>
    </p:spTree>
    <p:extLst>
      <p:ext uri="{BB962C8B-B14F-4D97-AF65-F5344CB8AC3E}">
        <p14:creationId xmlns:p14="http://schemas.microsoft.com/office/powerpoint/2010/main" val="17573111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695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5741968"/>
            <a:ext cx="90182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pPr algn="ctr"/>
            <a:endParaRPr lang="en-US" sz="1400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908720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489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018" y="5733256"/>
            <a:ext cx="8946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3528" y="180000"/>
            <a:ext cx="8604472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23528" y="908720"/>
            <a:ext cx="8568272" cy="468052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489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5757193"/>
            <a:ext cx="90182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pPr algn="ctr"/>
            <a:r>
              <a:rPr lang="en-AU" sz="1400" dirty="0"/>
              <a:t>.</a:t>
            </a:r>
            <a:endParaRPr lang="en-US" sz="1400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908720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489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5805264"/>
            <a:ext cx="9090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908720"/>
            <a:ext cx="8712288" cy="468052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48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037" y="5883260"/>
            <a:ext cx="9090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>
            <a:normAutofit/>
          </a:bodyPr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908720"/>
            <a:ext cx="8712288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489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2479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5829201"/>
            <a:ext cx="9018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908720"/>
            <a:ext cx="8640280" cy="4824536"/>
          </a:xfrm>
        </p:spPr>
        <p:txBody>
          <a:bodyPr>
            <a:normAutofit/>
          </a:bodyPr>
          <a:lstStyle/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489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576" y="5741968"/>
            <a:ext cx="9090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908720"/>
            <a:ext cx="8712288" cy="4752528"/>
          </a:xfrm>
        </p:spPr>
        <p:txBody>
          <a:bodyPr>
            <a:normAutofit/>
          </a:bodyPr>
          <a:lstStyle/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489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5703115"/>
            <a:ext cx="9090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908720"/>
            <a:ext cx="8712288" cy="4680520"/>
          </a:xfrm>
        </p:spPr>
        <p:txBody>
          <a:bodyPr>
            <a:normAutofit/>
          </a:bodyPr>
          <a:lstStyle/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489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771" y="5805264"/>
            <a:ext cx="8874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95536" y="180000"/>
            <a:ext cx="8532464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95536" y="908720"/>
            <a:ext cx="8496264" cy="4680520"/>
          </a:xfrm>
        </p:spPr>
        <p:txBody>
          <a:bodyPr>
            <a:normAutofit/>
          </a:bodyPr>
          <a:lstStyle/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489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489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itchFamily="34" charset="0"/>
              </a:rPr>
              <a:t>CONCLUDING RITE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659285"/>
            <a:ext cx="80648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The Lord be with you.</a:t>
            </a:r>
            <a:endParaRPr lang="en-US" sz="3200" dirty="0"/>
          </a:p>
          <a:p>
            <a:endParaRPr lang="en-AU" sz="3200" b="1" dirty="0"/>
          </a:p>
          <a:p>
            <a:r>
              <a:rPr lang="en-AU" sz="3200" b="1" dirty="0"/>
              <a:t>All:	AND WITH YOUR SPIRIT.</a:t>
            </a:r>
          </a:p>
          <a:p>
            <a:endParaRPr lang="en-AU" sz="3200" b="1" dirty="0"/>
          </a:p>
          <a:p>
            <a:r>
              <a:rPr lang="en-AU" sz="3200" dirty="0"/>
              <a:t>Go ................</a:t>
            </a:r>
            <a:endParaRPr lang="en-US" sz="3200" dirty="0"/>
          </a:p>
          <a:p>
            <a:endParaRPr lang="en-AU" sz="3200" dirty="0"/>
          </a:p>
          <a:p>
            <a:r>
              <a:rPr lang="en-AU" sz="3200" b="1" dirty="0"/>
              <a:t>All:	THANKS BE TO GOD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21702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ag_ad_page_tw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40000" y="180000"/>
            <a:ext cx="5688000" cy="648000"/>
          </a:xfrm>
        </p:spPr>
        <p:txBody>
          <a:bodyPr/>
          <a:lstStyle/>
          <a:p>
            <a:r>
              <a:rPr lang="en-AU" dirty="0"/>
              <a:t>ADVANCE AUSTRALIA FAIR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419872" y="908720"/>
            <a:ext cx="5471928" cy="5949280"/>
          </a:xfrm>
        </p:spPr>
        <p:txBody>
          <a:bodyPr>
            <a:normAutofit fontScale="92500"/>
          </a:bodyPr>
          <a:lstStyle/>
          <a:p>
            <a:r>
              <a:rPr lang="en-AU" dirty="0"/>
              <a:t>Australians all let us rejoice, </a:t>
            </a:r>
          </a:p>
          <a:p>
            <a:r>
              <a:rPr lang="en-AU" dirty="0"/>
              <a:t>For we are young and free; </a:t>
            </a:r>
          </a:p>
          <a:p>
            <a:r>
              <a:rPr lang="en-AU" dirty="0"/>
              <a:t>We’ve golden soil and wealth for toil; </a:t>
            </a:r>
          </a:p>
          <a:p>
            <a:r>
              <a:rPr lang="en-AU" dirty="0"/>
              <a:t>Our home is girt by sea; </a:t>
            </a:r>
          </a:p>
          <a:p>
            <a:r>
              <a:rPr lang="en-AU" dirty="0"/>
              <a:t>Our land abounds in nature’s gifts </a:t>
            </a:r>
          </a:p>
          <a:p>
            <a:r>
              <a:rPr lang="en-AU" dirty="0"/>
              <a:t>Of beauty rich and rare; </a:t>
            </a:r>
          </a:p>
          <a:p>
            <a:r>
              <a:rPr lang="en-AU" dirty="0"/>
              <a:t>In history’s page, let every stage </a:t>
            </a:r>
          </a:p>
          <a:p>
            <a:r>
              <a:rPr lang="en-AU" dirty="0"/>
              <a:t>Advance Australia Fair. </a:t>
            </a:r>
          </a:p>
          <a:p>
            <a:r>
              <a:rPr lang="en-AU" dirty="0"/>
              <a:t>In joyful strains then let us sing, </a:t>
            </a:r>
          </a:p>
          <a:p>
            <a:r>
              <a:rPr lang="en-AU" dirty="0"/>
              <a:t>Advance Australia Fair.</a:t>
            </a:r>
          </a:p>
        </p:txBody>
      </p:sp>
    </p:spTree>
    <p:extLst>
      <p:ext uri="{BB962C8B-B14F-4D97-AF65-F5344CB8AC3E}">
        <p14:creationId xmlns:p14="http://schemas.microsoft.com/office/powerpoint/2010/main" val="4843489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ag_ad_page_tw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40000" y="180000"/>
            <a:ext cx="5688000" cy="648000"/>
          </a:xfrm>
        </p:spPr>
        <p:txBody>
          <a:bodyPr/>
          <a:lstStyle/>
          <a:p>
            <a:r>
              <a:rPr lang="en-AU" dirty="0"/>
              <a:t>ADVANCE AUSTRALIA FAIR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419872" y="908720"/>
            <a:ext cx="5471928" cy="5949280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Beneath our radiant Southern Cross </a:t>
            </a:r>
          </a:p>
          <a:p>
            <a:r>
              <a:rPr lang="en-AU" dirty="0"/>
              <a:t>We’ll toil with hearts and hands; </a:t>
            </a:r>
          </a:p>
          <a:p>
            <a:r>
              <a:rPr lang="en-AU" dirty="0"/>
              <a:t>To make this Commonwealth of ours </a:t>
            </a:r>
          </a:p>
          <a:p>
            <a:r>
              <a:rPr lang="en-AU" dirty="0"/>
              <a:t>Renowned of all the lands; </a:t>
            </a:r>
          </a:p>
          <a:p>
            <a:r>
              <a:rPr lang="en-AU" dirty="0"/>
              <a:t>For those who’ve come across the seas </a:t>
            </a:r>
          </a:p>
          <a:p>
            <a:r>
              <a:rPr lang="en-AU" dirty="0"/>
              <a:t>We’ve boundless plains to share; </a:t>
            </a:r>
          </a:p>
          <a:p>
            <a:r>
              <a:rPr lang="en-AU" dirty="0"/>
              <a:t>With courage let us all combine </a:t>
            </a:r>
          </a:p>
          <a:p>
            <a:r>
              <a:rPr lang="en-AU" dirty="0"/>
              <a:t>To Advance Australia Fair. </a:t>
            </a:r>
          </a:p>
          <a:p>
            <a:r>
              <a:rPr lang="en-AU" dirty="0"/>
              <a:t>In joyful strains then let us sing, </a:t>
            </a:r>
          </a:p>
          <a:p>
            <a:r>
              <a:rPr lang="en-AU" dirty="0"/>
              <a:t>Advance Australia Fair.</a:t>
            </a:r>
          </a:p>
        </p:txBody>
      </p:sp>
    </p:spTree>
    <p:extLst>
      <p:ext uri="{BB962C8B-B14F-4D97-AF65-F5344CB8AC3E}">
        <p14:creationId xmlns:p14="http://schemas.microsoft.com/office/powerpoint/2010/main" val="4843489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ag_ad_page_tw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5"/>
          <p:cNvSpPr txBox="1"/>
          <p:nvPr/>
        </p:nvSpPr>
        <p:spPr>
          <a:xfrm>
            <a:off x="3455368" y="764704"/>
            <a:ext cx="56886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400" b="1" cap="all" dirty="0">
                <a:solidFill>
                  <a:schemeClr val="bg1"/>
                </a:solidFill>
                <a:latin typeface="Calibri" pitchFamily="34" charset="0"/>
              </a:rPr>
              <a:t>HAPPY AUSTRALIA</a:t>
            </a:r>
          </a:p>
          <a:p>
            <a:pPr algn="ctr"/>
            <a:r>
              <a:rPr lang="en-AU" sz="4400" b="1" cap="all" dirty="0">
                <a:solidFill>
                  <a:schemeClr val="bg1"/>
                </a:solidFill>
                <a:latin typeface="Calibri" pitchFamily="34" charset="0"/>
              </a:rPr>
              <a:t> DAY</a:t>
            </a:r>
          </a:p>
          <a:p>
            <a:pPr algn="ctr"/>
            <a:endParaRPr lang="en-AU" sz="44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AU" sz="4400">
                <a:solidFill>
                  <a:schemeClr val="bg1"/>
                </a:solidFill>
                <a:latin typeface="Calibri" pitchFamily="34" charset="0"/>
              </a:rPr>
              <a:t>Friday 26</a:t>
            </a:r>
            <a:r>
              <a:rPr lang="en-AU" sz="4400" baseline="3000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AU" sz="44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AU" sz="4400" dirty="0">
                <a:solidFill>
                  <a:schemeClr val="bg1"/>
                </a:solidFill>
                <a:latin typeface="Calibri" pitchFamily="34" charset="0"/>
              </a:rPr>
              <a:t>January</a:t>
            </a:r>
            <a:r>
              <a:rPr lang="en-AU" sz="4400">
                <a:solidFill>
                  <a:schemeClr val="bg1"/>
                </a:solidFill>
                <a:latin typeface="Calibri" pitchFamily="34" charset="0"/>
              </a:rPr>
              <a:t>, 2024</a:t>
            </a:r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7704" y="5949280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320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>
                <a:latin typeface="Calibri" pitchFamily="34" charset="0"/>
              </a:rPr>
              <a:t>INTRODUCTORY RITES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659285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alibri" pitchFamily="34" charset="0"/>
              </a:rPr>
              <a:t>In the name of the Father, </a:t>
            </a:r>
          </a:p>
          <a:p>
            <a:r>
              <a:rPr lang="en-AU" sz="4000" dirty="0">
                <a:latin typeface="Calibri" pitchFamily="34" charset="0"/>
              </a:rPr>
              <a:t>and of the Son, </a:t>
            </a:r>
          </a:p>
          <a:p>
            <a:r>
              <a:rPr lang="en-AU" sz="4000" dirty="0">
                <a:latin typeface="Calibri" pitchFamily="34" charset="0"/>
              </a:rPr>
              <a:t>and of the Holy Spirit.</a:t>
            </a:r>
          </a:p>
          <a:p>
            <a:endParaRPr lang="en-AU" sz="4000" dirty="0">
              <a:latin typeface="Calibri" pitchFamily="34" charset="0"/>
            </a:endParaRPr>
          </a:p>
          <a:p>
            <a:r>
              <a:rPr lang="en-AU" sz="4000" b="1" dirty="0">
                <a:latin typeface="Calibri" pitchFamily="34" charset="0"/>
              </a:rPr>
              <a:t>All: 	AMEN</a:t>
            </a:r>
          </a:p>
          <a:p>
            <a:endParaRPr lang="en-AU" sz="4000" b="1" dirty="0">
              <a:latin typeface="Calibri" pitchFamily="34" charset="0"/>
            </a:endParaRPr>
          </a:p>
          <a:p>
            <a:r>
              <a:rPr lang="en-AU" sz="4000" b="1" dirty="0">
                <a:latin typeface="Calibri" pitchFamily="34" charset="0"/>
              </a:rPr>
              <a:t>All:	AND WITH YOUR SPIRIT.</a:t>
            </a:r>
          </a:p>
        </p:txBody>
      </p:sp>
    </p:spTree>
    <p:extLst>
      <p:ext uri="{BB962C8B-B14F-4D97-AF65-F5344CB8AC3E}">
        <p14:creationId xmlns:p14="http://schemas.microsoft.com/office/powerpoint/2010/main" val="1561660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stralia Day 2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"/>
            <a:ext cx="9144000" cy="685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473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4624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353" y="856357"/>
            <a:ext cx="87849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alibri" pitchFamily="34" charset="0"/>
              </a:rPr>
              <a:t>I confess to almighty God</a:t>
            </a:r>
          </a:p>
          <a:p>
            <a:r>
              <a:rPr lang="en-AU" sz="3200" b="1" dirty="0">
                <a:latin typeface="Calibri" pitchFamily="34" charset="0"/>
              </a:rPr>
              <a:t>and to you, my brothers and sisters,</a:t>
            </a:r>
          </a:p>
          <a:p>
            <a:r>
              <a:rPr lang="en-AU" sz="3200" b="1" dirty="0">
                <a:latin typeface="Calibri" pitchFamily="34" charset="0"/>
              </a:rPr>
              <a:t>that I have greatly sinned,</a:t>
            </a:r>
          </a:p>
          <a:p>
            <a:r>
              <a:rPr lang="en-AU" sz="3200" b="1" dirty="0">
                <a:latin typeface="Calibri" pitchFamily="34" charset="0"/>
              </a:rPr>
              <a:t>in my thoughts and in my words,</a:t>
            </a:r>
          </a:p>
          <a:p>
            <a:r>
              <a:rPr lang="en-AU" sz="3200" b="1" dirty="0">
                <a:latin typeface="Calibri" pitchFamily="34" charset="0"/>
              </a:rPr>
              <a:t>in what I have done and what I have failed to do,</a:t>
            </a:r>
          </a:p>
          <a:p>
            <a:r>
              <a:rPr lang="en-AU" sz="3200" b="1" dirty="0">
                <a:latin typeface="Calibri" pitchFamily="34" charset="0"/>
              </a:rPr>
              <a:t>through my fault, through my fault,  through my most grievous fault;</a:t>
            </a:r>
          </a:p>
          <a:p>
            <a:r>
              <a:rPr lang="en-AU" sz="3200" b="1" dirty="0">
                <a:latin typeface="Calibri" pitchFamily="34" charset="0"/>
              </a:rPr>
              <a:t>therefore I ask blessed </a:t>
            </a:r>
            <a:br>
              <a:rPr lang="en-AU" sz="3200" b="1" dirty="0">
                <a:latin typeface="Calibri" pitchFamily="34" charset="0"/>
              </a:rPr>
            </a:br>
            <a:r>
              <a:rPr lang="en-AU" sz="3200" b="1" dirty="0">
                <a:latin typeface="Calibri" pitchFamily="34" charset="0"/>
              </a:rPr>
              <a:t>Mary ever-Virgin,</a:t>
            </a:r>
          </a:p>
          <a:p>
            <a:r>
              <a:rPr lang="en-AU" sz="3200" b="1" dirty="0">
                <a:latin typeface="Calibri" pitchFamily="34" charset="0"/>
              </a:rPr>
              <a:t>all the Angels and Saints,</a:t>
            </a:r>
          </a:p>
          <a:p>
            <a:r>
              <a:rPr lang="en-AU" sz="3200" b="1" dirty="0">
                <a:latin typeface="Calibri" pitchFamily="34" charset="0"/>
              </a:rPr>
              <a:t>and you, my brothers and sisters,</a:t>
            </a:r>
          </a:p>
          <a:p>
            <a:r>
              <a:rPr lang="en-AU" sz="3200" b="1" dirty="0">
                <a:latin typeface="Calibri" pitchFamily="34" charset="0"/>
              </a:rPr>
              <a:t>to pray for me to the Lord our God.</a:t>
            </a:r>
          </a:p>
        </p:txBody>
      </p:sp>
    </p:spTree>
    <p:extLst>
      <p:ext uri="{BB962C8B-B14F-4D97-AF65-F5344CB8AC3E}">
        <p14:creationId xmlns:p14="http://schemas.microsoft.com/office/powerpoint/2010/main" val="3937607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2074783"/>
            <a:ext cx="86409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GB" sz="4000" dirty="0"/>
              <a:t>May almighty God have mercy </a:t>
            </a:r>
          </a:p>
          <a:p>
            <a:pPr>
              <a:tabLst>
                <a:tab pos="898525" algn="l"/>
              </a:tabLst>
            </a:pPr>
            <a:r>
              <a:rPr lang="en-GB" sz="4000" dirty="0"/>
              <a:t>on us,</a:t>
            </a:r>
            <a:endParaRPr lang="en-AU" sz="4000" dirty="0"/>
          </a:p>
          <a:p>
            <a:pPr>
              <a:tabLst>
                <a:tab pos="898525" algn="l"/>
              </a:tabLst>
            </a:pPr>
            <a:r>
              <a:rPr lang="en-GB" sz="4000" dirty="0"/>
              <a:t>forgive us our sins,</a:t>
            </a:r>
            <a:endParaRPr lang="en-AU" sz="4000" dirty="0"/>
          </a:p>
          <a:p>
            <a:pPr>
              <a:spcAft>
                <a:spcPts val="1200"/>
              </a:spcAft>
              <a:tabLst>
                <a:tab pos="898525" algn="l"/>
              </a:tabLst>
            </a:pPr>
            <a:r>
              <a:rPr lang="en-GB" sz="4000" dirty="0"/>
              <a:t>and bring us to everlasting life.</a:t>
            </a:r>
          </a:p>
          <a:p>
            <a:pPr>
              <a:tabLst>
                <a:tab pos="898525" algn="l"/>
              </a:tabLst>
            </a:pPr>
            <a:r>
              <a:rPr lang="en-GB" sz="4000" b="1" dirty="0"/>
              <a:t>All: 	AMEN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44767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2640</TotalTime>
  <Words>2315</Words>
  <Application>Microsoft Office PowerPoint</Application>
  <PresentationFormat>On-screen Show (4:3)</PresentationFormat>
  <Paragraphs>340</Paragraphs>
  <Slides>59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Calibri</vt:lpstr>
      <vt:lpstr>Office Theme</vt:lpstr>
      <vt:lpstr>3_Office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Claudine</dc:creator>
  <cp:lastModifiedBy>Parish Office</cp:lastModifiedBy>
  <cp:revision>197</cp:revision>
  <dcterms:created xsi:type="dcterms:W3CDTF">2011-11-21T04:52:32Z</dcterms:created>
  <dcterms:modified xsi:type="dcterms:W3CDTF">2023-11-02T02:42:13Z</dcterms:modified>
</cp:coreProperties>
</file>