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06" r:id="rId3"/>
    <p:sldMasterId id="2147483721" r:id="rId4"/>
    <p:sldMasterId id="2147483753" r:id="rId5"/>
    <p:sldMasterId id="2147483767" r:id="rId6"/>
    <p:sldMasterId id="2147483780" r:id="rId7"/>
    <p:sldMasterId id="2147483794" r:id="rId8"/>
    <p:sldMasterId id="2147483808" r:id="rId9"/>
    <p:sldMasterId id="2147483823" r:id="rId10"/>
    <p:sldMasterId id="2147483837" r:id="rId11"/>
  </p:sldMasterIdLst>
  <p:notesMasterIdLst>
    <p:notesMasterId r:id="rId89"/>
  </p:notesMasterIdLst>
  <p:sldIdLst>
    <p:sldId id="323" r:id="rId12"/>
    <p:sldId id="487" r:id="rId13"/>
    <p:sldId id="706" r:id="rId14"/>
    <p:sldId id="705" r:id="rId15"/>
    <p:sldId id="704" r:id="rId16"/>
    <p:sldId id="404" r:id="rId17"/>
    <p:sldId id="261" r:id="rId18"/>
    <p:sldId id="382" r:id="rId19"/>
    <p:sldId id="262" r:id="rId20"/>
    <p:sldId id="488" r:id="rId21"/>
    <p:sldId id="263" r:id="rId22"/>
    <p:sldId id="362" r:id="rId23"/>
    <p:sldId id="321" r:id="rId24"/>
    <p:sldId id="489" r:id="rId25"/>
    <p:sldId id="322" r:id="rId26"/>
    <p:sldId id="383" r:id="rId27"/>
    <p:sldId id="271" r:id="rId28"/>
    <p:sldId id="272" r:id="rId29"/>
    <p:sldId id="273" r:id="rId30"/>
    <p:sldId id="274" r:id="rId31"/>
    <p:sldId id="275" r:id="rId32"/>
    <p:sldId id="276" r:id="rId33"/>
    <p:sldId id="384" r:id="rId34"/>
    <p:sldId id="723" r:id="rId35"/>
    <p:sldId id="724" r:id="rId36"/>
    <p:sldId id="725" r:id="rId37"/>
    <p:sldId id="726" r:id="rId38"/>
    <p:sldId id="279" r:id="rId39"/>
    <p:sldId id="490" r:id="rId40"/>
    <p:sldId id="278" r:id="rId41"/>
    <p:sldId id="491" r:id="rId42"/>
    <p:sldId id="707" r:id="rId43"/>
    <p:sldId id="354" r:id="rId44"/>
    <p:sldId id="355" r:id="rId45"/>
    <p:sldId id="385" r:id="rId46"/>
    <p:sldId id="393" r:id="rId47"/>
    <p:sldId id="710" r:id="rId48"/>
    <p:sldId id="709" r:id="rId49"/>
    <p:sldId id="708" r:id="rId50"/>
    <p:sldId id="407" r:id="rId51"/>
    <p:sldId id="386" r:id="rId52"/>
    <p:sldId id="287" r:id="rId53"/>
    <p:sldId id="492" r:id="rId54"/>
    <p:sldId id="387" r:id="rId55"/>
    <p:sldId id="289" r:id="rId56"/>
    <p:sldId id="394" r:id="rId57"/>
    <p:sldId id="291" r:id="rId58"/>
    <p:sldId id="292" r:id="rId59"/>
    <p:sldId id="293" r:id="rId60"/>
    <p:sldId id="388" r:id="rId61"/>
    <p:sldId id="294" r:id="rId62"/>
    <p:sldId id="298" r:id="rId63"/>
    <p:sldId id="503" r:id="rId64"/>
    <p:sldId id="369" r:id="rId65"/>
    <p:sldId id="395" r:id="rId66"/>
    <p:sldId id="295" r:id="rId67"/>
    <p:sldId id="296" r:id="rId68"/>
    <p:sldId id="505" r:id="rId69"/>
    <p:sldId id="297" r:id="rId70"/>
    <p:sldId id="506" r:id="rId71"/>
    <p:sldId id="370" r:id="rId72"/>
    <p:sldId id="713" r:id="rId73"/>
    <p:sldId id="712" r:id="rId74"/>
    <p:sldId id="711" r:id="rId75"/>
    <p:sldId id="509" r:id="rId76"/>
    <p:sldId id="375" r:id="rId77"/>
    <p:sldId id="717" r:id="rId78"/>
    <p:sldId id="716" r:id="rId79"/>
    <p:sldId id="715" r:id="rId80"/>
    <p:sldId id="714" r:id="rId81"/>
    <p:sldId id="310" r:id="rId82"/>
    <p:sldId id="721" r:id="rId83"/>
    <p:sldId id="720" r:id="rId84"/>
    <p:sldId id="719" r:id="rId85"/>
    <p:sldId id="718" r:id="rId86"/>
    <p:sldId id="315" r:id="rId87"/>
    <p:sldId id="72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FFCC"/>
    <a:srgbClr val="FFFFFF"/>
    <a:srgbClr val="FFFF99"/>
    <a:srgbClr val="FF9900"/>
    <a:srgbClr val="002774"/>
    <a:srgbClr val="003300"/>
    <a:srgbClr val="66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75849-BC7C-4247-B6C4-1E1B367504F4}" v="1107" dt="2024-04-18T01:49:20.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howGuides="1">
      <p:cViewPr varScale="1">
        <p:scale>
          <a:sx n="105" d="100"/>
          <a:sy n="105" d="100"/>
        </p:scale>
        <p:origin x="181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presProps" Target="presProps.xml"/><Relationship Id="rId95"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akers Hill Parish" userId="654315b0-35d7-4124-99ab-33b305b33ffd" providerId="ADAL" clId="{BF675849-BC7C-4247-B6C4-1E1B367504F4}"/>
    <pc:docChg chg="undo custSel addSld delSld modSld delMainMaster">
      <pc:chgData name="Quakers Hill Parish" userId="654315b0-35d7-4124-99ab-33b305b33ffd" providerId="ADAL" clId="{BF675849-BC7C-4247-B6C4-1E1B367504F4}" dt="2024-04-18T04:31:35.261" v="2231" actId="20577"/>
      <pc:docMkLst>
        <pc:docMk/>
      </pc:docMkLst>
      <pc:sldChg chg="del">
        <pc:chgData name="Quakers Hill Parish" userId="654315b0-35d7-4124-99ab-33b305b33ffd" providerId="ADAL" clId="{BF675849-BC7C-4247-B6C4-1E1B367504F4}" dt="2024-03-28T03:01:51.155" v="87" actId="47"/>
        <pc:sldMkLst>
          <pc:docMk/>
          <pc:sldMk cId="1561660390" sldId="261"/>
        </pc:sldMkLst>
      </pc:sldChg>
      <pc:sldChg chg="del">
        <pc:chgData name="Quakers Hill Parish" userId="654315b0-35d7-4124-99ab-33b305b33ffd" providerId="ADAL" clId="{BF675849-BC7C-4247-B6C4-1E1B367504F4}" dt="2024-03-28T03:02:08.758" v="88" actId="47"/>
        <pc:sldMkLst>
          <pc:docMk/>
          <pc:sldMk cId="3937607769" sldId="262"/>
        </pc:sldMkLst>
      </pc:sldChg>
      <pc:sldChg chg="del">
        <pc:chgData name="Quakers Hill Parish" userId="654315b0-35d7-4124-99ab-33b305b33ffd" providerId="ADAL" clId="{BF675849-BC7C-4247-B6C4-1E1B367504F4}" dt="2024-03-28T03:02:09.169" v="89" actId="47"/>
        <pc:sldMkLst>
          <pc:docMk/>
          <pc:sldMk cId="3544767924" sldId="263"/>
        </pc:sldMkLst>
      </pc:sldChg>
      <pc:sldChg chg="modSp mod setBg">
        <pc:chgData name="Quakers Hill Parish" userId="654315b0-35d7-4124-99ab-33b305b33ffd" providerId="ADAL" clId="{BF675849-BC7C-4247-B6C4-1E1B367504F4}" dt="2024-03-28T03:04:47.511" v="197" actId="1076"/>
        <pc:sldMkLst>
          <pc:docMk/>
          <pc:sldMk cId="2575721258" sldId="271"/>
        </pc:sldMkLst>
        <pc:spChg chg="mod">
          <ac:chgData name="Quakers Hill Parish" userId="654315b0-35d7-4124-99ab-33b305b33ffd" providerId="ADAL" clId="{BF675849-BC7C-4247-B6C4-1E1B367504F4}" dt="2024-03-28T03:04:47.511" v="197" actId="1076"/>
          <ac:spMkLst>
            <pc:docMk/>
            <pc:sldMk cId="2575721258" sldId="271"/>
            <ac:spMk id="2" creationId="{00000000-0000-0000-0000-000000000000}"/>
          </ac:spMkLst>
        </pc:spChg>
      </pc:sldChg>
      <pc:sldChg chg="modSp mod setBg">
        <pc:chgData name="Quakers Hill Parish" userId="654315b0-35d7-4124-99ab-33b305b33ffd" providerId="ADAL" clId="{BF675849-BC7C-4247-B6C4-1E1B367504F4}" dt="2024-03-28T03:05:18.171" v="300"/>
        <pc:sldMkLst>
          <pc:docMk/>
          <pc:sldMk cId="3534440998" sldId="272"/>
        </pc:sldMkLst>
        <pc:spChg chg="mod">
          <ac:chgData name="Quakers Hill Parish" userId="654315b0-35d7-4124-99ab-33b305b33ffd" providerId="ADAL" clId="{BF675849-BC7C-4247-B6C4-1E1B367504F4}" dt="2024-03-28T03:05:05.392" v="199" actId="14100"/>
          <ac:spMkLst>
            <pc:docMk/>
            <pc:sldMk cId="3534440998" sldId="272"/>
            <ac:spMk id="2" creationId="{00000000-0000-0000-0000-000000000000}"/>
          </ac:spMkLst>
        </pc:spChg>
      </pc:sldChg>
      <pc:sldChg chg="modSp mod setBg">
        <pc:chgData name="Quakers Hill Parish" userId="654315b0-35d7-4124-99ab-33b305b33ffd" providerId="ADAL" clId="{BF675849-BC7C-4247-B6C4-1E1B367504F4}" dt="2024-03-28T03:05:49.800" v="404" actId="255"/>
        <pc:sldMkLst>
          <pc:docMk/>
          <pc:sldMk cId="269181385" sldId="273"/>
        </pc:sldMkLst>
        <pc:spChg chg="mod">
          <ac:chgData name="Quakers Hill Parish" userId="654315b0-35d7-4124-99ab-33b305b33ffd" providerId="ADAL" clId="{BF675849-BC7C-4247-B6C4-1E1B367504F4}" dt="2024-03-28T03:05:49.800" v="404" actId="255"/>
          <ac:spMkLst>
            <pc:docMk/>
            <pc:sldMk cId="269181385" sldId="273"/>
            <ac:spMk id="2" creationId="{00000000-0000-0000-0000-000000000000}"/>
          </ac:spMkLst>
        </pc:spChg>
      </pc:sldChg>
      <pc:sldChg chg="modSp mod setBg">
        <pc:chgData name="Quakers Hill Parish" userId="654315b0-35d7-4124-99ab-33b305b33ffd" providerId="ADAL" clId="{BF675849-BC7C-4247-B6C4-1E1B367504F4}" dt="2024-04-18T04:31:35.261" v="2231" actId="20577"/>
        <pc:sldMkLst>
          <pc:docMk/>
          <pc:sldMk cId="3122992743" sldId="274"/>
        </pc:sldMkLst>
        <pc:spChg chg="mod">
          <ac:chgData name="Quakers Hill Parish" userId="654315b0-35d7-4124-99ab-33b305b33ffd" providerId="ADAL" clId="{BF675849-BC7C-4247-B6C4-1E1B367504F4}" dt="2024-04-18T04:31:35.261" v="2231" actId="20577"/>
          <ac:spMkLst>
            <pc:docMk/>
            <pc:sldMk cId="3122992743" sldId="274"/>
            <ac:spMk id="2" creationId="{00000000-0000-0000-0000-000000000000}"/>
          </ac:spMkLst>
        </pc:spChg>
      </pc:sldChg>
      <pc:sldChg chg="modSp mod setBg">
        <pc:chgData name="Quakers Hill Parish" userId="654315b0-35d7-4124-99ab-33b305b33ffd" providerId="ADAL" clId="{BF675849-BC7C-4247-B6C4-1E1B367504F4}" dt="2024-04-11T03:09:13.964" v="973" actId="20577"/>
        <pc:sldMkLst>
          <pc:docMk/>
          <pc:sldMk cId="2568170628" sldId="275"/>
        </pc:sldMkLst>
        <pc:spChg chg="mod">
          <ac:chgData name="Quakers Hill Parish" userId="654315b0-35d7-4124-99ab-33b305b33ffd" providerId="ADAL" clId="{BF675849-BC7C-4247-B6C4-1E1B367504F4}" dt="2024-04-11T03:09:13.964" v="973" actId="20577"/>
          <ac:spMkLst>
            <pc:docMk/>
            <pc:sldMk cId="2568170628" sldId="275"/>
            <ac:spMk id="2" creationId="{00000000-0000-0000-0000-000000000000}"/>
          </ac:spMkLst>
        </pc:spChg>
      </pc:sldChg>
      <pc:sldChg chg="modSp mod setBg">
        <pc:chgData name="Quakers Hill Parish" userId="654315b0-35d7-4124-99ab-33b305b33ffd" providerId="ADAL" clId="{BF675849-BC7C-4247-B6C4-1E1B367504F4}" dt="2024-03-28T03:07:25.929" v="714" actId="255"/>
        <pc:sldMkLst>
          <pc:docMk/>
          <pc:sldMk cId="838244830" sldId="276"/>
        </pc:sldMkLst>
        <pc:spChg chg="mod">
          <ac:chgData name="Quakers Hill Parish" userId="654315b0-35d7-4124-99ab-33b305b33ffd" providerId="ADAL" clId="{BF675849-BC7C-4247-B6C4-1E1B367504F4}" dt="2024-03-28T03:07:25.929" v="714" actId="255"/>
          <ac:spMkLst>
            <pc:docMk/>
            <pc:sldMk cId="838244830" sldId="276"/>
            <ac:spMk id="2" creationId="{00000000-0000-0000-0000-000000000000}"/>
          </ac:spMkLst>
        </pc:spChg>
      </pc:sldChg>
      <pc:sldChg chg="del">
        <pc:chgData name="Quakers Hill Parish" userId="654315b0-35d7-4124-99ab-33b305b33ffd" providerId="ADAL" clId="{BF675849-BC7C-4247-B6C4-1E1B367504F4}" dt="2024-03-28T03:07:44.584" v="715" actId="47"/>
        <pc:sldMkLst>
          <pc:docMk/>
          <pc:sldMk cId="2556344889" sldId="278"/>
        </pc:sldMkLst>
      </pc:sldChg>
      <pc:sldChg chg="del">
        <pc:chgData name="Quakers Hill Parish" userId="654315b0-35d7-4124-99ab-33b305b33ffd" providerId="ADAL" clId="{BF675849-BC7C-4247-B6C4-1E1B367504F4}" dt="2024-03-28T03:07:44.835" v="716" actId="47"/>
        <pc:sldMkLst>
          <pc:docMk/>
          <pc:sldMk cId="3916099627" sldId="279"/>
        </pc:sldMkLst>
      </pc:sldChg>
      <pc:sldChg chg="del">
        <pc:chgData name="Quakers Hill Parish" userId="654315b0-35d7-4124-99ab-33b305b33ffd" providerId="ADAL" clId="{BF675849-BC7C-4247-B6C4-1E1B367504F4}" dt="2024-03-28T03:07:45.492" v="717" actId="47"/>
        <pc:sldMkLst>
          <pc:docMk/>
          <pc:sldMk cId="2851375833" sldId="280"/>
        </pc:sldMkLst>
      </pc:sldChg>
      <pc:sldChg chg="del">
        <pc:chgData name="Quakers Hill Parish" userId="654315b0-35d7-4124-99ab-33b305b33ffd" providerId="ADAL" clId="{BF675849-BC7C-4247-B6C4-1E1B367504F4}" dt="2024-03-28T03:10:27.037" v="728" actId="47"/>
        <pc:sldMkLst>
          <pc:docMk/>
          <pc:sldMk cId="948606547" sldId="287"/>
        </pc:sldMkLst>
      </pc:sldChg>
      <pc:sldChg chg="del">
        <pc:chgData name="Quakers Hill Parish" userId="654315b0-35d7-4124-99ab-33b305b33ffd" providerId="ADAL" clId="{BF675849-BC7C-4247-B6C4-1E1B367504F4}" dt="2024-03-28T03:10:47.936" v="729" actId="47"/>
        <pc:sldMkLst>
          <pc:docMk/>
          <pc:sldMk cId="3878650883" sldId="289"/>
        </pc:sldMkLst>
      </pc:sldChg>
      <pc:sldChg chg="del">
        <pc:chgData name="Quakers Hill Parish" userId="654315b0-35d7-4124-99ab-33b305b33ffd" providerId="ADAL" clId="{BF675849-BC7C-4247-B6C4-1E1B367504F4}" dt="2024-03-28T03:11:30.366" v="730" actId="47"/>
        <pc:sldMkLst>
          <pc:docMk/>
          <pc:sldMk cId="667561288" sldId="291"/>
        </pc:sldMkLst>
      </pc:sldChg>
      <pc:sldChg chg="modSp mod">
        <pc:chgData name="Quakers Hill Parish" userId="654315b0-35d7-4124-99ab-33b305b33ffd" providerId="ADAL" clId="{BF675849-BC7C-4247-B6C4-1E1B367504F4}" dt="2024-03-28T03:11:57.334" v="733" actId="14100"/>
        <pc:sldMkLst>
          <pc:docMk/>
          <pc:sldMk cId="3939271558" sldId="292"/>
        </pc:sldMkLst>
        <pc:spChg chg="mod">
          <ac:chgData name="Quakers Hill Parish" userId="654315b0-35d7-4124-99ab-33b305b33ffd" providerId="ADAL" clId="{BF675849-BC7C-4247-B6C4-1E1B367504F4}" dt="2024-03-28T03:11:57.334" v="733" actId="14100"/>
          <ac:spMkLst>
            <pc:docMk/>
            <pc:sldMk cId="3939271558" sldId="292"/>
            <ac:spMk id="4" creationId="{00000000-0000-0000-0000-000000000000}"/>
          </ac:spMkLst>
        </pc:spChg>
      </pc:sldChg>
      <pc:sldChg chg="modSp mod">
        <pc:chgData name="Quakers Hill Parish" userId="654315b0-35d7-4124-99ab-33b305b33ffd" providerId="ADAL" clId="{BF675849-BC7C-4247-B6C4-1E1B367504F4}" dt="2024-03-28T03:12:01.363" v="735" actId="14100"/>
        <pc:sldMkLst>
          <pc:docMk/>
          <pc:sldMk cId="3582638356" sldId="293"/>
        </pc:sldMkLst>
        <pc:spChg chg="mod">
          <ac:chgData name="Quakers Hill Parish" userId="654315b0-35d7-4124-99ab-33b305b33ffd" providerId="ADAL" clId="{BF675849-BC7C-4247-B6C4-1E1B367504F4}" dt="2024-03-28T03:12:01.363" v="735" actId="14100"/>
          <ac:spMkLst>
            <pc:docMk/>
            <pc:sldMk cId="3582638356" sldId="293"/>
            <ac:spMk id="4" creationId="{00000000-0000-0000-0000-000000000000}"/>
          </ac:spMkLst>
        </pc:spChg>
      </pc:sldChg>
      <pc:sldChg chg="del">
        <pc:chgData name="Quakers Hill Parish" userId="654315b0-35d7-4124-99ab-33b305b33ffd" providerId="ADAL" clId="{BF675849-BC7C-4247-B6C4-1E1B367504F4}" dt="2024-03-28T03:12:14.353" v="736" actId="47"/>
        <pc:sldMkLst>
          <pc:docMk/>
          <pc:sldMk cId="413102633" sldId="294"/>
        </pc:sldMkLst>
      </pc:sldChg>
      <pc:sldChg chg="del">
        <pc:chgData name="Quakers Hill Parish" userId="654315b0-35d7-4124-99ab-33b305b33ffd" providerId="ADAL" clId="{BF675849-BC7C-4247-B6C4-1E1B367504F4}" dt="2024-03-28T03:14:28.774" v="739" actId="47"/>
        <pc:sldMkLst>
          <pc:docMk/>
          <pc:sldMk cId="272939499" sldId="295"/>
        </pc:sldMkLst>
      </pc:sldChg>
      <pc:sldChg chg="modSp del mod">
        <pc:chgData name="Quakers Hill Parish" userId="654315b0-35d7-4124-99ab-33b305b33ffd" providerId="ADAL" clId="{BF675849-BC7C-4247-B6C4-1E1B367504F4}" dt="2024-04-11T03:33:32.227" v="975" actId="14100"/>
        <pc:sldMkLst>
          <pc:docMk/>
          <pc:sldMk cId="430516852" sldId="296"/>
        </pc:sldMkLst>
        <pc:spChg chg="mod">
          <ac:chgData name="Quakers Hill Parish" userId="654315b0-35d7-4124-99ab-33b305b33ffd" providerId="ADAL" clId="{BF675849-BC7C-4247-B6C4-1E1B367504F4}" dt="2024-04-11T03:33:32.227" v="975" actId="14100"/>
          <ac:spMkLst>
            <pc:docMk/>
            <pc:sldMk cId="430516852" sldId="296"/>
            <ac:spMk id="4" creationId="{00000000-0000-0000-0000-000000000000}"/>
          </ac:spMkLst>
        </pc:spChg>
      </pc:sldChg>
      <pc:sldChg chg="del">
        <pc:chgData name="Quakers Hill Parish" userId="654315b0-35d7-4124-99ab-33b305b33ffd" providerId="ADAL" clId="{BF675849-BC7C-4247-B6C4-1E1B367504F4}" dt="2024-03-28T03:14:29.260" v="741" actId="47"/>
        <pc:sldMkLst>
          <pc:docMk/>
          <pc:sldMk cId="4163878842" sldId="297"/>
        </pc:sldMkLst>
      </pc:sldChg>
      <pc:sldChg chg="del">
        <pc:chgData name="Quakers Hill Parish" userId="654315b0-35d7-4124-99ab-33b305b33ffd" providerId="ADAL" clId="{BF675849-BC7C-4247-B6C4-1E1B367504F4}" dt="2024-03-28T03:15:57.437" v="750" actId="47"/>
        <pc:sldMkLst>
          <pc:docMk/>
          <pc:sldMk cId="1092170236" sldId="310"/>
        </pc:sldMkLst>
      </pc:sldChg>
      <pc:sldChg chg="delSp modSp mod setBg">
        <pc:chgData name="Quakers Hill Parish" userId="654315b0-35d7-4124-99ab-33b305b33ffd" providerId="ADAL" clId="{BF675849-BC7C-4247-B6C4-1E1B367504F4}" dt="2024-04-17T05:05:49.807" v="1065" actId="404"/>
        <pc:sldMkLst>
          <pc:docMk/>
          <pc:sldMk cId="2348843878" sldId="315"/>
        </pc:sldMkLst>
        <pc:spChg chg="del mod">
          <ac:chgData name="Quakers Hill Parish" userId="654315b0-35d7-4124-99ab-33b305b33ffd" providerId="ADAL" clId="{BF675849-BC7C-4247-B6C4-1E1B367504F4}" dt="2024-04-17T04:55:21.109" v="993" actId="478"/>
          <ac:spMkLst>
            <pc:docMk/>
            <pc:sldMk cId="2348843878" sldId="315"/>
            <ac:spMk id="4" creationId="{00000000-0000-0000-0000-000000000000}"/>
          </ac:spMkLst>
        </pc:spChg>
        <pc:spChg chg="del">
          <ac:chgData name="Quakers Hill Parish" userId="654315b0-35d7-4124-99ab-33b305b33ffd" providerId="ADAL" clId="{BF675849-BC7C-4247-B6C4-1E1B367504F4}" dt="2023-11-09T03:34:43.477" v="58" actId="478"/>
          <ac:spMkLst>
            <pc:docMk/>
            <pc:sldMk cId="2348843878" sldId="315"/>
            <ac:spMk id="5" creationId="{12BA5BEE-205A-4D40-AB3C-4A7268CB16FC}"/>
          </ac:spMkLst>
        </pc:spChg>
        <pc:spChg chg="mod">
          <ac:chgData name="Quakers Hill Parish" userId="654315b0-35d7-4124-99ab-33b305b33ffd" providerId="ADAL" clId="{BF675849-BC7C-4247-B6C4-1E1B367504F4}" dt="2024-04-17T05:05:49.807" v="1065" actId="404"/>
          <ac:spMkLst>
            <pc:docMk/>
            <pc:sldMk cId="2348843878" sldId="315"/>
            <ac:spMk id="7" creationId="{00000000-0000-0000-0000-000000000000}"/>
          </ac:spMkLst>
        </pc:spChg>
      </pc:sldChg>
      <pc:sldChg chg="del">
        <pc:chgData name="Quakers Hill Parish" userId="654315b0-35d7-4124-99ab-33b305b33ffd" providerId="ADAL" clId="{BF675849-BC7C-4247-B6C4-1E1B367504F4}" dt="2024-03-28T03:02:10.155" v="91" actId="47"/>
        <pc:sldMkLst>
          <pc:docMk/>
          <pc:sldMk cId="500758453" sldId="321"/>
        </pc:sldMkLst>
      </pc:sldChg>
      <pc:sldChg chg="del">
        <pc:chgData name="Quakers Hill Parish" userId="654315b0-35d7-4124-99ab-33b305b33ffd" providerId="ADAL" clId="{BF675849-BC7C-4247-B6C4-1E1B367504F4}" dt="2024-03-28T03:02:10.845" v="92" actId="47"/>
        <pc:sldMkLst>
          <pc:docMk/>
          <pc:sldMk cId="3802545817" sldId="322"/>
        </pc:sldMkLst>
      </pc:sldChg>
      <pc:sldChg chg="delSp modSp mod setBg">
        <pc:chgData name="Quakers Hill Parish" userId="654315b0-35d7-4124-99ab-33b305b33ffd" providerId="ADAL" clId="{BF675849-BC7C-4247-B6C4-1E1B367504F4}" dt="2024-04-10T02:21:03.846" v="966"/>
        <pc:sldMkLst>
          <pc:docMk/>
          <pc:sldMk cId="0" sldId="323"/>
        </pc:sldMkLst>
        <pc:spChg chg="mod">
          <ac:chgData name="Quakers Hill Parish" userId="654315b0-35d7-4124-99ab-33b305b33ffd" providerId="ADAL" clId="{BF675849-BC7C-4247-B6C4-1E1B367504F4}" dt="2024-04-10T02:20:40.695" v="863" actId="207"/>
          <ac:spMkLst>
            <pc:docMk/>
            <pc:sldMk cId="0" sldId="323"/>
            <ac:spMk id="2" creationId="{00000000-0000-0000-0000-000000000000}"/>
          </ac:spMkLst>
        </pc:spChg>
        <pc:spChg chg="mod">
          <ac:chgData name="Quakers Hill Parish" userId="654315b0-35d7-4124-99ab-33b305b33ffd" providerId="ADAL" clId="{BF675849-BC7C-4247-B6C4-1E1B367504F4}" dt="2024-04-10T02:20:43.202" v="864" actId="207"/>
          <ac:spMkLst>
            <pc:docMk/>
            <pc:sldMk cId="0" sldId="323"/>
            <ac:spMk id="3" creationId="{00000000-0000-0000-0000-000000000000}"/>
          </ac:spMkLst>
        </pc:spChg>
        <pc:spChg chg="mod">
          <ac:chgData name="Quakers Hill Parish" userId="654315b0-35d7-4124-99ab-33b305b33ffd" providerId="ADAL" clId="{BF675849-BC7C-4247-B6C4-1E1B367504F4}" dt="2024-04-10T02:20:46.490" v="865" actId="207"/>
          <ac:spMkLst>
            <pc:docMk/>
            <pc:sldMk cId="0" sldId="323"/>
            <ac:spMk id="4" creationId="{00000000-0000-0000-0000-000000000000}"/>
          </ac:spMkLst>
        </pc:spChg>
        <pc:spChg chg="del">
          <ac:chgData name="Quakers Hill Parish" userId="654315b0-35d7-4124-99ab-33b305b33ffd" providerId="ADAL" clId="{BF675849-BC7C-4247-B6C4-1E1B367504F4}" dt="2023-11-09T03:21:03.983" v="0" actId="478"/>
          <ac:spMkLst>
            <pc:docMk/>
            <pc:sldMk cId="0" sldId="323"/>
            <ac:spMk id="5" creationId="{02979085-4355-46F5-8D7A-40C5015513DE}"/>
          </ac:spMkLst>
        </pc:spChg>
      </pc:sldChg>
      <pc:sldChg chg="del">
        <pc:chgData name="Quakers Hill Parish" userId="654315b0-35d7-4124-99ab-33b305b33ffd" providerId="ADAL" clId="{BF675849-BC7C-4247-B6C4-1E1B367504F4}" dt="2024-03-28T03:10:04.227" v="727" actId="47"/>
        <pc:sldMkLst>
          <pc:docMk/>
          <pc:sldMk cId="1693459919" sldId="324"/>
        </pc:sldMkLst>
      </pc:sldChg>
      <pc:sldChg chg="del">
        <pc:chgData name="Quakers Hill Parish" userId="654315b0-35d7-4124-99ab-33b305b33ffd" providerId="ADAL" clId="{BF675849-BC7C-4247-B6C4-1E1B367504F4}" dt="2024-03-28T03:15:28.757" v="745" actId="47"/>
        <pc:sldMkLst>
          <pc:docMk/>
          <pc:sldMk cId="737402623" sldId="328"/>
        </pc:sldMkLst>
      </pc:sldChg>
      <pc:sldChg chg="del">
        <pc:chgData name="Quakers Hill Parish" userId="654315b0-35d7-4124-99ab-33b305b33ffd" providerId="ADAL" clId="{BF675849-BC7C-4247-B6C4-1E1B367504F4}" dt="2024-03-28T03:01:35.238" v="86" actId="47"/>
        <pc:sldMkLst>
          <pc:docMk/>
          <pc:sldMk cId="2035447454" sldId="337"/>
        </pc:sldMkLst>
      </pc:sldChg>
      <pc:sldChg chg="del">
        <pc:chgData name="Quakers Hill Parish" userId="654315b0-35d7-4124-99ab-33b305b33ffd" providerId="ADAL" clId="{BF675849-BC7C-4247-B6C4-1E1B367504F4}" dt="2024-03-28T03:07:45.918" v="718" actId="47"/>
        <pc:sldMkLst>
          <pc:docMk/>
          <pc:sldMk cId="251675013" sldId="352"/>
        </pc:sldMkLst>
      </pc:sldChg>
      <pc:sldChg chg="del">
        <pc:chgData name="Quakers Hill Parish" userId="654315b0-35d7-4124-99ab-33b305b33ffd" providerId="ADAL" clId="{BF675849-BC7C-4247-B6C4-1E1B367504F4}" dt="2024-03-28T03:07:46.463" v="719" actId="47"/>
        <pc:sldMkLst>
          <pc:docMk/>
          <pc:sldMk cId="1119240275" sldId="353"/>
        </pc:sldMkLst>
      </pc:sldChg>
      <pc:sldChg chg="del">
        <pc:chgData name="Quakers Hill Parish" userId="654315b0-35d7-4124-99ab-33b305b33ffd" providerId="ADAL" clId="{BF675849-BC7C-4247-B6C4-1E1B367504F4}" dt="2023-11-09T03:34:26.581" v="57" actId="47"/>
        <pc:sldMkLst>
          <pc:docMk/>
          <pc:sldMk cId="3977678166" sldId="374"/>
        </pc:sldMkLst>
      </pc:sldChg>
      <pc:sldChg chg="del">
        <pc:chgData name="Quakers Hill Parish" userId="654315b0-35d7-4124-99ab-33b305b33ffd" providerId="ADAL" clId="{BF675849-BC7C-4247-B6C4-1E1B367504F4}" dt="2023-11-09T03:33:53.867" v="53" actId="47"/>
        <pc:sldMkLst>
          <pc:docMk/>
          <pc:sldMk cId="2571666367" sldId="376"/>
        </pc:sldMkLst>
      </pc:sldChg>
      <pc:sldChg chg="del">
        <pc:chgData name="Quakers Hill Parish" userId="654315b0-35d7-4124-99ab-33b305b33ffd" providerId="ADAL" clId="{BF675849-BC7C-4247-B6C4-1E1B367504F4}" dt="2024-03-28T03:12:14.541" v="737" actId="47"/>
        <pc:sldMkLst>
          <pc:docMk/>
          <pc:sldMk cId="1214249881" sldId="378"/>
        </pc:sldMkLst>
      </pc:sldChg>
      <pc:sldChg chg="del">
        <pc:chgData name="Quakers Hill Parish" userId="654315b0-35d7-4124-99ab-33b305b33ffd" providerId="ADAL" clId="{BF675849-BC7C-4247-B6C4-1E1B367504F4}" dt="2023-11-09T03:33:40.043" v="51" actId="47"/>
        <pc:sldMkLst>
          <pc:docMk/>
          <pc:sldMk cId="2447153784" sldId="379"/>
        </pc:sldMkLst>
      </pc:sldChg>
      <pc:sldChg chg="addSp modSp mod">
        <pc:chgData name="Quakers Hill Parish" userId="654315b0-35d7-4124-99ab-33b305b33ffd" providerId="ADAL" clId="{BF675849-BC7C-4247-B6C4-1E1B367504F4}" dt="2024-04-18T01:34:53.880" v="1085" actId="1076"/>
        <pc:sldMkLst>
          <pc:docMk/>
          <pc:sldMk cId="3043185001" sldId="384"/>
        </pc:sldMkLst>
        <pc:spChg chg="add mod">
          <ac:chgData name="Quakers Hill Parish" userId="654315b0-35d7-4124-99ab-33b305b33ffd" providerId="ADAL" clId="{BF675849-BC7C-4247-B6C4-1E1B367504F4}" dt="2024-04-18T01:34:53.880" v="1085" actId="1076"/>
          <ac:spMkLst>
            <pc:docMk/>
            <pc:sldMk cId="3043185001" sldId="384"/>
            <ac:spMk id="2" creationId="{8FF6AE99-4921-6603-EF35-EA40514271E4}"/>
          </ac:spMkLst>
        </pc:spChg>
      </pc:sldChg>
      <pc:sldChg chg="del">
        <pc:chgData name="Quakers Hill Parish" userId="654315b0-35d7-4124-99ab-33b305b33ffd" providerId="ADAL" clId="{BF675849-BC7C-4247-B6C4-1E1B367504F4}" dt="2023-11-09T03:33:40.956" v="52" actId="47"/>
        <pc:sldMkLst>
          <pc:docMk/>
          <pc:sldMk cId="3486385260" sldId="389"/>
        </pc:sldMkLst>
      </pc:sldChg>
      <pc:sldChg chg="delSp del">
        <pc:chgData name="Quakers Hill Parish" userId="654315b0-35d7-4124-99ab-33b305b33ffd" providerId="ADAL" clId="{BF675849-BC7C-4247-B6C4-1E1B367504F4}" dt="2024-04-10T01:59:53.349" v="862" actId="47"/>
        <pc:sldMkLst>
          <pc:docMk/>
          <pc:sldMk cId="1776056635" sldId="390"/>
        </pc:sldMkLst>
        <pc:spChg chg="del">
          <ac:chgData name="Quakers Hill Parish" userId="654315b0-35d7-4124-99ab-33b305b33ffd" providerId="ADAL" clId="{BF675849-BC7C-4247-B6C4-1E1B367504F4}" dt="2023-11-09T03:33:58.376" v="54"/>
          <ac:spMkLst>
            <pc:docMk/>
            <pc:sldMk cId="1776056635" sldId="390"/>
            <ac:spMk id="2" creationId="{1B239779-C12F-1134-A36A-F27FC634C6D9}"/>
          </ac:spMkLst>
        </pc:spChg>
      </pc:sldChg>
      <pc:sldChg chg="del">
        <pc:chgData name="Quakers Hill Parish" userId="654315b0-35d7-4124-99ab-33b305b33ffd" providerId="ADAL" clId="{BF675849-BC7C-4247-B6C4-1E1B367504F4}" dt="2024-03-28T03:02:09.545" v="90" actId="47"/>
        <pc:sldMkLst>
          <pc:docMk/>
          <pc:sldMk cId="1569519274" sldId="392"/>
        </pc:sldMkLst>
      </pc:sldChg>
      <pc:sldChg chg="delSp mod delAnim">
        <pc:chgData name="Quakers Hill Parish" userId="654315b0-35d7-4124-99ab-33b305b33ffd" providerId="ADAL" clId="{BF675849-BC7C-4247-B6C4-1E1B367504F4}" dt="2023-11-09T03:31:32.371" v="34" actId="478"/>
        <pc:sldMkLst>
          <pc:docMk/>
          <pc:sldMk cId="1388626867" sldId="393"/>
        </pc:sldMkLst>
        <pc:picChg chg="del">
          <ac:chgData name="Quakers Hill Parish" userId="654315b0-35d7-4124-99ab-33b305b33ffd" providerId="ADAL" clId="{BF675849-BC7C-4247-B6C4-1E1B367504F4}" dt="2023-11-09T03:31:32.371" v="34" actId="478"/>
          <ac:picMkLst>
            <pc:docMk/>
            <pc:sldMk cId="1388626867" sldId="393"/>
            <ac:picMk id="5" creationId="{015F9848-0150-4FF8-8116-884055AA0B30}"/>
          </ac:picMkLst>
        </pc:picChg>
      </pc:sldChg>
      <pc:sldChg chg="delSp modSp mod">
        <pc:chgData name="Quakers Hill Parish" userId="654315b0-35d7-4124-99ab-33b305b33ffd" providerId="ADAL" clId="{BF675849-BC7C-4247-B6C4-1E1B367504F4}" dt="2023-11-09T03:31:53.702" v="37" actId="14100"/>
        <pc:sldMkLst>
          <pc:docMk/>
          <pc:sldMk cId="4123752849" sldId="394"/>
        </pc:sldMkLst>
        <pc:spChg chg="del">
          <ac:chgData name="Quakers Hill Parish" userId="654315b0-35d7-4124-99ab-33b305b33ffd" providerId="ADAL" clId="{BF675849-BC7C-4247-B6C4-1E1B367504F4}" dt="2023-11-09T03:31:50.324" v="35" actId="478"/>
          <ac:spMkLst>
            <pc:docMk/>
            <pc:sldMk cId="4123752849" sldId="394"/>
            <ac:spMk id="4" creationId="{00000000-0000-0000-0000-000000000000}"/>
          </ac:spMkLst>
        </pc:spChg>
        <pc:picChg chg="mod">
          <ac:chgData name="Quakers Hill Parish" userId="654315b0-35d7-4124-99ab-33b305b33ffd" providerId="ADAL" clId="{BF675849-BC7C-4247-B6C4-1E1B367504F4}" dt="2023-11-09T03:31:53.702" v="37" actId="14100"/>
          <ac:picMkLst>
            <pc:docMk/>
            <pc:sldMk cId="4123752849" sldId="394"/>
            <ac:picMk id="3" creationId="{00000000-0000-0000-0000-000000000000}"/>
          </ac:picMkLst>
        </pc:picChg>
      </pc:sldChg>
      <pc:sldChg chg="del">
        <pc:chgData name="Quakers Hill Parish" userId="654315b0-35d7-4124-99ab-33b305b33ffd" providerId="ADAL" clId="{BF675849-BC7C-4247-B6C4-1E1B367504F4}" dt="2023-11-09T03:21:49.887" v="29" actId="47"/>
        <pc:sldMkLst>
          <pc:docMk/>
          <pc:sldMk cId="2313705014" sldId="396"/>
        </pc:sldMkLst>
      </pc:sldChg>
      <pc:sldChg chg="modSp mod">
        <pc:chgData name="Quakers Hill Parish" userId="654315b0-35d7-4124-99ab-33b305b33ffd" providerId="ADAL" clId="{BF675849-BC7C-4247-B6C4-1E1B367504F4}" dt="2024-04-11T03:33:27.207" v="974" actId="14100"/>
        <pc:sldMkLst>
          <pc:docMk/>
          <pc:sldMk cId="2790444505" sldId="505"/>
        </pc:sldMkLst>
        <pc:spChg chg="mod">
          <ac:chgData name="Quakers Hill Parish" userId="654315b0-35d7-4124-99ab-33b305b33ffd" providerId="ADAL" clId="{BF675849-BC7C-4247-B6C4-1E1B367504F4}" dt="2024-04-11T03:33:27.207" v="974" actId="14100"/>
          <ac:spMkLst>
            <pc:docMk/>
            <pc:sldMk cId="2790444505" sldId="505"/>
            <ac:spMk id="4" creationId="{00000000-0000-0000-0000-000000000000}"/>
          </ac:spMkLst>
        </pc:spChg>
      </pc:sldChg>
      <pc:sldChg chg="del">
        <pc:chgData name="Quakers Hill Parish" userId="654315b0-35d7-4124-99ab-33b305b33ffd" providerId="ADAL" clId="{BF675849-BC7C-4247-B6C4-1E1B367504F4}" dt="2023-11-09T03:34:15.319" v="56" actId="47"/>
        <pc:sldMkLst>
          <pc:docMk/>
          <pc:sldMk cId="511706811" sldId="674"/>
        </pc:sldMkLst>
      </pc:sldChg>
      <pc:sldChg chg="del">
        <pc:chgData name="Quakers Hill Parish" userId="654315b0-35d7-4124-99ab-33b305b33ffd" providerId="ADAL" clId="{BF675849-BC7C-4247-B6C4-1E1B367504F4}" dt="2023-11-09T03:34:04.069" v="55" actId="47"/>
        <pc:sldMkLst>
          <pc:docMk/>
          <pc:sldMk cId="473213402" sldId="683"/>
        </pc:sldMkLst>
      </pc:sldChg>
      <pc:sldChg chg="del">
        <pc:chgData name="Quakers Hill Parish" userId="654315b0-35d7-4124-99ab-33b305b33ffd" providerId="ADAL" clId="{BF675849-BC7C-4247-B6C4-1E1B367504F4}" dt="2024-03-28T03:01:34.581" v="85" actId="47"/>
        <pc:sldMkLst>
          <pc:docMk/>
          <pc:sldMk cId="1002068626" sldId="684"/>
        </pc:sldMkLst>
      </pc:sldChg>
      <pc:sldChg chg="del">
        <pc:chgData name="Quakers Hill Parish" userId="654315b0-35d7-4124-99ab-33b305b33ffd" providerId="ADAL" clId="{BF675849-BC7C-4247-B6C4-1E1B367504F4}" dt="2024-03-28T03:01:34.329" v="84" actId="47"/>
        <pc:sldMkLst>
          <pc:docMk/>
          <pc:sldMk cId="1760418282" sldId="685"/>
        </pc:sldMkLst>
      </pc:sldChg>
      <pc:sldChg chg="del">
        <pc:chgData name="Quakers Hill Parish" userId="654315b0-35d7-4124-99ab-33b305b33ffd" providerId="ADAL" clId="{BF675849-BC7C-4247-B6C4-1E1B367504F4}" dt="2024-03-28T03:01:34.080" v="83" actId="47"/>
        <pc:sldMkLst>
          <pc:docMk/>
          <pc:sldMk cId="1151391449" sldId="686"/>
        </pc:sldMkLst>
      </pc:sldChg>
      <pc:sldChg chg="del">
        <pc:chgData name="Quakers Hill Parish" userId="654315b0-35d7-4124-99ab-33b305b33ffd" providerId="ADAL" clId="{BF675849-BC7C-4247-B6C4-1E1B367504F4}" dt="2024-03-28T03:10:03.521" v="726" actId="47"/>
        <pc:sldMkLst>
          <pc:docMk/>
          <pc:sldMk cId="412050453" sldId="687"/>
        </pc:sldMkLst>
      </pc:sldChg>
      <pc:sldChg chg="del">
        <pc:chgData name="Quakers Hill Parish" userId="654315b0-35d7-4124-99ab-33b305b33ffd" providerId="ADAL" clId="{BF675849-BC7C-4247-B6C4-1E1B367504F4}" dt="2024-03-28T03:10:03.223" v="725" actId="47"/>
        <pc:sldMkLst>
          <pc:docMk/>
          <pc:sldMk cId="1464551336" sldId="688"/>
        </pc:sldMkLst>
      </pc:sldChg>
      <pc:sldChg chg="del">
        <pc:chgData name="Quakers Hill Parish" userId="654315b0-35d7-4124-99ab-33b305b33ffd" providerId="ADAL" clId="{BF675849-BC7C-4247-B6C4-1E1B367504F4}" dt="2024-03-28T03:10:03.019" v="724" actId="47"/>
        <pc:sldMkLst>
          <pc:docMk/>
          <pc:sldMk cId="1962603316" sldId="689"/>
        </pc:sldMkLst>
      </pc:sldChg>
      <pc:sldChg chg="addSp modSp new del">
        <pc:chgData name="Quakers Hill Parish" userId="654315b0-35d7-4124-99ab-33b305b33ffd" providerId="ADAL" clId="{BF675849-BC7C-4247-B6C4-1E1B367504F4}" dt="2024-03-28T03:11:30.617" v="731" actId="47"/>
        <pc:sldMkLst>
          <pc:docMk/>
          <pc:sldMk cId="4294540663" sldId="690"/>
        </pc:sldMkLst>
        <pc:spChg chg="add mod">
          <ac:chgData name="Quakers Hill Parish" userId="654315b0-35d7-4124-99ab-33b305b33ffd" providerId="ADAL" clId="{BF675849-BC7C-4247-B6C4-1E1B367504F4}" dt="2023-11-09T03:32:20.184" v="40"/>
          <ac:spMkLst>
            <pc:docMk/>
            <pc:sldMk cId="4294540663" sldId="690"/>
            <ac:spMk id="2" creationId="{A78B1F08-1AB6-5489-7611-DB2798C277EC}"/>
          </ac:spMkLst>
        </pc:spChg>
        <pc:spChg chg="add mod">
          <ac:chgData name="Quakers Hill Parish" userId="654315b0-35d7-4124-99ab-33b305b33ffd" providerId="ADAL" clId="{BF675849-BC7C-4247-B6C4-1E1B367504F4}" dt="2023-11-09T03:32:25.969" v="41"/>
          <ac:spMkLst>
            <pc:docMk/>
            <pc:sldMk cId="4294540663" sldId="690"/>
            <ac:spMk id="3" creationId="{05DDB09F-5091-ED8B-047B-B7A842C2D633}"/>
          </ac:spMkLst>
        </pc:spChg>
        <pc:spChg chg="add mod">
          <ac:chgData name="Quakers Hill Parish" userId="654315b0-35d7-4124-99ab-33b305b33ffd" providerId="ADAL" clId="{BF675849-BC7C-4247-B6C4-1E1B367504F4}" dt="2023-11-09T03:32:35.921" v="42"/>
          <ac:spMkLst>
            <pc:docMk/>
            <pc:sldMk cId="4294540663" sldId="690"/>
            <ac:spMk id="4" creationId="{DA9ACBE7-2E24-5048-2743-832E97475222}"/>
          </ac:spMkLst>
        </pc:spChg>
      </pc:sldChg>
      <pc:sldChg chg="addSp modSp new del">
        <pc:chgData name="Quakers Hill Parish" userId="654315b0-35d7-4124-99ab-33b305b33ffd" providerId="ADAL" clId="{BF675849-BC7C-4247-B6C4-1E1B367504F4}" dt="2024-03-28T03:11:30.804" v="732" actId="47"/>
        <pc:sldMkLst>
          <pc:docMk/>
          <pc:sldMk cId="3820805444" sldId="691"/>
        </pc:sldMkLst>
        <pc:spChg chg="add mod">
          <ac:chgData name="Quakers Hill Parish" userId="654315b0-35d7-4124-99ab-33b305b33ffd" providerId="ADAL" clId="{BF675849-BC7C-4247-B6C4-1E1B367504F4}" dt="2023-11-09T03:32:44.438" v="43"/>
          <ac:spMkLst>
            <pc:docMk/>
            <pc:sldMk cId="3820805444" sldId="691"/>
            <ac:spMk id="2" creationId="{BFF008B5-2E32-D9A2-2075-0440A85A5909}"/>
          </ac:spMkLst>
        </pc:spChg>
        <pc:spChg chg="add mod">
          <ac:chgData name="Quakers Hill Parish" userId="654315b0-35d7-4124-99ab-33b305b33ffd" providerId="ADAL" clId="{BF675849-BC7C-4247-B6C4-1E1B367504F4}" dt="2023-11-09T03:32:50.380" v="44"/>
          <ac:spMkLst>
            <pc:docMk/>
            <pc:sldMk cId="3820805444" sldId="691"/>
            <ac:spMk id="3" creationId="{F713D7A4-C519-097A-EB37-E6FE0FA30279}"/>
          </ac:spMkLst>
        </pc:spChg>
        <pc:spChg chg="add mod">
          <ac:chgData name="Quakers Hill Parish" userId="654315b0-35d7-4124-99ab-33b305b33ffd" providerId="ADAL" clId="{BF675849-BC7C-4247-B6C4-1E1B367504F4}" dt="2023-11-09T03:32:56.610" v="45"/>
          <ac:spMkLst>
            <pc:docMk/>
            <pc:sldMk cId="3820805444" sldId="691"/>
            <ac:spMk id="4" creationId="{23B9B077-5992-1EC7-3617-97ADA1483E82}"/>
          </ac:spMkLst>
        </pc:spChg>
      </pc:sldChg>
      <pc:sldChg chg="addSp modSp new del mod">
        <pc:chgData name="Quakers Hill Parish" userId="654315b0-35d7-4124-99ab-33b305b33ffd" providerId="ADAL" clId="{BF675849-BC7C-4247-B6C4-1E1B367504F4}" dt="2024-03-28T03:12:14.713" v="738" actId="47"/>
        <pc:sldMkLst>
          <pc:docMk/>
          <pc:sldMk cId="2636821539" sldId="692"/>
        </pc:sldMkLst>
        <pc:spChg chg="add mod">
          <ac:chgData name="Quakers Hill Parish" userId="654315b0-35d7-4124-99ab-33b305b33ffd" providerId="ADAL" clId="{BF675849-BC7C-4247-B6C4-1E1B367504F4}" dt="2023-11-09T03:33:31.967" v="50" actId="1076"/>
          <ac:spMkLst>
            <pc:docMk/>
            <pc:sldMk cId="2636821539" sldId="692"/>
            <ac:spMk id="2" creationId="{36C15FC6-471B-01C3-89A9-B80BE9441B2B}"/>
          </ac:spMkLst>
        </pc:spChg>
        <pc:spChg chg="add mod">
          <ac:chgData name="Quakers Hill Parish" userId="654315b0-35d7-4124-99ab-33b305b33ffd" providerId="ADAL" clId="{BF675849-BC7C-4247-B6C4-1E1B367504F4}" dt="2023-11-09T03:33:29.666" v="49" actId="1076"/>
          <ac:spMkLst>
            <pc:docMk/>
            <pc:sldMk cId="2636821539" sldId="692"/>
            <ac:spMk id="3" creationId="{08BC7963-4368-45D6-9E71-934C440BBD08}"/>
          </ac:spMkLst>
        </pc:spChg>
      </pc:sldChg>
      <pc:sldChg chg="del">
        <pc:chgData name="Quakers Hill Parish" userId="654315b0-35d7-4124-99ab-33b305b33ffd" providerId="ADAL" clId="{BF675849-BC7C-4247-B6C4-1E1B367504F4}" dt="2024-03-28T03:15:27.921" v="744" actId="47"/>
        <pc:sldMkLst>
          <pc:docMk/>
          <pc:sldMk cId="781463142" sldId="693"/>
        </pc:sldMkLst>
      </pc:sldChg>
      <pc:sldChg chg="del">
        <pc:chgData name="Quakers Hill Parish" userId="654315b0-35d7-4124-99ab-33b305b33ffd" providerId="ADAL" clId="{BF675849-BC7C-4247-B6C4-1E1B367504F4}" dt="2024-03-28T03:15:27.671" v="743" actId="47"/>
        <pc:sldMkLst>
          <pc:docMk/>
          <pc:sldMk cId="3909091361" sldId="694"/>
        </pc:sldMkLst>
      </pc:sldChg>
      <pc:sldChg chg="del">
        <pc:chgData name="Quakers Hill Parish" userId="654315b0-35d7-4124-99ab-33b305b33ffd" providerId="ADAL" clId="{BF675849-BC7C-4247-B6C4-1E1B367504F4}" dt="2024-03-28T03:15:27.468" v="742" actId="47"/>
        <pc:sldMkLst>
          <pc:docMk/>
          <pc:sldMk cId="4110890020" sldId="695"/>
        </pc:sldMkLst>
      </pc:sldChg>
      <pc:sldChg chg="del">
        <pc:chgData name="Quakers Hill Parish" userId="654315b0-35d7-4124-99ab-33b305b33ffd" providerId="ADAL" clId="{BF675849-BC7C-4247-B6C4-1E1B367504F4}" dt="2024-03-28T03:15:41.022" v="749" actId="47"/>
        <pc:sldMkLst>
          <pc:docMk/>
          <pc:sldMk cId="4094111630" sldId="696"/>
        </pc:sldMkLst>
      </pc:sldChg>
      <pc:sldChg chg="del">
        <pc:chgData name="Quakers Hill Parish" userId="654315b0-35d7-4124-99ab-33b305b33ffd" providerId="ADAL" clId="{BF675849-BC7C-4247-B6C4-1E1B367504F4}" dt="2024-03-28T03:15:40.756" v="748" actId="47"/>
        <pc:sldMkLst>
          <pc:docMk/>
          <pc:sldMk cId="145807290" sldId="697"/>
        </pc:sldMkLst>
      </pc:sldChg>
      <pc:sldChg chg="del">
        <pc:chgData name="Quakers Hill Parish" userId="654315b0-35d7-4124-99ab-33b305b33ffd" providerId="ADAL" clId="{BF675849-BC7C-4247-B6C4-1E1B367504F4}" dt="2024-03-28T03:15:40.522" v="747" actId="47"/>
        <pc:sldMkLst>
          <pc:docMk/>
          <pc:sldMk cId="2979026646" sldId="698"/>
        </pc:sldMkLst>
      </pc:sldChg>
      <pc:sldChg chg="del">
        <pc:chgData name="Quakers Hill Parish" userId="654315b0-35d7-4124-99ab-33b305b33ffd" providerId="ADAL" clId="{BF675849-BC7C-4247-B6C4-1E1B367504F4}" dt="2024-03-28T03:15:40.303" v="746" actId="47"/>
        <pc:sldMkLst>
          <pc:docMk/>
          <pc:sldMk cId="3170950933" sldId="699"/>
        </pc:sldMkLst>
      </pc:sldChg>
      <pc:sldChg chg="del">
        <pc:chgData name="Quakers Hill Parish" userId="654315b0-35d7-4124-99ab-33b305b33ffd" providerId="ADAL" clId="{BF675849-BC7C-4247-B6C4-1E1B367504F4}" dt="2024-03-28T03:16:08.495" v="754" actId="47"/>
        <pc:sldMkLst>
          <pc:docMk/>
          <pc:sldMk cId="2048660983" sldId="700"/>
        </pc:sldMkLst>
      </pc:sldChg>
      <pc:sldChg chg="del">
        <pc:chgData name="Quakers Hill Parish" userId="654315b0-35d7-4124-99ab-33b305b33ffd" providerId="ADAL" clId="{BF675849-BC7C-4247-B6C4-1E1B367504F4}" dt="2024-03-28T03:16:07.915" v="753" actId="47"/>
        <pc:sldMkLst>
          <pc:docMk/>
          <pc:sldMk cId="2818454966" sldId="701"/>
        </pc:sldMkLst>
      </pc:sldChg>
      <pc:sldChg chg="del">
        <pc:chgData name="Quakers Hill Parish" userId="654315b0-35d7-4124-99ab-33b305b33ffd" providerId="ADAL" clId="{BF675849-BC7C-4247-B6C4-1E1B367504F4}" dt="2024-03-28T03:16:07.696" v="752" actId="47"/>
        <pc:sldMkLst>
          <pc:docMk/>
          <pc:sldMk cId="714744577" sldId="702"/>
        </pc:sldMkLst>
      </pc:sldChg>
      <pc:sldChg chg="del">
        <pc:chgData name="Quakers Hill Parish" userId="654315b0-35d7-4124-99ab-33b305b33ffd" providerId="ADAL" clId="{BF675849-BC7C-4247-B6C4-1E1B367504F4}" dt="2024-03-28T03:16:02.851" v="751" actId="47"/>
        <pc:sldMkLst>
          <pc:docMk/>
          <pc:sldMk cId="587853815" sldId="703"/>
        </pc:sldMkLst>
      </pc:sldChg>
      <pc:sldChg chg="addSp delSp modSp mod">
        <pc:chgData name="Quakers Hill Parish" userId="654315b0-35d7-4124-99ab-33b305b33ffd" providerId="ADAL" clId="{BF675849-BC7C-4247-B6C4-1E1B367504F4}" dt="2024-03-28T03:09:14.383" v="723" actId="1076"/>
        <pc:sldMkLst>
          <pc:docMk/>
          <pc:sldMk cId="2843352787" sldId="707"/>
        </pc:sldMkLst>
        <pc:spChg chg="del">
          <ac:chgData name="Quakers Hill Parish" userId="654315b0-35d7-4124-99ab-33b305b33ffd" providerId="ADAL" clId="{BF675849-BC7C-4247-B6C4-1E1B367504F4}" dt="2024-03-28T03:08:56.001" v="720" actId="478"/>
          <ac:spMkLst>
            <pc:docMk/>
            <pc:sldMk cId="2843352787" sldId="707"/>
            <ac:spMk id="2" creationId="{00000000-0000-0000-0000-000000000000}"/>
          </ac:spMkLst>
        </pc:spChg>
        <pc:spChg chg="add mod">
          <ac:chgData name="Quakers Hill Parish" userId="654315b0-35d7-4124-99ab-33b305b33ffd" providerId="ADAL" clId="{BF675849-BC7C-4247-B6C4-1E1B367504F4}" dt="2024-03-28T03:09:14.383" v="723" actId="1076"/>
          <ac:spMkLst>
            <pc:docMk/>
            <pc:sldMk cId="2843352787" sldId="707"/>
            <ac:spMk id="3" creationId="{4B82E7EF-6900-F079-F383-D69F5E5D30F3}"/>
          </ac:spMkLst>
        </pc:spChg>
      </pc:sldChg>
      <pc:sldChg chg="modSp add mod">
        <pc:chgData name="Quakers Hill Parish" userId="654315b0-35d7-4124-99ab-33b305b33ffd" providerId="ADAL" clId="{BF675849-BC7C-4247-B6C4-1E1B367504F4}" dt="2024-04-17T05:02:18.028" v="1000" actId="5793"/>
        <pc:sldMkLst>
          <pc:docMk/>
          <pc:sldMk cId="2349923006" sldId="722"/>
        </pc:sldMkLst>
        <pc:spChg chg="mod">
          <ac:chgData name="Quakers Hill Parish" userId="654315b0-35d7-4124-99ab-33b305b33ffd" providerId="ADAL" clId="{BF675849-BC7C-4247-B6C4-1E1B367504F4}" dt="2024-04-17T05:02:18.028" v="1000" actId="5793"/>
          <ac:spMkLst>
            <pc:docMk/>
            <pc:sldMk cId="2349923006" sldId="722"/>
            <ac:spMk id="2" creationId="{0647E13C-EC64-08A6-BDE3-D7227F14FC2B}"/>
          </ac:spMkLst>
        </pc:spChg>
      </pc:sldChg>
      <pc:sldChg chg="addSp modSp new mod setBg">
        <pc:chgData name="Quakers Hill Parish" userId="654315b0-35d7-4124-99ab-33b305b33ffd" providerId="ADAL" clId="{BF675849-BC7C-4247-B6C4-1E1B367504F4}" dt="2024-04-18T01:38:58.661" v="1179" actId="122"/>
        <pc:sldMkLst>
          <pc:docMk/>
          <pc:sldMk cId="1846480445" sldId="723"/>
        </pc:sldMkLst>
        <pc:spChg chg="add mod">
          <ac:chgData name="Quakers Hill Parish" userId="654315b0-35d7-4124-99ab-33b305b33ffd" providerId="ADAL" clId="{BF675849-BC7C-4247-B6C4-1E1B367504F4}" dt="2024-04-18T01:38:58.661" v="1179" actId="122"/>
          <ac:spMkLst>
            <pc:docMk/>
            <pc:sldMk cId="1846480445" sldId="723"/>
            <ac:spMk id="2" creationId="{60D8EE38-FF40-BB32-63DA-7BA7E3CC9327}"/>
          </ac:spMkLst>
        </pc:spChg>
      </pc:sldChg>
      <pc:sldChg chg="addSp modSp mod setBg">
        <pc:chgData name="Quakers Hill Parish" userId="654315b0-35d7-4124-99ab-33b305b33ffd" providerId="ADAL" clId="{BF675849-BC7C-4247-B6C4-1E1B367504F4}" dt="2024-04-18T01:57:44.953" v="2229" actId="20577"/>
        <pc:sldMkLst>
          <pc:docMk/>
          <pc:sldMk cId="1190404580" sldId="724"/>
        </pc:sldMkLst>
        <pc:spChg chg="add mod">
          <ac:chgData name="Quakers Hill Parish" userId="654315b0-35d7-4124-99ab-33b305b33ffd" providerId="ADAL" clId="{BF675849-BC7C-4247-B6C4-1E1B367504F4}" dt="2024-04-18T01:57:44.953" v="2229" actId="20577"/>
          <ac:spMkLst>
            <pc:docMk/>
            <pc:sldMk cId="1190404580" sldId="724"/>
            <ac:spMk id="2" creationId="{96376F42-18AF-CC09-986C-960E76613F36}"/>
          </ac:spMkLst>
        </pc:spChg>
      </pc:sldChg>
      <pc:sldChg chg="addSp modSp new mod setBg">
        <pc:chgData name="Quakers Hill Parish" userId="654315b0-35d7-4124-99ab-33b305b33ffd" providerId="ADAL" clId="{BF675849-BC7C-4247-B6C4-1E1B367504F4}" dt="2024-04-18T01:57:16.072" v="2227" actId="255"/>
        <pc:sldMkLst>
          <pc:docMk/>
          <pc:sldMk cId="518269016" sldId="725"/>
        </pc:sldMkLst>
        <pc:spChg chg="add mod">
          <ac:chgData name="Quakers Hill Parish" userId="654315b0-35d7-4124-99ab-33b305b33ffd" providerId="ADAL" clId="{BF675849-BC7C-4247-B6C4-1E1B367504F4}" dt="2024-04-18T01:57:16.072" v="2227" actId="255"/>
          <ac:spMkLst>
            <pc:docMk/>
            <pc:sldMk cId="518269016" sldId="725"/>
            <ac:spMk id="3" creationId="{955F5383-7081-FC4D-FBEC-303122B2F08F}"/>
          </ac:spMkLst>
        </pc:spChg>
      </pc:sldChg>
      <pc:sldChg chg="new del">
        <pc:chgData name="Quakers Hill Parish" userId="654315b0-35d7-4124-99ab-33b305b33ffd" providerId="ADAL" clId="{BF675849-BC7C-4247-B6C4-1E1B367504F4}" dt="2024-04-18T01:45:42.540" v="1771" actId="680"/>
        <pc:sldMkLst>
          <pc:docMk/>
          <pc:sldMk cId="1254691396" sldId="725"/>
        </pc:sldMkLst>
      </pc:sldChg>
      <pc:sldChg chg="addSp modSp new mod setBg">
        <pc:chgData name="Quakers Hill Parish" userId="654315b0-35d7-4124-99ab-33b305b33ffd" providerId="ADAL" clId="{BF675849-BC7C-4247-B6C4-1E1B367504F4}" dt="2024-04-18T01:55:23.449" v="2196" actId="14100"/>
        <pc:sldMkLst>
          <pc:docMk/>
          <pc:sldMk cId="3827206851" sldId="726"/>
        </pc:sldMkLst>
        <pc:spChg chg="add mod">
          <ac:chgData name="Quakers Hill Parish" userId="654315b0-35d7-4124-99ab-33b305b33ffd" providerId="ADAL" clId="{BF675849-BC7C-4247-B6C4-1E1B367504F4}" dt="2024-04-18T01:55:23.449" v="2196" actId="14100"/>
          <ac:spMkLst>
            <pc:docMk/>
            <pc:sldMk cId="3827206851" sldId="726"/>
            <ac:spMk id="3" creationId="{427C422D-0F9F-F7C3-1F34-ABBC610DC0AB}"/>
          </ac:spMkLst>
        </pc:spChg>
      </pc:sldChg>
      <pc:sldMasterChg chg="del delSldLayout">
        <pc:chgData name="Quakers Hill Parish" userId="654315b0-35d7-4124-99ab-33b305b33ffd" providerId="ADAL" clId="{BF675849-BC7C-4247-B6C4-1E1B367504F4}" dt="2023-11-09T03:34:15.319" v="56" actId="47"/>
        <pc:sldMasterMkLst>
          <pc:docMk/>
          <pc:sldMasterMk cId="3754352731" sldId="2147483739"/>
        </pc:sldMasterMkLst>
        <pc:sldLayoutChg chg="del">
          <pc:chgData name="Quakers Hill Parish" userId="654315b0-35d7-4124-99ab-33b305b33ffd" providerId="ADAL" clId="{BF675849-BC7C-4247-B6C4-1E1B367504F4}" dt="2023-11-09T03:34:15.319" v="56" actId="47"/>
          <pc:sldLayoutMkLst>
            <pc:docMk/>
            <pc:sldMasterMk cId="3754352731" sldId="2147483739"/>
            <pc:sldLayoutMk cId="2273886427" sldId="2147483740"/>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1930447067" sldId="2147483741"/>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2812845743" sldId="2147483742"/>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4076346011" sldId="2147483743"/>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1259710308" sldId="2147483744"/>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3458349413" sldId="2147483745"/>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4204382543" sldId="2147483746"/>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1728610410" sldId="2147483747"/>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155787531" sldId="2147483748"/>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2128676312" sldId="2147483749"/>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1586952719" sldId="2147483750"/>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3138123993" sldId="2147483751"/>
          </pc:sldLayoutMkLst>
        </pc:sldLayoutChg>
        <pc:sldLayoutChg chg="del">
          <pc:chgData name="Quakers Hill Parish" userId="654315b0-35d7-4124-99ab-33b305b33ffd" providerId="ADAL" clId="{BF675849-BC7C-4247-B6C4-1E1B367504F4}" dt="2023-11-09T03:34:15.319" v="56" actId="47"/>
          <pc:sldLayoutMkLst>
            <pc:docMk/>
            <pc:sldMasterMk cId="3754352731" sldId="2147483739"/>
            <pc:sldLayoutMk cId="4109361435" sldId="21474837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3F599-52EC-4A7E-ADCE-96EB16E36132}" type="datetimeFigureOut">
              <a:rPr lang="en-AU" smtClean="0"/>
              <a:t>18/04/2024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11808-E227-4A8F-B206-9211FB5AE8FA}" type="slidenum">
              <a:rPr lang="en-AU" smtClean="0"/>
              <a:t>‹#›</a:t>
            </a:fld>
            <a:endParaRPr lang="en-AU"/>
          </a:p>
        </p:txBody>
      </p:sp>
    </p:spTree>
    <p:extLst>
      <p:ext uri="{BB962C8B-B14F-4D97-AF65-F5344CB8AC3E}">
        <p14:creationId xmlns:p14="http://schemas.microsoft.com/office/powerpoint/2010/main" val="27639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7811808-E227-4A8F-B206-9211FB5AE8FA}" type="slidenum">
              <a:rPr lang="en-AU" smtClean="0"/>
              <a:t>46</a:t>
            </a:fld>
            <a:endParaRPr lang="en-AU"/>
          </a:p>
        </p:txBody>
      </p:sp>
    </p:spTree>
    <p:extLst>
      <p:ext uri="{BB962C8B-B14F-4D97-AF65-F5344CB8AC3E}">
        <p14:creationId xmlns:p14="http://schemas.microsoft.com/office/powerpoint/2010/main" val="388907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5" name="Picture 4"/>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308279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09611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295509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83691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488804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7215210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5281846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816265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264090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994566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172159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2700" b="1" i="0" cap="all" baseline="0">
                <a:solidFill>
                  <a:srgbClr val="006600"/>
                </a:solidFill>
                <a:latin typeface="Calibri" pitchFamily="34" charset="0"/>
              </a:defRPr>
            </a:lvl1pPr>
          </a:lstStyle>
          <a:p>
            <a:pPr lvl="0"/>
            <a:r>
              <a:rPr lang="en-US" sz="27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2400" baseline="0">
                <a:solidFill>
                  <a:srgbClr val="006600"/>
                </a:solidFill>
                <a:latin typeface="Calibri" pitchFamily="34" charset="0"/>
                <a:cs typeface="Calibri" pitchFamily="34" charset="0"/>
              </a:defRPr>
            </a:lvl1pPr>
            <a:lvl2pPr marL="0" indent="0">
              <a:buFont typeface="+mj-lt"/>
              <a:buNone/>
              <a:defRPr sz="2400"/>
            </a:lvl2pPr>
            <a:lvl3pPr marL="0" indent="0">
              <a:buFont typeface="+mj-lt"/>
              <a:buNone/>
              <a:defRPr sz="2400"/>
            </a:lvl3pPr>
            <a:lvl4pPr marL="0" indent="0">
              <a:buFont typeface="+mj-lt"/>
              <a:buNone/>
              <a:defRPr sz="2400"/>
            </a:lvl4pPr>
            <a:lvl5pPr marL="0" indent="0">
              <a:buFont typeface="+mj-lt"/>
              <a:buNone/>
              <a:defRPr sz="24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99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140087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2700" b="1" i="0" cap="all" baseline="0">
                <a:solidFill>
                  <a:srgbClr val="006600"/>
                </a:solidFill>
                <a:latin typeface="Calibri" pitchFamily="34" charset="0"/>
              </a:defRPr>
            </a:lvl1pPr>
          </a:lstStyle>
          <a:p>
            <a:pPr lvl="0"/>
            <a:r>
              <a:rPr lang="en-US" sz="27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2400" baseline="0">
                <a:solidFill>
                  <a:srgbClr val="006600"/>
                </a:solidFill>
                <a:latin typeface="Calibri" pitchFamily="34" charset="0"/>
                <a:cs typeface="Calibri" pitchFamily="34" charset="0"/>
              </a:defRPr>
            </a:lvl1pPr>
            <a:lvl2pPr marL="0" indent="0">
              <a:buFont typeface="+mj-lt"/>
              <a:buNone/>
              <a:defRPr sz="2400"/>
            </a:lvl2pPr>
            <a:lvl3pPr marL="0" indent="0">
              <a:buFont typeface="+mj-lt"/>
              <a:buNone/>
              <a:defRPr sz="2400"/>
            </a:lvl3pPr>
            <a:lvl4pPr marL="0" indent="0">
              <a:buFont typeface="+mj-lt"/>
              <a:buNone/>
              <a:defRPr sz="2400"/>
            </a:lvl4pPr>
            <a:lvl5pPr marL="0" indent="0">
              <a:buFont typeface="+mj-lt"/>
              <a:buNone/>
              <a:defRPr sz="24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800" y="6381330"/>
            <a:ext cx="6192813" cy="404665"/>
          </a:xfrm>
        </p:spPr>
        <p:txBody>
          <a:bodyPr>
            <a:noAutofit/>
          </a:bodyPr>
          <a:lstStyle>
            <a:lvl1pPr marL="0" marR="0" indent="0" algn="ctr" defTabSz="685800" rtl="0" eaLnBrk="1" fontAlgn="auto" latinLnBrk="0" hangingPunct="1">
              <a:lnSpc>
                <a:spcPct val="100000"/>
              </a:lnSpc>
              <a:spcBef>
                <a:spcPct val="20000"/>
              </a:spcBef>
              <a:spcAft>
                <a:spcPts val="0"/>
              </a:spcAft>
              <a:buClrTx/>
              <a:buSzTx/>
              <a:buFontTx/>
              <a:buNone/>
              <a:tabLst/>
              <a:defRPr sz="900" baseline="0">
                <a:solidFill>
                  <a:srgbClr val="006600"/>
                </a:solidFill>
              </a:defRPr>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743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95475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2883422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347023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405673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359314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762815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524261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637654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21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906276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505738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327643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a:defRPr/>
            </a:lvl1pPr>
          </a:lstStyle>
          <a:p>
            <a:fld id="{10DC5FA0-3C19-423D-AA1C-712BD5CB8FFB}" type="datetimeFigureOut">
              <a:rPr lang="en-US" altLang="en-US"/>
              <a:pPr/>
              <a:t>4/18/2024</a:t>
            </a:fld>
            <a:endParaRPr lang="en-US" altLang="en-US"/>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38894730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17"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3449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17"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321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12" name="Picture 7" descr="http://liturgyhelp.com.au/resource_file/graphics/icons/N04EASUB_icon_large_col_th.jp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073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309917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171012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37077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6783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638776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416543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6910692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635533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406277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213617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8484668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4" name="Group 3"/>
          <p:cNvGrpSpPr/>
          <p:nvPr userDrawn="1"/>
        </p:nvGrpSpPr>
        <p:grpSpPr>
          <a:xfrm>
            <a:off x="0" y="0"/>
            <a:ext cx="2520000" cy="6858000"/>
            <a:chOff x="0" y="0"/>
            <a:chExt cx="2520000" cy="6858000"/>
          </a:xfrm>
        </p:grpSpPr>
        <p:sp>
          <p:nvSpPr>
            <p:cNvPr id="3" name="Rectangle 2"/>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9"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08965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801" y="6381336"/>
            <a:ext cx="6192813" cy="404665"/>
          </a:xfrm>
        </p:spPr>
        <p:txBody>
          <a:bodyPr>
            <a:noAutofit/>
          </a:bodyPr>
          <a:lstStyle>
            <a:lvl1pPr marL="0" marR="0" indent="0" algn="ctr" defTabSz="914354" rtl="0" eaLnBrk="1" fontAlgn="auto" latinLnBrk="0" hangingPunct="1">
              <a:lnSpc>
                <a:spcPct val="100000"/>
              </a:lnSpc>
              <a:spcBef>
                <a:spcPct val="20000"/>
              </a:spcBef>
              <a:spcAft>
                <a:spcPts val="0"/>
              </a:spcAft>
              <a:buClrTx/>
              <a:buSzTx/>
              <a:buFontTx/>
              <a:buNone/>
              <a:tabLst/>
              <a:defRPr sz="1200" baseline="0"/>
            </a:lvl1pPr>
            <a:lvl2pPr marL="457178" indent="0">
              <a:buFontTx/>
              <a:buNone/>
              <a:defRPr sz="1400"/>
            </a:lvl2pPr>
            <a:lvl3pPr marL="914354" indent="0">
              <a:buFontTx/>
              <a:buNone/>
              <a:defRPr sz="1400"/>
            </a:lvl3pPr>
            <a:lvl4pPr marL="1371532" indent="0">
              <a:buFontTx/>
              <a:buNone/>
              <a:defRPr sz="1400"/>
            </a:lvl4pPr>
            <a:lvl5pPr marL="1828709" indent="0">
              <a:buFontTx/>
              <a:buNone/>
              <a:defRPr sz="1400"/>
            </a:lvl5pPr>
          </a:lstStyle>
          <a:p>
            <a:pPr lvl="0"/>
            <a:r>
              <a:rPr lang="en-US" dirty="0"/>
              <a:t>Composer: Enter Name Here</a:t>
            </a:r>
            <a:br>
              <a:rPr lang="en-US" dirty="0"/>
            </a:br>
            <a:r>
              <a:rPr lang="en-US" dirty="0"/>
              <a:t>Lyricist: Enter Name Here</a:t>
            </a:r>
          </a:p>
        </p:txBody>
      </p:sp>
      <p:grpSp>
        <p:nvGrpSpPr>
          <p:cNvPr id="11" name="Group 10"/>
          <p:cNvGrpSpPr/>
          <p:nvPr userDrawn="1"/>
        </p:nvGrpSpPr>
        <p:grpSpPr>
          <a:xfrm>
            <a:off x="0" y="0"/>
            <a:ext cx="2520000" cy="6858000"/>
            <a:chOff x="0" y="0"/>
            <a:chExt cx="2520000" cy="6858000"/>
          </a:xfrm>
        </p:grpSpPr>
        <p:sp>
          <p:nvSpPr>
            <p:cNvPr id="12" name="Rectangle 11"/>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3"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812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520000" cy="6858000"/>
            <a:chOff x="0" y="0"/>
            <a:chExt cx="2520000" cy="6858000"/>
          </a:xfrm>
        </p:grpSpPr>
        <p:sp>
          <p:nvSpPr>
            <p:cNvPr id="6" name="Rectangle 5"/>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7"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32764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71174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4" name="Group 3"/>
          <p:cNvGrpSpPr/>
          <p:nvPr userDrawn="1"/>
        </p:nvGrpSpPr>
        <p:grpSpPr>
          <a:xfrm>
            <a:off x="0" y="0"/>
            <a:ext cx="2520000" cy="6858000"/>
            <a:chOff x="0" y="0"/>
            <a:chExt cx="2520000" cy="6858000"/>
          </a:xfrm>
        </p:grpSpPr>
        <p:sp>
          <p:nvSpPr>
            <p:cNvPr id="3" name="Rectangle 2"/>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19787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0459132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295312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89671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7814790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837333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923253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0915087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072686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86603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11" name="Group 10"/>
          <p:cNvGrpSpPr/>
          <p:nvPr userDrawn="1"/>
        </p:nvGrpSpPr>
        <p:grpSpPr>
          <a:xfrm>
            <a:off x="0" y="0"/>
            <a:ext cx="2520000" cy="6858000"/>
            <a:chOff x="0" y="0"/>
            <a:chExt cx="2520000" cy="6858000"/>
          </a:xfrm>
        </p:grpSpPr>
        <p:sp>
          <p:nvSpPr>
            <p:cNvPr id="12" name="Rectangle 11"/>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9283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520000" cy="6858000"/>
            <a:chOff x="0" y="0"/>
            <a:chExt cx="2520000" cy="6858000"/>
          </a:xfrm>
        </p:grpSpPr>
        <p:sp>
          <p:nvSpPr>
            <p:cNvPr id="6" name="Rectangle 5"/>
            <p:cNvSpPr/>
            <p:nvPr userDrawn="1"/>
          </p:nvSpPr>
          <p:spPr>
            <a:xfrm>
              <a:off x="0" y="0"/>
              <a:ext cx="25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http://liturgyhelp.com.au/resource_file/graphics/icons/N01ORSUA_icon_large_col.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1271"/>
              <a:ext cx="2520000" cy="503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508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712576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2443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46417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6" name="Picture 5"/>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202025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72628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972841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04819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9675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49596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634121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08095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3822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rgbClr val="006600"/>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4874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013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2267744" cy="6858000"/>
          </a:xfrm>
          <a:prstGeom prst="rect">
            <a:avLst/>
          </a:prstGeom>
        </p:spPr>
      </p:pic>
    </p:spTree>
    <p:extLst>
      <p:ext uri="{BB962C8B-B14F-4D97-AF65-F5344CB8AC3E}">
        <p14:creationId xmlns:p14="http://schemas.microsoft.com/office/powerpoint/2010/main" val="2563007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751486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90530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176124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768188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30366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433499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184819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89362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905174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54628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4676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10DC5FA0-3C19-423D-AA1C-712BD5CB8FFB}" type="datetimeFigureOut">
              <a:rPr lang="en-US" altLang="en-US"/>
              <a:pPr/>
              <a:t>4/18/2024</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3200838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4" name="Picture 3"/>
          <p:cNvPicPr>
            <a:picLocks noChangeAspect="1"/>
          </p:cNvPicPr>
          <p:nvPr userDrawn="1"/>
        </p:nvPicPr>
        <p:blipFill>
          <a:blip r:embed="rId2"/>
          <a:stretch>
            <a:fillRect/>
          </a:stretch>
        </p:blipFill>
        <p:spPr>
          <a:xfrm>
            <a:off x="2652" y="-297"/>
            <a:ext cx="9138696" cy="6858594"/>
          </a:xfrm>
          <a:prstGeom prst="rect">
            <a:avLst/>
          </a:prstGeom>
        </p:spPr>
      </p:pic>
    </p:spTree>
    <p:extLst>
      <p:ext uri="{BB962C8B-B14F-4D97-AF65-F5344CB8AC3E}">
        <p14:creationId xmlns:p14="http://schemas.microsoft.com/office/powerpoint/2010/main" val="109757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11" name="Picture 1" descr="Father'sDay-Theme-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546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8" name="Picture 1" descr="Father'sDay-Theme-Blan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764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498802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39032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57624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891470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695295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87400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33822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23494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550591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627679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464222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10DC5FA0-3C19-423D-AA1C-712BD5CB8FFB}" type="datetimeFigureOut">
              <a:rPr lang="en-US" altLang="en-US"/>
              <a:pPr/>
              <a:t>4/18/2024</a:t>
            </a:fld>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lt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8D1103C-35B7-481D-8128-E128D79895F4}" type="slidenum">
              <a:rPr lang="en-US" altLang="en-US"/>
              <a:pPr/>
              <a:t>‹#›</a:t>
            </a:fld>
            <a:endParaRPr lang="en-US" altLang="en-US"/>
          </a:p>
        </p:txBody>
      </p:sp>
    </p:spTree>
    <p:extLst>
      <p:ext uri="{BB962C8B-B14F-4D97-AF65-F5344CB8AC3E}">
        <p14:creationId xmlns:p14="http://schemas.microsoft.com/office/powerpoint/2010/main" val="2805091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56" name="Group 55"/>
          <p:cNvGrpSpPr/>
          <p:nvPr userDrawn="1"/>
        </p:nvGrpSpPr>
        <p:grpSpPr>
          <a:xfrm>
            <a:off x="0" y="0"/>
            <a:ext cx="2520000" cy="6858000"/>
            <a:chOff x="0" y="0"/>
            <a:chExt cx="2520000" cy="6858000"/>
          </a:xfrm>
        </p:grpSpPr>
        <p:sp>
          <p:nvSpPr>
            <p:cNvPr id="55" name="Rectangle 54"/>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41"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65312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rgbClr val="006600"/>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rgbClr val="006600"/>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rgbClr val="006600"/>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83" name="Group 82"/>
          <p:cNvGrpSpPr/>
          <p:nvPr userDrawn="1"/>
        </p:nvGrpSpPr>
        <p:grpSpPr>
          <a:xfrm>
            <a:off x="0" y="0"/>
            <a:ext cx="2520000" cy="6858000"/>
            <a:chOff x="0" y="0"/>
            <a:chExt cx="2520000" cy="6858000"/>
          </a:xfrm>
        </p:grpSpPr>
        <p:sp>
          <p:nvSpPr>
            <p:cNvPr id="84" name="Rectangle 83"/>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7549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lank Graphic Only">
    <p:spTree>
      <p:nvGrpSpPr>
        <p:cNvPr id="1" name=""/>
        <p:cNvGrpSpPr/>
        <p:nvPr/>
      </p:nvGrpSpPr>
      <p:grpSpPr>
        <a:xfrm>
          <a:off x="0" y="0"/>
          <a:ext cx="0" cy="0"/>
          <a:chOff x="0" y="0"/>
          <a:chExt cx="0" cy="0"/>
        </a:xfrm>
      </p:grpSpPr>
      <p:grpSp>
        <p:nvGrpSpPr>
          <p:cNvPr id="72" name="Group 71"/>
          <p:cNvGrpSpPr/>
          <p:nvPr userDrawn="1"/>
        </p:nvGrpSpPr>
        <p:grpSpPr>
          <a:xfrm>
            <a:off x="0" y="0"/>
            <a:ext cx="2520000" cy="6858000"/>
            <a:chOff x="0" y="0"/>
            <a:chExt cx="2520000" cy="6858000"/>
          </a:xfrm>
        </p:grpSpPr>
        <p:sp>
          <p:nvSpPr>
            <p:cNvPr id="73" name="Rectangle 72"/>
            <p:cNvSpPr/>
            <p:nvPr userDrawn="1"/>
          </p:nvSpPr>
          <p:spPr>
            <a:xfrm>
              <a:off x="0" y="0"/>
              <a:ext cx="2520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4"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433103"/>
              <a:ext cx="2160000" cy="29958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G:\Year B - Mark\src_data\highres\OTime 194.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252" t="5985" r="50776" b="5796"/>
            <a:stretch/>
          </p:blipFill>
          <p:spPr bwMode="auto">
            <a:xfrm>
              <a:off x="179752" y="3429000"/>
              <a:ext cx="2160000" cy="29958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777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sp>
          <p:nvSpPr>
            <p:cNvPr id="24" name="Rectangle 23"/>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8527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9" name="Group 8"/>
          <p:cNvGrpSpPr/>
          <p:nvPr userDrawn="1"/>
        </p:nvGrpSpPr>
        <p:grpSpPr>
          <a:xfrm>
            <a:off x="0" y="0"/>
            <a:ext cx="2520000" cy="6858000"/>
            <a:chOff x="0" y="0"/>
            <a:chExt cx="2520000" cy="6858000"/>
          </a:xfrm>
        </p:grpSpPr>
        <p:sp>
          <p:nvSpPr>
            <p:cNvPr id="11" name="Rectangle 10"/>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863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09750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520000" cy="6858000"/>
            <a:chOff x="0" y="0"/>
            <a:chExt cx="2520000" cy="6858000"/>
          </a:xfrm>
        </p:grpSpPr>
        <p:sp>
          <p:nvSpPr>
            <p:cNvPr id="6" name="Rectangle 5"/>
            <p:cNvSpPr/>
            <p:nvPr userDrawn="1"/>
          </p:nvSpPr>
          <p:spPr>
            <a:xfrm>
              <a:off x="0" y="0"/>
              <a:ext cx="25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4" descr="http://liturgyhelp.com.au/resource_file/graphics/icons/N02ORSUA_icon_large_co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12387"/>
              <a:ext cx="2520000" cy="5033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9851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425090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064744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501777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98869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846193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001227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8019957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821710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6645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42985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374199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4195580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319003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926222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E3956D-8DC4-4A1A-870C-57B042E4C172}"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7415202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E3956D-8DC4-4A1A-870C-57B042E4C172}" type="datetimeFigureOut">
              <a:rPr lang="en-AU" smtClean="0"/>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738559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E3956D-8DC4-4A1A-870C-57B042E4C172}"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605815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3956D-8DC4-4A1A-870C-57B042E4C172}" type="datetimeFigureOut">
              <a:rPr lang="en-AU" smtClean="0"/>
              <a:t>18/04/2024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1660413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3956D-8DC4-4A1A-870C-57B042E4C172}"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39748552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E3956D-8DC4-4A1A-870C-57B042E4C172}"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132856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7708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23969292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3956D-8DC4-4A1A-870C-57B042E4C172}"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883C52D-0F87-40E0-8C2D-83ABA68DA01A}" type="slidenum">
              <a:rPr lang="en-AU" smtClean="0"/>
              <a:t>‹#›</a:t>
            </a:fld>
            <a:endParaRPr lang="en-AU"/>
          </a:p>
        </p:txBody>
      </p:sp>
    </p:spTree>
    <p:extLst>
      <p:ext uri="{BB962C8B-B14F-4D97-AF65-F5344CB8AC3E}">
        <p14:creationId xmlns:p14="http://schemas.microsoft.com/office/powerpoint/2010/main" val="41252814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pic>
          <p:nvPicPr>
            <p:cNvPr id="1026" name="Picture 2" descr="G:\Year B - Mark\src_data\highres\OTime 0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413" t="7032" r="15699" b="19690"/>
            <a:stretch/>
          </p:blipFill>
          <p:spPr bwMode="auto">
            <a:xfrm>
              <a:off x="0" y="0"/>
              <a:ext cx="2520000" cy="3445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Year B - Mark\src_data\highres\OTime 016.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25" t="6048" r="53687" b="25457"/>
            <a:stretch/>
          </p:blipFill>
          <p:spPr bwMode="auto">
            <a:xfrm>
              <a:off x="0" y="3445984"/>
              <a:ext cx="2520000" cy="3412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65708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2" name="Group 1"/>
          <p:cNvGrpSpPr/>
          <p:nvPr userDrawn="1"/>
        </p:nvGrpSpPr>
        <p:grpSpPr>
          <a:xfrm>
            <a:off x="0" y="0"/>
            <a:ext cx="2520000" cy="6858000"/>
            <a:chOff x="0" y="0"/>
            <a:chExt cx="2520000" cy="6858000"/>
          </a:xfrm>
        </p:grpSpPr>
        <p:pic>
          <p:nvPicPr>
            <p:cNvPr id="1026" name="Picture 2" descr="G:\Year B - Mark\src_data\highres\OTime 0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413" t="7032" r="15699" b="19690"/>
            <a:stretch/>
          </p:blipFill>
          <p:spPr bwMode="auto">
            <a:xfrm>
              <a:off x="0" y="0"/>
              <a:ext cx="2520000" cy="3445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Year B - Mark\src_data\highres\OTime 016.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25" t="6048" r="53687" b="25457"/>
            <a:stretch/>
          </p:blipFill>
          <p:spPr bwMode="auto">
            <a:xfrm>
              <a:off x="0" y="3445984"/>
              <a:ext cx="2520000" cy="3412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7899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6" name="Group 5"/>
          <p:cNvGrpSpPr/>
          <p:nvPr userDrawn="1"/>
        </p:nvGrpSpPr>
        <p:grpSpPr>
          <a:xfrm>
            <a:off x="0" y="0"/>
            <a:ext cx="2520000" cy="6858000"/>
            <a:chOff x="0" y="0"/>
            <a:chExt cx="2520000" cy="6858000"/>
          </a:xfrm>
        </p:grpSpPr>
        <p:pic>
          <p:nvPicPr>
            <p:cNvPr id="7" name="Picture 2" descr="G:\Year B - Mark\src_data\highres\OTime 0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413" t="7032" r="15699" b="19690"/>
            <a:stretch/>
          </p:blipFill>
          <p:spPr bwMode="auto">
            <a:xfrm>
              <a:off x="0" y="0"/>
              <a:ext cx="2520000" cy="3445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Year B - Mark\src_data\highres\OTime 016.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25" t="6048" r="53687" b="25457"/>
            <a:stretch/>
          </p:blipFill>
          <p:spPr bwMode="auto">
            <a:xfrm>
              <a:off x="0" y="3445984"/>
              <a:ext cx="2520000" cy="3412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766564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3" name="Group 2"/>
          <p:cNvGrpSpPr/>
          <p:nvPr userDrawn="1"/>
        </p:nvGrpSpPr>
        <p:grpSpPr>
          <a:xfrm>
            <a:off x="0" y="0"/>
            <a:ext cx="2520000" cy="6858000"/>
            <a:chOff x="0" y="0"/>
            <a:chExt cx="2520000" cy="6858000"/>
          </a:xfrm>
        </p:grpSpPr>
        <p:pic>
          <p:nvPicPr>
            <p:cNvPr id="4" name="Picture 2" descr="G:\Year B - Mark\src_data\highres\OTime 0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6413" t="7032" r="15699" b="19690"/>
            <a:stretch/>
          </p:blipFill>
          <p:spPr bwMode="auto">
            <a:xfrm>
              <a:off x="0" y="0"/>
              <a:ext cx="2520000" cy="34459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Year B - Mark\src_data\highres\OTime 016.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25" t="6048" r="53687" b="25457"/>
            <a:stretch/>
          </p:blipFill>
          <p:spPr bwMode="auto">
            <a:xfrm>
              <a:off x="0" y="3445984"/>
              <a:ext cx="2520000" cy="34120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31458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249133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7477179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9876253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03152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6865254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4330000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208303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6592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71722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9220089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108885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pic>
        <p:nvPicPr>
          <p:cNvPr id="5"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0547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tx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tx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tx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pic>
        <p:nvPicPr>
          <p:cNvPr id="6"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1699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pic>
        <p:nvPicPr>
          <p:cNvPr id="3" name="Picture 3"/>
          <p:cNvPicPr>
            <a:picLocks noChangeArrowheads="1"/>
          </p:cNvPicPr>
          <p:nvPr userDrawn="1"/>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252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1496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3147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9.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772046370"/>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49"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04088993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96221799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673699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48721405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428968574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89512676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E3956D-8DC4-4A1A-870C-57B042E4C172}" type="datetimeFigureOut">
              <a:rPr lang="en-AU" smtClean="0"/>
              <a:t>18/04/2024</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83C52D-0F87-40E0-8C2D-83ABA68DA01A}" type="slidenum">
              <a:rPr lang="en-AU" smtClean="0"/>
              <a:t>‹#›</a:t>
            </a:fld>
            <a:endParaRPr lang="en-AU"/>
          </a:p>
        </p:txBody>
      </p:sp>
    </p:spTree>
    <p:extLst>
      <p:ext uri="{BB962C8B-B14F-4D97-AF65-F5344CB8AC3E}">
        <p14:creationId xmlns:p14="http://schemas.microsoft.com/office/powerpoint/2010/main" val="21041411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17270736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9969292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6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FA17ED-9365-44E2-B0A9-1F79163C7293}" type="datetimeFigureOut">
              <a:rPr lang="en-AU" smtClean="0"/>
              <a:pPr/>
              <a:t>18/04/2024</a:t>
            </a:fld>
            <a:endParaRPr lang="en-AU"/>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263799618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608360" y="491088"/>
            <a:ext cx="6192688" cy="2092881"/>
          </a:xfrm>
          <a:prstGeom prst="rect">
            <a:avLst/>
          </a:prstGeom>
          <a:noFill/>
        </p:spPr>
        <p:txBody>
          <a:bodyPr wrap="square" rtlCol="0">
            <a:spAutoFit/>
          </a:bodyPr>
          <a:lstStyle/>
          <a:p>
            <a:pPr algn="ctr"/>
            <a:r>
              <a:rPr lang="en-AU" sz="4500" b="1" cap="all" dirty="0">
                <a:solidFill>
                  <a:schemeClr val="bg1"/>
                </a:solidFill>
                <a:latin typeface="Calibri" pitchFamily="34" charset="0"/>
              </a:rPr>
              <a:t>fifth Sunday of Easter</a:t>
            </a:r>
          </a:p>
          <a:p>
            <a:pPr algn="ctr"/>
            <a:r>
              <a:rPr lang="en-AU" sz="4000" dirty="0">
                <a:solidFill>
                  <a:schemeClr val="bg1"/>
                </a:solidFill>
                <a:latin typeface="Calibri" pitchFamily="34" charset="0"/>
              </a:rPr>
              <a:t>Sunday 28</a:t>
            </a:r>
            <a:r>
              <a:rPr lang="en-AU" sz="4000" baseline="30000" dirty="0">
                <a:solidFill>
                  <a:schemeClr val="bg1"/>
                </a:solidFill>
                <a:latin typeface="Calibri" pitchFamily="34" charset="0"/>
              </a:rPr>
              <a:t>th</a:t>
            </a:r>
            <a:r>
              <a:rPr lang="en-AU" sz="4000" dirty="0">
                <a:solidFill>
                  <a:schemeClr val="bg1"/>
                </a:solidFill>
                <a:latin typeface="Calibri" pitchFamily="34" charset="0"/>
              </a:rPr>
              <a:t> April, 2024</a:t>
            </a:r>
            <a:endParaRPr lang="en-US" sz="4000" dirty="0">
              <a:solidFill>
                <a:schemeClr val="bg1"/>
              </a:solidFill>
              <a:latin typeface="Calibri" pitchFamily="34" charset="0"/>
            </a:endParaRPr>
          </a:p>
        </p:txBody>
      </p:sp>
      <p:sp>
        <p:nvSpPr>
          <p:cNvPr id="3" name="TextBox 2"/>
          <p:cNvSpPr txBox="1"/>
          <p:nvPr/>
        </p:nvSpPr>
        <p:spPr>
          <a:xfrm>
            <a:off x="2618656" y="3075057"/>
            <a:ext cx="6336704" cy="2062103"/>
          </a:xfrm>
          <a:prstGeom prst="rect">
            <a:avLst/>
          </a:prstGeom>
          <a:noFill/>
        </p:spPr>
        <p:txBody>
          <a:bodyPr wrap="square" rtlCol="0">
            <a:spAutoFit/>
          </a:bodyPr>
          <a:lstStyle/>
          <a:p>
            <a:pPr algn="ctr"/>
            <a:r>
              <a:rPr lang="en-AU" sz="3200" i="1" dirty="0">
                <a:solidFill>
                  <a:schemeClr val="bg1"/>
                </a:solidFill>
              </a:rPr>
              <a:t>Mary Immaculate Parish </a:t>
            </a:r>
            <a:br>
              <a:rPr lang="en-AU" sz="3200" i="1" dirty="0">
                <a:solidFill>
                  <a:schemeClr val="bg1"/>
                </a:solidFill>
              </a:rPr>
            </a:br>
            <a:r>
              <a:rPr lang="en-AU" sz="3200" i="1" dirty="0">
                <a:solidFill>
                  <a:schemeClr val="bg1"/>
                </a:solidFill>
              </a:rPr>
              <a:t>Quakers Hill-Schofields</a:t>
            </a:r>
            <a:br>
              <a:rPr lang="en-AU" sz="3200" i="1" dirty="0">
                <a:solidFill>
                  <a:schemeClr val="bg1"/>
                </a:solidFill>
              </a:rPr>
            </a:br>
            <a:r>
              <a:rPr lang="en-AU" sz="3200" i="1" dirty="0">
                <a:solidFill>
                  <a:schemeClr val="bg1"/>
                </a:solidFill>
              </a:rPr>
              <a:t>We welcome our parishioners and visitors to our Parish today.</a:t>
            </a:r>
            <a:endParaRPr lang="en-US" sz="3200" i="1" dirty="0">
              <a:solidFill>
                <a:schemeClr val="bg1"/>
              </a:solidFill>
            </a:endParaRPr>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a:t>
            </a:r>
          </a:p>
          <a:p>
            <a:pPr lvl="0" algn="ctr"/>
            <a:r>
              <a:rPr lang="en-US" sz="1400" dirty="0">
                <a:solidFill>
                  <a:schemeClr val="bg1"/>
                </a:solidFill>
              </a:rPr>
              <a:t>or Christian Copyright Licensing No. 21987</a:t>
            </a:r>
          </a:p>
          <a:p>
            <a:pPr algn="ctr"/>
            <a:r>
              <a:rPr lang="en-AU" sz="1400" dirty="0">
                <a:solidFill>
                  <a:schemeClr val="bg1"/>
                </a:solidFill>
              </a:rPr>
              <a:t>Graphics Used with Permission of </a:t>
            </a:r>
            <a:r>
              <a:rPr lang="en-AU" sz="1400" dirty="0" err="1">
                <a:solidFill>
                  <a:schemeClr val="bg1"/>
                </a:solidFill>
              </a:rPr>
              <a:t>Sr</a:t>
            </a:r>
            <a:r>
              <a:rPr lang="en-AU" sz="1400" dirty="0">
                <a:solidFill>
                  <a:schemeClr val="bg1"/>
                </a:solidFill>
              </a:rPr>
              <a:t> Susan Daily IBVM.</a:t>
            </a:r>
            <a:endParaRPr lang="en-US" sz="1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B2CF16-C1D2-7320-880B-2A8535EA5A63}"/>
              </a:ext>
            </a:extLst>
          </p:cNvPr>
          <p:cNvSpPr txBox="1"/>
          <p:nvPr/>
        </p:nvSpPr>
        <p:spPr>
          <a:xfrm>
            <a:off x="323528" y="1124744"/>
            <a:ext cx="8928992"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through my most grievous fault;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therefore I ask blessed </a:t>
            </a:r>
            <a:b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b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Mary ever-Virgin,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all the Angels and Saints,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and you, my brothers and sisters,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to pray for me to the Lord our God.</a:t>
            </a:r>
            <a:endParaRPr kumimoji="0" lang="en-AU"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412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4249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a:t>
            </a:r>
          </a:p>
        </p:txBody>
      </p:sp>
      <p:sp>
        <p:nvSpPr>
          <p:cNvPr id="3" name="TextBox 2"/>
          <p:cNvSpPr txBox="1"/>
          <p:nvPr/>
        </p:nvSpPr>
        <p:spPr>
          <a:xfrm>
            <a:off x="251520" y="1484784"/>
            <a:ext cx="8136904"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May almighty God have mercy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on us,</a:t>
            </a: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forgive us our sins,</a:t>
            </a: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tab pos="898525" algn="l"/>
              </a:tabLst>
              <a:defRPr/>
            </a:pPr>
            <a:r>
              <a:rPr kumimoji="0" lang="en-GB" sz="4400" b="0" i="0" u="none" strike="noStrike" kern="1200" cap="none" spc="0" normalizeH="0" baseline="0" noProof="0" dirty="0">
                <a:ln>
                  <a:noFill/>
                </a:ln>
                <a:solidFill>
                  <a:prstClr val="white"/>
                </a:solidFill>
                <a:effectLst/>
                <a:uLnTx/>
                <a:uFillTx/>
                <a:latin typeface="Calibri"/>
                <a:ea typeface="+mn-ea"/>
                <a:cs typeface="+mn-cs"/>
              </a:rPr>
              <a:t>and bring us to everlasting life.</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GB" sz="4400" b="1" i="0" u="none" strike="noStrike" kern="1200" cap="none" spc="0" normalizeH="0" baseline="0" noProof="0" dirty="0">
                <a:ln>
                  <a:noFill/>
                </a:ln>
                <a:solidFill>
                  <a:prstClr val="white"/>
                </a:solidFill>
                <a:effectLst/>
                <a:uLnTx/>
                <a:uFillTx/>
                <a:latin typeface="Calibri"/>
                <a:ea typeface="+mn-ea"/>
                <a:cs typeface="+mn-cs"/>
              </a:rPr>
              <a:t>All: 	AMEN</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476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503D8-69C4-4741-AD4B-E76D33C143F9}"/>
              </a:ext>
            </a:extLst>
          </p:cNvPr>
          <p:cNvSpPr txBox="1"/>
          <p:nvPr/>
        </p:nvSpPr>
        <p:spPr>
          <a:xfrm>
            <a:off x="179512" y="0"/>
            <a:ext cx="87129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 </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FD74A09C-17A1-481F-9F37-688141106AEB}"/>
              </a:ext>
            </a:extLst>
          </p:cNvPr>
          <p:cNvSpPr/>
          <p:nvPr/>
        </p:nvSpPr>
        <p:spPr>
          <a:xfrm>
            <a:off x="395536" y="913239"/>
            <a:ext cx="8712968"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Celebrant: 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LORD, HAVE MERCY.</a:t>
            </a:r>
          </a:p>
        </p:txBody>
      </p:sp>
      <p:sp>
        <p:nvSpPr>
          <p:cNvPr id="4" name="Rectangle 3">
            <a:extLst>
              <a:ext uri="{FF2B5EF4-FFF2-40B4-BE49-F238E27FC236}">
                <a16:creationId xmlns:a16="http://schemas.microsoft.com/office/drawing/2014/main" id="{954BE6EE-C8FF-419F-952B-9F41CD79D81B}"/>
              </a:ext>
            </a:extLst>
          </p:cNvPr>
          <p:cNvSpPr/>
          <p:nvPr/>
        </p:nvSpPr>
        <p:spPr>
          <a:xfrm>
            <a:off x="431032" y="2747727"/>
            <a:ext cx="871296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Celebrant: Christ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All: CHRIST, HAVE MERCY.</a:t>
            </a:r>
          </a:p>
        </p:txBody>
      </p:sp>
      <p:sp>
        <p:nvSpPr>
          <p:cNvPr id="5" name="Rectangle 4">
            <a:extLst>
              <a:ext uri="{FF2B5EF4-FFF2-40B4-BE49-F238E27FC236}">
                <a16:creationId xmlns:a16="http://schemas.microsoft.com/office/drawing/2014/main" id="{4B54A5F3-83A7-43B5-8ACC-08E7FADA5683}"/>
              </a:ext>
            </a:extLst>
          </p:cNvPr>
          <p:cNvSpPr/>
          <p:nvPr/>
        </p:nvSpPr>
        <p:spPr>
          <a:xfrm>
            <a:off x="467544" y="4725144"/>
            <a:ext cx="864096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Celebrant: Lord have mercy,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All: LORD, HAVE MERCY.</a:t>
            </a:r>
          </a:p>
        </p:txBody>
      </p:sp>
    </p:spTree>
    <p:extLst>
      <p:ext uri="{BB962C8B-B14F-4D97-AF65-F5344CB8AC3E}">
        <p14:creationId xmlns:p14="http://schemas.microsoft.com/office/powerpoint/2010/main" val="166254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GLORIA</a:t>
            </a:r>
          </a:p>
        </p:txBody>
      </p:sp>
      <p:sp>
        <p:nvSpPr>
          <p:cNvPr id="3" name="TextBox 2"/>
          <p:cNvSpPr txBox="1"/>
          <p:nvPr/>
        </p:nvSpPr>
        <p:spPr>
          <a:xfrm>
            <a:off x="149816" y="908720"/>
            <a:ext cx="8964488"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Glory to God in the highest, and on earth peace to people of good will.</a:t>
            </a:r>
            <a:endParaRPr kumimoji="0" lang="en-US" sz="4400" b="1" i="0" u="none" strike="noStrike" kern="1200" cap="all"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praise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bless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adore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glorify you,</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we give you thanks for your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great glory,</a:t>
            </a:r>
          </a:p>
        </p:txBody>
      </p:sp>
    </p:spTree>
    <p:extLst>
      <p:ext uri="{BB962C8B-B14F-4D97-AF65-F5344CB8AC3E}">
        <p14:creationId xmlns:p14="http://schemas.microsoft.com/office/powerpoint/2010/main" val="5007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8AE15C-0219-6A0E-B865-F6C12B59087A}"/>
              </a:ext>
            </a:extLst>
          </p:cNvPr>
          <p:cNvSpPr txBox="1"/>
          <p:nvPr/>
        </p:nvSpPr>
        <p:spPr>
          <a:xfrm>
            <a:off x="251520" y="404664"/>
            <a:ext cx="9001000" cy="6863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God, heavenly King</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 God, almighty Father.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Jesus Christ, Only Begotten Son,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Lord God, Lamb of God,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Son of the Father,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take away the sins of the world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Receive our prayer;</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6824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565200"/>
            <a:ext cx="885667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are seated at the right hand of the Father, have mercy on us.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For you alone are the Holy One,</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alone are the Lord,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you alone are the Most High,</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Jesus Christ,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with the Holy Spirit,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in the glory of God the Father. Amen</a:t>
            </a:r>
          </a:p>
        </p:txBody>
      </p:sp>
      <p:sp>
        <p:nvSpPr>
          <p:cNvPr id="4" name="TextBox 3"/>
          <p:cNvSpPr txBox="1"/>
          <p:nvPr/>
        </p:nvSpPr>
        <p:spPr>
          <a:xfrm>
            <a:off x="287328" y="6427113"/>
            <a:ext cx="885667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802545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05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987824" y="1982450"/>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FIRST READING</a:t>
            </a:r>
          </a:p>
          <a:p>
            <a:pPr algn="ctr"/>
            <a:r>
              <a:rPr lang="en-AU" sz="4400" b="1" dirty="0">
                <a:solidFill>
                  <a:schemeClr val="bg1"/>
                </a:solidFill>
                <a:latin typeface="Calibri" pitchFamily="34" charset="0"/>
              </a:rPr>
              <a:t>Acts 9:26-31</a:t>
            </a:r>
          </a:p>
        </p:txBody>
      </p:sp>
    </p:spTree>
    <p:extLst>
      <p:ext uri="{BB962C8B-B14F-4D97-AF65-F5344CB8AC3E}">
        <p14:creationId xmlns:p14="http://schemas.microsoft.com/office/powerpoint/2010/main" val="2575721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79512" y="116632"/>
            <a:ext cx="8784976" cy="4816703"/>
          </a:xfrm>
          <a:prstGeom prst="rect">
            <a:avLst/>
          </a:prstGeom>
          <a:noFill/>
        </p:spPr>
        <p:txBody>
          <a:bodyPr wrap="square" rtlCol="0">
            <a:spAutoFit/>
          </a:bodyPr>
          <a:lstStyle/>
          <a:p>
            <a:pPr algn="ctr"/>
            <a:r>
              <a:rPr lang="en-AU" sz="4500" b="1" dirty="0">
                <a:solidFill>
                  <a:schemeClr val="bg1"/>
                </a:solidFill>
                <a:latin typeface="Calibri" pitchFamily="34" charset="0"/>
              </a:rPr>
              <a:t>RESPONSORIAL PSALM</a:t>
            </a:r>
          </a:p>
          <a:p>
            <a:pPr algn="ctr"/>
            <a:r>
              <a:rPr lang="en-AU" sz="2800" b="1" dirty="0">
                <a:solidFill>
                  <a:schemeClr val="bg1"/>
                </a:solidFill>
                <a:latin typeface="Calibri" pitchFamily="34" charset="0"/>
              </a:rPr>
              <a:t>Ps 21:26-28 30-32</a:t>
            </a:r>
          </a:p>
          <a:p>
            <a:pPr algn="ctr"/>
            <a:endParaRPr lang="en-US" sz="3600" b="1" dirty="0">
              <a:solidFill>
                <a:schemeClr val="bg1"/>
              </a:solidFill>
            </a:endParaRPr>
          </a:p>
          <a:p>
            <a:pPr algn="ctr"/>
            <a:r>
              <a:rPr lang="en-US" sz="6600" b="1" dirty="0">
                <a:solidFill>
                  <a:schemeClr val="bg1"/>
                </a:solidFill>
              </a:rPr>
              <a:t>I will praise you, Lord, </a:t>
            </a:r>
          </a:p>
          <a:p>
            <a:pPr algn="ctr"/>
            <a:r>
              <a:rPr lang="en-US" sz="6600" b="1" dirty="0">
                <a:solidFill>
                  <a:schemeClr val="bg1"/>
                </a:solidFill>
              </a:rPr>
              <a:t>in the assembly of your people.</a:t>
            </a:r>
          </a:p>
        </p:txBody>
      </p:sp>
    </p:spTree>
    <p:extLst>
      <p:ext uri="{BB962C8B-B14F-4D97-AF65-F5344CB8AC3E}">
        <p14:creationId xmlns:p14="http://schemas.microsoft.com/office/powerpoint/2010/main" val="353444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987824" y="2227027"/>
            <a:ext cx="5688632" cy="1446550"/>
          </a:xfrm>
          <a:prstGeom prst="rect">
            <a:avLst/>
          </a:prstGeom>
          <a:noFill/>
        </p:spPr>
        <p:txBody>
          <a:bodyPr wrap="square" rtlCol="0">
            <a:spAutoFit/>
          </a:bodyPr>
          <a:lstStyle/>
          <a:p>
            <a:pPr algn="ctr"/>
            <a:r>
              <a:rPr lang="en-AU" sz="4400" b="1" dirty="0">
                <a:solidFill>
                  <a:schemeClr val="bg1"/>
                </a:solidFill>
                <a:latin typeface="Calibri" pitchFamily="34" charset="0"/>
              </a:rPr>
              <a:t>SECOND READING</a:t>
            </a:r>
          </a:p>
          <a:p>
            <a:pPr algn="ctr"/>
            <a:r>
              <a:rPr lang="en-AU" sz="4400" b="1" dirty="0">
                <a:solidFill>
                  <a:schemeClr val="bg1"/>
                </a:solidFill>
                <a:latin typeface="Calibri" pitchFamily="34" charset="0"/>
              </a:rPr>
              <a:t>John 3: 18-24</a:t>
            </a:r>
          </a:p>
        </p:txBody>
      </p:sp>
    </p:spTree>
    <p:extLst>
      <p:ext uri="{BB962C8B-B14F-4D97-AF65-F5344CB8AC3E}">
        <p14:creationId xmlns:p14="http://schemas.microsoft.com/office/powerpoint/2010/main" val="26918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useBgFill="1">
        <p:nvSpPr>
          <p:cNvPr id="4" name="Rectangle 3"/>
          <p:cNvSpPr/>
          <p:nvPr/>
        </p:nvSpPr>
        <p:spPr>
          <a:xfrm>
            <a:off x="107504" y="44624"/>
            <a:ext cx="8928992"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a:ea typeface="+mn-ea"/>
                <a:cs typeface="+mn-cs"/>
              </a:rPr>
              <a:t>THIS WEEKENDS MASSES WILL BE OFFERED FOR  </a:t>
            </a:r>
          </a:p>
        </p:txBody>
      </p:sp>
      <p:sp>
        <p:nvSpPr>
          <p:cNvPr id="2" name="TextBox 1">
            <a:extLst>
              <a:ext uri="{FF2B5EF4-FFF2-40B4-BE49-F238E27FC236}">
                <a16:creationId xmlns:a16="http://schemas.microsoft.com/office/drawing/2014/main" id="{6102665A-BD36-BC71-D32E-EF8CA21F3303}"/>
              </a:ext>
            </a:extLst>
          </p:cNvPr>
          <p:cNvSpPr txBox="1"/>
          <p:nvPr/>
        </p:nvSpPr>
        <p:spPr>
          <a:xfrm>
            <a:off x="323528" y="444734"/>
            <a:ext cx="8820472" cy="8463855"/>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sng" strike="noStrike" kern="1200" cap="none" spc="0" normalizeH="0" baseline="0" noProof="0" dirty="0">
                <a:ln>
                  <a:noFill/>
                </a:ln>
                <a:solidFill>
                  <a:prstClr val="white"/>
                </a:solidFill>
                <a:effectLst/>
                <a:uLnTx/>
                <a:uFillTx/>
                <a:latin typeface="Calibri"/>
                <a:ea typeface="+mn-ea"/>
                <a:cs typeface="+mn-cs"/>
              </a:rPr>
              <a:t>Recent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sng" strike="noStrike" kern="1200" cap="none" spc="0" normalizeH="0" baseline="0" noProof="0" dirty="0">
                <a:ln>
                  <a:noFill/>
                </a:ln>
                <a:solidFill>
                  <a:prstClr val="white"/>
                </a:solidFill>
                <a:effectLst/>
                <a:uLnTx/>
                <a:uFillTx/>
                <a:latin typeface="Calibri"/>
                <a:ea typeface="+mn-ea"/>
                <a:cs typeface="+mn-cs"/>
              </a:rPr>
              <a:t>Anniversaries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5" name="Picture 4" descr="A map of earthquake evacuation&#10;&#10;Description automatically generated with medium confidence">
            <a:extLst>
              <a:ext uri="{FF2B5EF4-FFF2-40B4-BE49-F238E27FC236}">
                <a16:creationId xmlns:a16="http://schemas.microsoft.com/office/drawing/2014/main" id="{F87B36F3-36AE-2A0D-BC9C-CE68C2AA9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017723"/>
            <a:ext cx="3953932" cy="2795653"/>
          </a:xfrm>
          <a:prstGeom prst="rect">
            <a:avLst/>
          </a:prstGeom>
        </p:spPr>
      </p:pic>
    </p:spTree>
    <p:extLst>
      <p:ext uri="{BB962C8B-B14F-4D97-AF65-F5344CB8AC3E}">
        <p14:creationId xmlns:p14="http://schemas.microsoft.com/office/powerpoint/2010/main" val="402341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188640"/>
            <a:ext cx="8712968" cy="6324808"/>
          </a:xfrm>
          <a:prstGeom prst="rect">
            <a:avLst/>
          </a:prstGeom>
          <a:noFill/>
        </p:spPr>
        <p:txBody>
          <a:bodyPr wrap="square" rtlCol="0">
            <a:spAutoFit/>
          </a:bodyPr>
          <a:lstStyle/>
          <a:p>
            <a:pPr algn="ctr"/>
            <a:r>
              <a:rPr lang="en-AU" sz="4500" b="1" dirty="0">
                <a:solidFill>
                  <a:schemeClr val="bg1"/>
                </a:solidFill>
                <a:latin typeface="Calibri" pitchFamily="34" charset="0"/>
              </a:rPr>
              <a:t>GOSPEL ACCLAMATION</a:t>
            </a:r>
          </a:p>
          <a:p>
            <a:pPr algn="ctr"/>
            <a:endParaRPr lang="en-US" sz="3600" b="1" dirty="0">
              <a:solidFill>
                <a:schemeClr val="bg1"/>
              </a:solidFill>
            </a:endParaRPr>
          </a:p>
          <a:p>
            <a:pPr algn="ctr"/>
            <a:r>
              <a:rPr lang="en-US" sz="5400" b="1" dirty="0">
                <a:solidFill>
                  <a:schemeClr val="bg1"/>
                </a:solidFill>
              </a:rPr>
              <a:t>Alleluia, alleluia!</a:t>
            </a:r>
          </a:p>
          <a:p>
            <a:pPr algn="ctr"/>
            <a:r>
              <a:rPr lang="en-US" sz="5400" b="1" dirty="0">
                <a:solidFill>
                  <a:schemeClr val="bg1"/>
                </a:solidFill>
              </a:rPr>
              <a:t>Live in me and let me live in you, says the Lord; </a:t>
            </a:r>
          </a:p>
          <a:p>
            <a:pPr algn="ctr"/>
            <a:r>
              <a:rPr lang="en-US" sz="5400" b="1" dirty="0">
                <a:solidFill>
                  <a:schemeClr val="bg1"/>
                </a:solidFill>
              </a:rPr>
              <a:t>my branches bear </a:t>
            </a:r>
          </a:p>
          <a:p>
            <a:pPr algn="ctr"/>
            <a:r>
              <a:rPr lang="en-US" sz="5400" b="1" dirty="0">
                <a:solidFill>
                  <a:schemeClr val="bg1"/>
                </a:solidFill>
              </a:rPr>
              <a:t>much fruit.</a:t>
            </a:r>
          </a:p>
          <a:p>
            <a:pPr algn="ctr"/>
            <a:r>
              <a:rPr lang="en-US" sz="5400" b="1" dirty="0">
                <a:solidFill>
                  <a:schemeClr val="bg1"/>
                </a:solidFill>
              </a:rPr>
              <a:t>Alleluia!</a:t>
            </a:r>
            <a:endParaRPr lang="en-US" sz="4400" b="1" dirty="0">
              <a:solidFill>
                <a:schemeClr val="bg1"/>
              </a:solidFill>
            </a:endParaRPr>
          </a:p>
        </p:txBody>
      </p:sp>
    </p:spTree>
    <p:extLst>
      <p:ext uri="{BB962C8B-B14F-4D97-AF65-F5344CB8AC3E}">
        <p14:creationId xmlns:p14="http://schemas.microsoft.com/office/powerpoint/2010/main" val="312299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79512" y="-99392"/>
            <a:ext cx="8604448" cy="6524863"/>
          </a:xfrm>
          <a:prstGeom prst="rect">
            <a:avLst/>
          </a:prstGeom>
          <a:noFill/>
        </p:spPr>
        <p:txBody>
          <a:bodyPr wrap="square" rtlCol="0">
            <a:spAutoFit/>
          </a:bodyPr>
          <a:lstStyle/>
          <a:p>
            <a:pPr algn="ctr"/>
            <a:r>
              <a:rPr lang="en-AU" sz="5400" b="1" dirty="0">
                <a:solidFill>
                  <a:schemeClr val="bg1"/>
                </a:solidFill>
                <a:latin typeface="Calibri" pitchFamily="34" charset="0"/>
              </a:rPr>
              <a:t>GOSPEL</a:t>
            </a:r>
          </a:p>
          <a:p>
            <a:pPr algn="ctr"/>
            <a:endParaRPr lang="en-AU" sz="2000" b="1" dirty="0">
              <a:solidFill>
                <a:schemeClr val="bg1"/>
              </a:solidFill>
              <a:latin typeface="Calibri" pitchFamily="34" charset="0"/>
            </a:endParaRPr>
          </a:p>
          <a:p>
            <a:pPr algn="ctr"/>
            <a:endParaRPr lang="en-AU" sz="2000" b="1" dirty="0">
              <a:solidFill>
                <a:schemeClr val="bg1"/>
              </a:solidFill>
              <a:latin typeface="Calibri" pitchFamily="34" charset="0"/>
            </a:endParaRPr>
          </a:p>
          <a:p>
            <a:r>
              <a:rPr lang="en-US" sz="5400" dirty="0">
                <a:solidFill>
                  <a:schemeClr val="bg1"/>
                </a:solidFill>
              </a:rPr>
              <a:t>The Lord be with you.</a:t>
            </a:r>
          </a:p>
          <a:p>
            <a:r>
              <a:rPr lang="en-US" sz="5400" b="1" dirty="0">
                <a:solidFill>
                  <a:schemeClr val="bg1"/>
                </a:solidFill>
              </a:rPr>
              <a:t>All: AND WITH YOUR SPIRIT.</a:t>
            </a:r>
          </a:p>
          <a:p>
            <a:endParaRPr lang="en-US" sz="5400" dirty="0">
              <a:solidFill>
                <a:schemeClr val="bg1"/>
              </a:solidFill>
            </a:endParaRPr>
          </a:p>
          <a:p>
            <a:r>
              <a:rPr lang="en-US" sz="5400" dirty="0">
                <a:solidFill>
                  <a:schemeClr val="bg1"/>
                </a:solidFill>
              </a:rPr>
              <a:t>A reading from the holy Gospel according to John.</a:t>
            </a:r>
          </a:p>
          <a:p>
            <a:r>
              <a:rPr lang="en-US" sz="5400" b="1" cap="all" dirty="0">
                <a:solidFill>
                  <a:schemeClr val="bg1"/>
                </a:solidFill>
              </a:rPr>
              <a:t>All: Glory to you, O Lord.</a:t>
            </a:r>
            <a:endParaRPr lang="en-US" sz="5400" dirty="0">
              <a:solidFill>
                <a:schemeClr val="bg1"/>
              </a:solidFill>
            </a:endParaRPr>
          </a:p>
        </p:txBody>
      </p:sp>
    </p:spTree>
    <p:extLst>
      <p:ext uri="{BB962C8B-B14F-4D97-AF65-F5344CB8AC3E}">
        <p14:creationId xmlns:p14="http://schemas.microsoft.com/office/powerpoint/2010/main" val="2568170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195736" y="1990145"/>
            <a:ext cx="6696744" cy="1446550"/>
          </a:xfrm>
          <a:prstGeom prst="rect">
            <a:avLst/>
          </a:prstGeom>
          <a:noFill/>
        </p:spPr>
        <p:txBody>
          <a:bodyPr wrap="square" rtlCol="0">
            <a:spAutoFit/>
          </a:bodyPr>
          <a:lstStyle/>
          <a:p>
            <a:pPr algn="ctr"/>
            <a:r>
              <a:rPr lang="en-AU" sz="4400" b="1" dirty="0">
                <a:solidFill>
                  <a:schemeClr val="bg1"/>
                </a:solidFill>
                <a:latin typeface="Calibri" pitchFamily="34" charset="0"/>
              </a:rPr>
              <a:t>GOSPEL</a:t>
            </a:r>
          </a:p>
          <a:p>
            <a:pPr algn="ctr"/>
            <a:r>
              <a:rPr lang="en-US" sz="4400" b="1" dirty="0">
                <a:solidFill>
                  <a:schemeClr val="bg1"/>
                </a:solidFill>
              </a:rPr>
              <a:t>John 15: 1-8</a:t>
            </a:r>
          </a:p>
        </p:txBody>
      </p:sp>
    </p:spTree>
    <p:extLst>
      <p:ext uri="{BB962C8B-B14F-4D97-AF65-F5344CB8AC3E}">
        <p14:creationId xmlns:p14="http://schemas.microsoft.com/office/powerpoint/2010/main" val="838244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F6AE99-4921-6603-EF35-EA40514271E4}"/>
              </a:ext>
            </a:extLst>
          </p:cNvPr>
          <p:cNvSpPr txBox="1"/>
          <p:nvPr/>
        </p:nvSpPr>
        <p:spPr>
          <a:xfrm>
            <a:off x="3347864" y="2708920"/>
            <a:ext cx="3024336" cy="923330"/>
          </a:xfrm>
          <a:prstGeom prst="rect">
            <a:avLst/>
          </a:prstGeom>
          <a:noFill/>
        </p:spPr>
        <p:txBody>
          <a:bodyPr wrap="square" rtlCol="0">
            <a:spAutoFit/>
          </a:bodyPr>
          <a:lstStyle/>
          <a:p>
            <a:r>
              <a:rPr lang="en-AU" sz="5400" dirty="0">
                <a:solidFill>
                  <a:schemeClr val="bg1"/>
                </a:solidFill>
              </a:rPr>
              <a:t>Homily</a:t>
            </a:r>
            <a:r>
              <a:rPr lang="en-AU" dirty="0">
                <a:solidFill>
                  <a:schemeClr val="bg1"/>
                </a:solidFill>
              </a:rPr>
              <a:t> </a:t>
            </a:r>
          </a:p>
        </p:txBody>
      </p:sp>
    </p:spTree>
    <p:extLst>
      <p:ext uri="{BB962C8B-B14F-4D97-AF65-F5344CB8AC3E}">
        <p14:creationId xmlns:p14="http://schemas.microsoft.com/office/powerpoint/2010/main" val="304318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D8EE38-FF40-BB32-63DA-7BA7E3CC9327}"/>
              </a:ext>
            </a:extLst>
          </p:cNvPr>
          <p:cNvSpPr txBox="1"/>
          <p:nvPr/>
        </p:nvSpPr>
        <p:spPr>
          <a:xfrm>
            <a:off x="1259632" y="1700808"/>
            <a:ext cx="6984776" cy="2585323"/>
          </a:xfrm>
          <a:prstGeom prst="rect">
            <a:avLst/>
          </a:prstGeom>
          <a:noFill/>
        </p:spPr>
        <p:txBody>
          <a:bodyPr wrap="square" rtlCol="0">
            <a:spAutoFit/>
          </a:bodyPr>
          <a:lstStyle/>
          <a:p>
            <a:pPr algn="ctr"/>
            <a:r>
              <a:rPr lang="en-AU" sz="5400" dirty="0">
                <a:solidFill>
                  <a:schemeClr val="bg1"/>
                </a:solidFill>
              </a:rPr>
              <a:t>Commissioning </a:t>
            </a:r>
          </a:p>
          <a:p>
            <a:pPr algn="ctr"/>
            <a:r>
              <a:rPr lang="en-AU" sz="5400" dirty="0">
                <a:solidFill>
                  <a:schemeClr val="bg1"/>
                </a:solidFill>
              </a:rPr>
              <a:t>of Special Religious Educators </a:t>
            </a:r>
            <a:r>
              <a:rPr lang="en-AU" sz="5400" dirty="0"/>
              <a:t> </a:t>
            </a:r>
          </a:p>
        </p:txBody>
      </p:sp>
    </p:spTree>
    <p:extLst>
      <p:ext uri="{BB962C8B-B14F-4D97-AF65-F5344CB8AC3E}">
        <p14:creationId xmlns:p14="http://schemas.microsoft.com/office/powerpoint/2010/main" val="1846480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76F42-18AF-CC09-986C-960E76613F36}"/>
              </a:ext>
            </a:extLst>
          </p:cNvPr>
          <p:cNvSpPr txBox="1"/>
          <p:nvPr/>
        </p:nvSpPr>
        <p:spPr>
          <a:xfrm>
            <a:off x="71500" y="24048"/>
            <a:ext cx="9001000" cy="7971413"/>
          </a:xfrm>
          <a:prstGeom prst="rect">
            <a:avLst/>
          </a:prstGeom>
          <a:noFill/>
        </p:spPr>
        <p:txBody>
          <a:bodyPr wrap="square" rtlCol="0">
            <a:spAutoFit/>
          </a:bodyPr>
          <a:lstStyle/>
          <a:p>
            <a:pPr algn="ctr"/>
            <a:r>
              <a:rPr lang="en-AU" sz="2800" dirty="0">
                <a:solidFill>
                  <a:schemeClr val="bg1"/>
                </a:solidFill>
              </a:rPr>
              <a:t>The Commitment of the Community</a:t>
            </a:r>
          </a:p>
          <a:p>
            <a:pPr algn="ctr"/>
            <a:endParaRPr lang="en-AU" sz="2800" dirty="0">
              <a:solidFill>
                <a:schemeClr val="bg1"/>
              </a:solidFill>
            </a:endParaRPr>
          </a:p>
          <a:p>
            <a:r>
              <a:rPr lang="en-AU" sz="4400" dirty="0">
                <a:solidFill>
                  <a:srgbClr val="FF0000"/>
                </a:solidFill>
              </a:rPr>
              <a:t>Priest:</a:t>
            </a:r>
            <a:r>
              <a:rPr lang="en-AU" sz="4400" dirty="0">
                <a:solidFill>
                  <a:schemeClr val="bg1"/>
                </a:solidFill>
              </a:rPr>
              <a:t> My brothers and sisters, realising that we all share in this ministry of Special Religious Education, do you pledge your support for these parishioners of ours called by God from out of our midst and commissioned by us as SRE’s in our parish religious education program</a:t>
            </a:r>
          </a:p>
          <a:p>
            <a:endParaRPr lang="en-AU" sz="1400" dirty="0">
              <a:solidFill>
                <a:schemeClr val="bg1"/>
              </a:solidFill>
            </a:endParaRPr>
          </a:p>
          <a:p>
            <a:endParaRPr lang="en-AU" dirty="0">
              <a:solidFill>
                <a:schemeClr val="bg1"/>
              </a:solidFill>
            </a:endParaRPr>
          </a:p>
          <a:p>
            <a:endParaRPr lang="en-AU" sz="1200" dirty="0">
              <a:solidFill>
                <a:schemeClr val="bg1"/>
              </a:solidFill>
            </a:endParaRPr>
          </a:p>
          <a:p>
            <a:endParaRPr lang="en-AU" sz="3200" dirty="0">
              <a:solidFill>
                <a:schemeClr val="bg1"/>
              </a:solidFill>
            </a:endParaRPr>
          </a:p>
          <a:p>
            <a:endParaRPr lang="en-AU" sz="2800" dirty="0">
              <a:solidFill>
                <a:schemeClr val="bg1"/>
              </a:solidFill>
            </a:endParaRPr>
          </a:p>
        </p:txBody>
      </p:sp>
    </p:spTree>
    <p:extLst>
      <p:ext uri="{BB962C8B-B14F-4D97-AF65-F5344CB8AC3E}">
        <p14:creationId xmlns:p14="http://schemas.microsoft.com/office/powerpoint/2010/main" val="119040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F5383-7081-FC4D-FBEC-303122B2F08F}"/>
              </a:ext>
            </a:extLst>
          </p:cNvPr>
          <p:cNvSpPr txBox="1"/>
          <p:nvPr/>
        </p:nvSpPr>
        <p:spPr>
          <a:xfrm>
            <a:off x="179512" y="116632"/>
            <a:ext cx="8424936" cy="6617196"/>
          </a:xfrm>
          <a:prstGeom prst="rect">
            <a:avLst/>
          </a:prstGeom>
          <a:noFill/>
        </p:spPr>
        <p:txBody>
          <a:bodyPr wrap="square">
            <a:spAutoFit/>
          </a:bodyPr>
          <a:lstStyle/>
          <a:p>
            <a:r>
              <a:rPr lang="en-AU" sz="4800" dirty="0">
                <a:solidFill>
                  <a:srgbClr val="FF0000"/>
                </a:solidFill>
              </a:rPr>
              <a:t>ALL: </a:t>
            </a:r>
            <a:r>
              <a:rPr lang="en-AU" sz="4800" dirty="0">
                <a:solidFill>
                  <a:schemeClr val="bg1"/>
                </a:solidFill>
              </a:rPr>
              <a:t>We do </a:t>
            </a:r>
          </a:p>
          <a:p>
            <a:endParaRPr lang="en-AU" sz="2800" dirty="0">
              <a:solidFill>
                <a:srgbClr val="FF0000"/>
              </a:solidFill>
            </a:endParaRPr>
          </a:p>
          <a:p>
            <a:r>
              <a:rPr lang="en-AU" sz="4800" dirty="0">
                <a:solidFill>
                  <a:srgbClr val="FF0000"/>
                </a:solidFill>
              </a:rPr>
              <a:t>Priest: </a:t>
            </a:r>
            <a:r>
              <a:rPr lang="en-AU" sz="4800" dirty="0">
                <a:solidFill>
                  <a:schemeClr val="bg1"/>
                </a:solidFill>
              </a:rPr>
              <a:t>Will you endeavour through prayer and witness to be ministers of God’s Word to each other, so that we may grow together in sharing in this work of the Lord? </a:t>
            </a:r>
          </a:p>
          <a:p>
            <a:endParaRPr lang="en-AU" sz="1200" dirty="0">
              <a:solidFill>
                <a:schemeClr val="bg1"/>
              </a:solidFill>
            </a:endParaRPr>
          </a:p>
          <a:p>
            <a:r>
              <a:rPr lang="en-AU" sz="4800" dirty="0">
                <a:solidFill>
                  <a:srgbClr val="FF0000"/>
                </a:solidFill>
              </a:rPr>
              <a:t>ALL: </a:t>
            </a:r>
            <a:r>
              <a:rPr lang="en-AU" sz="4800" dirty="0">
                <a:solidFill>
                  <a:schemeClr val="bg1"/>
                </a:solidFill>
              </a:rPr>
              <a:t>We will</a:t>
            </a:r>
          </a:p>
        </p:txBody>
      </p:sp>
    </p:spTree>
    <p:extLst>
      <p:ext uri="{BB962C8B-B14F-4D97-AF65-F5344CB8AC3E}">
        <p14:creationId xmlns:p14="http://schemas.microsoft.com/office/powerpoint/2010/main" val="518269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7C422D-0F9F-F7C3-1F34-ABBC610DC0AB}"/>
              </a:ext>
            </a:extLst>
          </p:cNvPr>
          <p:cNvSpPr txBox="1"/>
          <p:nvPr/>
        </p:nvSpPr>
        <p:spPr>
          <a:xfrm>
            <a:off x="395536" y="764704"/>
            <a:ext cx="8568952" cy="4524315"/>
          </a:xfrm>
          <a:prstGeom prst="rect">
            <a:avLst/>
          </a:prstGeom>
          <a:noFill/>
        </p:spPr>
        <p:txBody>
          <a:bodyPr wrap="square">
            <a:spAutoFit/>
          </a:bodyPr>
          <a:lstStyle/>
          <a:p>
            <a:r>
              <a:rPr lang="en-AU" sz="4800" dirty="0">
                <a:solidFill>
                  <a:srgbClr val="FF0000"/>
                </a:solidFill>
              </a:rPr>
              <a:t>Priest: </a:t>
            </a:r>
            <a:r>
              <a:rPr lang="en-AU" sz="4800" dirty="0">
                <a:solidFill>
                  <a:schemeClr val="bg1"/>
                </a:solidFill>
              </a:rPr>
              <a:t>Let us continue with our liturgy, seeking our Father’s blessing on this work which we undertake.</a:t>
            </a:r>
          </a:p>
          <a:p>
            <a:endParaRPr lang="en-AU" sz="4800" dirty="0">
              <a:solidFill>
                <a:schemeClr val="bg1"/>
              </a:solidFill>
            </a:endParaRPr>
          </a:p>
          <a:p>
            <a:r>
              <a:rPr lang="en-AU" sz="4800" dirty="0">
                <a:solidFill>
                  <a:srgbClr val="FF0000"/>
                </a:solidFill>
              </a:rPr>
              <a:t>ALL: </a:t>
            </a:r>
            <a:r>
              <a:rPr lang="en-AU" sz="4800" dirty="0">
                <a:solidFill>
                  <a:schemeClr val="bg1"/>
                </a:solidFill>
              </a:rPr>
              <a:t>AMEN </a:t>
            </a:r>
          </a:p>
        </p:txBody>
      </p:sp>
    </p:spTree>
    <p:extLst>
      <p:ext uri="{BB962C8B-B14F-4D97-AF65-F5344CB8AC3E}">
        <p14:creationId xmlns:p14="http://schemas.microsoft.com/office/powerpoint/2010/main" val="3827206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DE077-5AE2-2DD9-7AB7-13D12F766DCA}"/>
              </a:ext>
            </a:extLst>
          </p:cNvPr>
          <p:cNvSpPr txBox="1"/>
          <p:nvPr/>
        </p:nvSpPr>
        <p:spPr>
          <a:xfrm>
            <a:off x="313320" y="1052736"/>
            <a:ext cx="882047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 believe in God,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Father almighty,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Creator of heaven and earth,</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in Jesus Christ, his only Son,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our Lord, who was conceived by the Holy Spirit,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born of the Virgin Mary, </a:t>
            </a:r>
            <a:br>
              <a:rPr kumimoji="0" lang="en-US" sz="4400" b="1" i="0" u="none" strike="noStrike" kern="1200" cap="none" spc="0" normalizeH="0" baseline="0" noProof="0" dirty="0">
                <a:ln>
                  <a:noFill/>
                </a:ln>
                <a:solidFill>
                  <a:prstClr val="white"/>
                </a:solidFill>
                <a:effectLst/>
                <a:uLnTx/>
                <a:uFillTx/>
                <a:latin typeface="Calibri"/>
                <a:ea typeface="+mn-ea"/>
                <a:cs typeface="+mn-cs"/>
              </a:rPr>
            </a:b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D037E95A-F5F0-A827-7346-8FC2B850DF02}"/>
              </a:ext>
            </a:extLst>
          </p:cNvPr>
          <p:cNvSpPr txBox="1"/>
          <p:nvPr/>
        </p:nvSpPr>
        <p:spPr>
          <a:xfrm>
            <a:off x="72008" y="0"/>
            <a:ext cx="88204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Tree>
    <p:extLst>
      <p:ext uri="{BB962C8B-B14F-4D97-AF65-F5344CB8AC3E}">
        <p14:creationId xmlns:p14="http://schemas.microsoft.com/office/powerpoint/2010/main" val="3916099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8DE077-5AE2-2DD9-7AB7-13D12F766DCA}"/>
              </a:ext>
            </a:extLst>
          </p:cNvPr>
          <p:cNvSpPr txBox="1"/>
          <p:nvPr/>
        </p:nvSpPr>
        <p:spPr>
          <a:xfrm>
            <a:off x="395536" y="836712"/>
            <a:ext cx="813690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suffered under Pontius Pilate, </a:t>
            </a:r>
            <a:br>
              <a:rPr kumimoji="0" lang="en-US" sz="4400" b="1" i="0" u="none" strike="noStrike" kern="1200" cap="none" spc="0" normalizeH="0" baseline="0" noProof="0" dirty="0">
                <a:ln>
                  <a:noFill/>
                </a:ln>
                <a:solidFill>
                  <a:prstClr val="white"/>
                </a:solidFill>
                <a:effectLst/>
                <a:uLnTx/>
                <a:uFillTx/>
                <a:latin typeface="Calibri"/>
                <a:ea typeface="+mn-ea"/>
                <a:cs typeface="+mn-cs"/>
              </a:rPr>
            </a:br>
            <a:r>
              <a:rPr kumimoji="0" lang="en-US" sz="4400" b="1" i="0" u="none" strike="noStrike" kern="1200" cap="none" spc="0" normalizeH="0" baseline="0" noProof="0" dirty="0">
                <a:ln>
                  <a:noFill/>
                </a:ln>
                <a:solidFill>
                  <a:prstClr val="white"/>
                </a:solidFill>
                <a:effectLst/>
                <a:uLnTx/>
                <a:uFillTx/>
                <a:latin typeface="Calibri"/>
                <a:ea typeface="+mn-ea"/>
                <a:cs typeface="+mn-cs"/>
              </a:rPr>
              <a:t>was crucified, died and was buried;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he descended into hell;</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on the third day he rose again from the dead;</a:t>
            </a:r>
          </a:p>
        </p:txBody>
      </p:sp>
      <p:sp>
        <p:nvSpPr>
          <p:cNvPr id="3" name="TextBox 2">
            <a:extLst>
              <a:ext uri="{FF2B5EF4-FFF2-40B4-BE49-F238E27FC236}">
                <a16:creationId xmlns:a16="http://schemas.microsoft.com/office/drawing/2014/main" id="{D037E95A-F5F0-A827-7346-8FC2B850DF02}"/>
              </a:ext>
            </a:extLst>
          </p:cNvPr>
          <p:cNvSpPr txBox="1"/>
          <p:nvPr/>
        </p:nvSpPr>
        <p:spPr>
          <a:xfrm>
            <a:off x="395536" y="0"/>
            <a:ext cx="84969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Tree>
    <p:extLst>
      <p:ext uri="{BB962C8B-B14F-4D97-AF65-F5344CB8AC3E}">
        <p14:creationId xmlns:p14="http://schemas.microsoft.com/office/powerpoint/2010/main" val="346790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824536"/>
          </a:xfrm>
        </p:spPr>
        <p:txBody>
          <a:bodyPr/>
          <a:lstStyle/>
          <a:p>
            <a:endParaRPr lang="en-AU" dirty="0"/>
          </a:p>
        </p:txBody>
      </p:sp>
      <p:sp>
        <p:nvSpPr>
          <p:cNvPr id="5" name="Rectangle 4"/>
          <p:cNvSpPr/>
          <p:nvPr/>
        </p:nvSpPr>
        <p:spPr>
          <a:xfrm>
            <a:off x="251520" y="5877272"/>
            <a:ext cx="889248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Music &amp; Lyrics By: </a:t>
            </a:r>
            <a:r>
              <a:rPr kumimoji="0" lang="en-US" sz="1400" b="1" i="0" u="none" strike="noStrike" kern="1200" cap="none" spc="0" normalizeH="0" baseline="0" noProof="0" dirty="0">
                <a:ln>
                  <a:noFill/>
                </a:ln>
                <a:solidFill>
                  <a:srgbClr val="FF0000"/>
                </a:solidFill>
                <a:effectLst/>
                <a:uLnTx/>
                <a:uFillTx/>
                <a:latin typeface="Calibri"/>
                <a:ea typeface="+mn-ea"/>
                <a:cs typeface="+mn-cs"/>
              </a:rPr>
              <a:t>(</a:t>
            </a:r>
            <a:r>
              <a:rPr kumimoji="0" lang="en-US" sz="1400" b="1" i="1" u="none" strike="noStrike" kern="1200" cap="none" spc="0" normalizeH="0" baseline="0" noProof="0" dirty="0">
                <a:ln>
                  <a:noFill/>
                </a:ln>
                <a:solidFill>
                  <a:srgbClr val="FF0000"/>
                </a:solidFill>
                <a:effectLst/>
                <a:uLnTx/>
                <a:uFillTx/>
                <a:latin typeface="Calibri"/>
                <a:ea typeface="+mn-ea"/>
                <a:cs typeface="+mn-cs"/>
              </a:rPr>
              <a:t>Please Insert Details Here</a:t>
            </a:r>
            <a:r>
              <a:rPr kumimoji="0" lang="en-US" sz="1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All music reproduced with permission of ONE LICENSE No. A-642058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Christian Copyright Licensing No. 21987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Graphics Used with Permission of </a:t>
            </a:r>
            <a:r>
              <a:rPr kumimoji="0" lang="en-AU" sz="1400" b="0" i="0" u="none" strike="noStrike" kern="1200" cap="none" spc="0" normalizeH="0" baseline="0" noProof="0" dirty="0" err="1">
                <a:ln>
                  <a:noFill/>
                </a:ln>
                <a:solidFill>
                  <a:prstClr val="white"/>
                </a:solidFill>
                <a:effectLst/>
                <a:uLnTx/>
                <a:uFillTx/>
                <a:latin typeface="Calibri"/>
                <a:ea typeface="+mn-ea"/>
                <a:cs typeface="+mn-cs"/>
              </a:rPr>
              <a:t>Sr</a:t>
            </a:r>
            <a:r>
              <a:rPr kumimoji="0" lang="en-AU" sz="1400" b="0" i="0" u="none" strike="noStrike" kern="1200" cap="none" spc="0" normalizeH="0" baseline="0" noProof="0" dirty="0">
                <a:ln>
                  <a:noFill/>
                </a:ln>
                <a:solidFill>
                  <a:prstClr val="white"/>
                </a:solidFill>
                <a:effectLst/>
                <a:uLnTx/>
                <a:uFillTx/>
                <a:latin typeface="Calibri"/>
                <a:ea typeface="+mn-ea"/>
                <a:cs typeface="+mn-cs"/>
              </a:rPr>
              <a:t> Susan Daily IBVM.</a:t>
            </a:r>
          </a:p>
        </p:txBody>
      </p:sp>
    </p:spTree>
    <p:extLst>
      <p:ext uri="{BB962C8B-B14F-4D97-AF65-F5344CB8AC3E}">
        <p14:creationId xmlns:p14="http://schemas.microsoft.com/office/powerpoint/2010/main" val="1318244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86FC0-1737-2D65-B4A4-0E597645FD0E}"/>
              </a:ext>
            </a:extLst>
          </p:cNvPr>
          <p:cNvSpPr txBox="1"/>
          <p:nvPr/>
        </p:nvSpPr>
        <p:spPr>
          <a:xfrm>
            <a:off x="172688" y="0"/>
            <a:ext cx="87197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
        <p:nvSpPr>
          <p:cNvPr id="3" name="TextBox 2">
            <a:extLst>
              <a:ext uri="{FF2B5EF4-FFF2-40B4-BE49-F238E27FC236}">
                <a16:creationId xmlns:a16="http://schemas.microsoft.com/office/drawing/2014/main" id="{97EFF276-4E86-FD20-EB32-49D72DE8EE55}"/>
              </a:ext>
            </a:extLst>
          </p:cNvPr>
          <p:cNvSpPr txBox="1"/>
          <p:nvPr/>
        </p:nvSpPr>
        <p:spPr>
          <a:xfrm>
            <a:off x="172688" y="1012954"/>
            <a:ext cx="896448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he ascended into heaven,</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is seated at the right hand of God the Father almighty;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from there he will come to judge </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living and the dead.</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I believe in the Holy Spirit,</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holy Catholic Church,</a:t>
            </a:r>
          </a:p>
        </p:txBody>
      </p:sp>
    </p:spTree>
    <p:extLst>
      <p:ext uri="{BB962C8B-B14F-4D97-AF65-F5344CB8AC3E}">
        <p14:creationId xmlns:p14="http://schemas.microsoft.com/office/powerpoint/2010/main" val="2556344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86FC0-1737-2D65-B4A4-0E597645FD0E}"/>
              </a:ext>
            </a:extLst>
          </p:cNvPr>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APOSTLES’ CREED</a:t>
            </a:r>
          </a:p>
        </p:txBody>
      </p:sp>
      <p:sp>
        <p:nvSpPr>
          <p:cNvPr id="3" name="TextBox 2">
            <a:extLst>
              <a:ext uri="{FF2B5EF4-FFF2-40B4-BE49-F238E27FC236}">
                <a16:creationId xmlns:a16="http://schemas.microsoft.com/office/drawing/2014/main" id="{97EFF276-4E86-FD20-EB32-49D72DE8EE55}"/>
              </a:ext>
            </a:extLst>
          </p:cNvPr>
          <p:cNvSpPr txBox="1"/>
          <p:nvPr/>
        </p:nvSpPr>
        <p:spPr>
          <a:xfrm>
            <a:off x="195552" y="1484784"/>
            <a:ext cx="8964488"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communion of saints,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forgiveness of sins,</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the resurrection of the body,</a:t>
            </a:r>
          </a:p>
          <a:p>
            <a:pPr marL="0" marR="0" lvl="0" indent="0" algn="l" defTabSz="914400" rtl="0" eaLnBrk="1" fontAlgn="auto" latinLnBrk="0" hangingPunct="1">
              <a:lnSpc>
                <a:spcPct val="100000"/>
              </a:lnSpc>
              <a:spcBef>
                <a:spcPts val="0"/>
              </a:spcBef>
              <a:spcAft>
                <a:spcPts val="0"/>
              </a:spcAft>
              <a:buClrTx/>
              <a:buSzTx/>
              <a:buFontTx/>
              <a:buNone/>
              <a:tabLst>
                <a:tab pos="898525"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and life everlasting. Amen.</a:t>
            </a:r>
          </a:p>
        </p:txBody>
      </p:sp>
    </p:spTree>
    <p:extLst>
      <p:ext uri="{BB962C8B-B14F-4D97-AF65-F5344CB8AC3E}">
        <p14:creationId xmlns:p14="http://schemas.microsoft.com/office/powerpoint/2010/main" val="99845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82E7EF-6900-F079-F383-D69F5E5D30F3}"/>
              </a:ext>
            </a:extLst>
          </p:cNvPr>
          <p:cNvSpPr txBox="1"/>
          <p:nvPr/>
        </p:nvSpPr>
        <p:spPr>
          <a:xfrm>
            <a:off x="2483768" y="332656"/>
            <a:ext cx="6192688" cy="3970318"/>
          </a:xfrm>
          <a:prstGeom prst="rect">
            <a:avLst/>
          </a:prstGeom>
          <a:noFill/>
        </p:spPr>
        <p:txBody>
          <a:bodyPr wrap="square" rtlCol="0">
            <a:spAutoFit/>
          </a:bodyPr>
          <a:lstStyle/>
          <a:p>
            <a:pPr algn="ctr"/>
            <a:r>
              <a:rPr lang="en-US" sz="3600" b="1" dirty="0">
                <a:solidFill>
                  <a:schemeClr val="bg1"/>
                </a:solidFill>
                <a:latin typeface="Calibri" pitchFamily="34" charset="0"/>
              </a:rPr>
              <a:t>PRAYERS OF THE FAITHFUL</a:t>
            </a:r>
          </a:p>
          <a:p>
            <a:pPr algn="ctr"/>
            <a:endParaRPr lang="en-US" sz="3600" b="1" dirty="0">
              <a:solidFill>
                <a:schemeClr val="bg1"/>
              </a:solidFill>
              <a:latin typeface="Calibri" pitchFamily="34" charset="0"/>
            </a:endParaRPr>
          </a:p>
          <a:p>
            <a:pPr algn="ctr"/>
            <a:endParaRPr lang="en-US" sz="3600" b="1" dirty="0">
              <a:solidFill>
                <a:schemeClr val="bg1"/>
              </a:solidFill>
              <a:latin typeface="Calibri" pitchFamily="34" charset="0"/>
            </a:endParaRPr>
          </a:p>
          <a:p>
            <a:pPr algn="ctr"/>
            <a:r>
              <a:rPr lang="en-AU" sz="7200" b="1" dirty="0">
                <a:solidFill>
                  <a:schemeClr val="bg1"/>
                </a:solidFill>
                <a:latin typeface="Calibri" pitchFamily="34" charset="0"/>
              </a:rPr>
              <a:t>R — Lord, hear our prayer. </a:t>
            </a:r>
          </a:p>
        </p:txBody>
      </p:sp>
    </p:spTree>
    <p:extLst>
      <p:ext uri="{BB962C8B-B14F-4D97-AF65-F5344CB8AC3E}">
        <p14:creationId xmlns:p14="http://schemas.microsoft.com/office/powerpoint/2010/main" val="2843352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0478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Calibri" pitchFamily="34" charset="0"/>
                <a:ea typeface="+mn-ea"/>
                <a:cs typeface="+mn-cs"/>
              </a:rPr>
              <a:t>EASTER COMMUNITY PRAYER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God of power and might, by your holy will you raised Jesus from the dead so that we might share his life eternally. As we rejoice and give you thanks for your great goodness and mercy, help us to reach out to those who do not yet believe in the truth of the gospel. </a:t>
            </a:r>
          </a:p>
        </p:txBody>
      </p:sp>
    </p:spTree>
    <p:extLst>
      <p:ext uri="{BB962C8B-B14F-4D97-AF65-F5344CB8AC3E}">
        <p14:creationId xmlns:p14="http://schemas.microsoft.com/office/powerpoint/2010/main" val="583866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88640"/>
            <a:ext cx="9036496" cy="61863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EASTER COMMUNITY PRAYER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Fill us with your compassion so that we may serve the weak and needy for love of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Strengthen the faith of our families so that we may grow together in love. May your joy grow in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n-ea"/>
                <a:cs typeface="+mn-cs"/>
              </a:rPr>
              <a:t>day by day.</a:t>
            </a:r>
          </a:p>
        </p:txBody>
      </p:sp>
    </p:spTree>
    <p:extLst>
      <p:ext uri="{BB962C8B-B14F-4D97-AF65-F5344CB8AC3E}">
        <p14:creationId xmlns:p14="http://schemas.microsoft.com/office/powerpoint/2010/main" val="1833604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069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 y="2099371"/>
            <a:ext cx="8961120" cy="449353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2060"/>
                </a:solidFill>
                <a:effectLst/>
                <a:uLnTx/>
                <a:uFillTx/>
                <a:latin typeface="Calibri"/>
                <a:ea typeface="+mn-ea"/>
                <a:cs typeface="+mn-cs"/>
              </a:rPr>
              <a:t>OUR FIRST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priests currently serving in the Parramatta diocese as well as those who are retired or sick.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FF0000"/>
                </a:solidFill>
                <a:effectLst/>
                <a:uLnTx/>
                <a:uFillTx/>
                <a:latin typeface="Calibri"/>
                <a:ea typeface="+mn-ea"/>
                <a:cs typeface="+mn-cs"/>
              </a:rPr>
              <a:t>OUR SECOND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OUR ON GOING OVERHEADS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DAY TO DAY EXPENSES OF OUR PARISH…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8626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292913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954420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33214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824536"/>
          </a:xfrm>
        </p:spPr>
        <p:txBody>
          <a:bodyPr/>
          <a:lstStyle/>
          <a:p>
            <a:endParaRPr lang="en-AU" dirty="0"/>
          </a:p>
        </p:txBody>
      </p:sp>
      <p:sp>
        <p:nvSpPr>
          <p:cNvPr id="5" name="Rectangle 4"/>
          <p:cNvSpPr/>
          <p:nvPr/>
        </p:nvSpPr>
        <p:spPr>
          <a:xfrm>
            <a:off x="251520" y="5877272"/>
            <a:ext cx="889248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Music &amp; Lyrics By: </a:t>
            </a:r>
            <a:r>
              <a:rPr kumimoji="0" lang="en-US" sz="1400" b="1" i="0" u="none" strike="noStrike" kern="1200" cap="none" spc="0" normalizeH="0" baseline="0" noProof="0" dirty="0">
                <a:ln>
                  <a:noFill/>
                </a:ln>
                <a:solidFill>
                  <a:srgbClr val="FF0000"/>
                </a:solidFill>
                <a:effectLst/>
                <a:uLnTx/>
                <a:uFillTx/>
                <a:latin typeface="Calibri"/>
                <a:ea typeface="+mn-ea"/>
                <a:cs typeface="+mn-cs"/>
              </a:rPr>
              <a:t>(</a:t>
            </a:r>
            <a:r>
              <a:rPr kumimoji="0" lang="en-US" sz="1400" b="1" i="1" u="none" strike="noStrike" kern="1200" cap="none" spc="0" normalizeH="0" baseline="0" noProof="0" dirty="0">
                <a:ln>
                  <a:noFill/>
                </a:ln>
                <a:solidFill>
                  <a:srgbClr val="FF0000"/>
                </a:solidFill>
                <a:effectLst/>
                <a:uLnTx/>
                <a:uFillTx/>
                <a:latin typeface="Calibri"/>
                <a:ea typeface="+mn-ea"/>
                <a:cs typeface="+mn-cs"/>
              </a:rPr>
              <a:t>Please Insert Details Here</a:t>
            </a:r>
            <a:r>
              <a:rPr kumimoji="0" lang="en-US" sz="1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All music reproduced with permission of ONE LICENSE No. A-642058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Christian Copyright Licensing No. 21987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Graphics Used with Permission of </a:t>
            </a:r>
            <a:r>
              <a:rPr kumimoji="0" lang="en-AU" sz="1400" b="0" i="0" u="none" strike="noStrike" kern="1200" cap="none" spc="0" normalizeH="0" baseline="0" noProof="0" dirty="0" err="1">
                <a:ln>
                  <a:noFill/>
                </a:ln>
                <a:solidFill>
                  <a:prstClr val="white"/>
                </a:solidFill>
                <a:effectLst/>
                <a:uLnTx/>
                <a:uFillTx/>
                <a:latin typeface="Calibri"/>
                <a:ea typeface="+mn-ea"/>
                <a:cs typeface="+mn-cs"/>
              </a:rPr>
              <a:t>Sr</a:t>
            </a:r>
            <a:r>
              <a:rPr kumimoji="0" lang="en-AU" sz="1400" b="0" i="0" u="none" strike="noStrike" kern="1200" cap="none" spc="0" normalizeH="0" baseline="0" noProof="0" dirty="0">
                <a:ln>
                  <a:noFill/>
                </a:ln>
                <a:solidFill>
                  <a:prstClr val="white"/>
                </a:solidFill>
                <a:effectLst/>
                <a:uLnTx/>
                <a:uFillTx/>
                <a:latin typeface="Calibri"/>
                <a:ea typeface="+mn-ea"/>
                <a:cs typeface="+mn-cs"/>
              </a:rPr>
              <a:t> Susan Daily IBVM.</a:t>
            </a:r>
          </a:p>
        </p:txBody>
      </p:sp>
    </p:spTree>
    <p:extLst>
      <p:ext uri="{BB962C8B-B14F-4D97-AF65-F5344CB8AC3E}">
        <p14:creationId xmlns:p14="http://schemas.microsoft.com/office/powerpoint/2010/main" val="2813652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752528"/>
          </a:xfrm>
        </p:spPr>
        <p:txBody>
          <a:bodyPr/>
          <a:lstStyle/>
          <a:p>
            <a:endParaRPr lang="en-AU" dirty="0"/>
          </a:p>
        </p:txBody>
      </p:sp>
      <p:sp>
        <p:nvSpPr>
          <p:cNvPr id="4" name="Text Placeholder 3"/>
          <p:cNvSpPr>
            <a:spLocks noGrp="1"/>
          </p:cNvSpPr>
          <p:nvPr>
            <p:ph type="body" sz="quarter" idx="15"/>
          </p:nvPr>
        </p:nvSpPr>
        <p:spPr>
          <a:xfrm>
            <a:off x="179512" y="5877272"/>
            <a:ext cx="8785101"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710787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338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LITURGY OF THE EUCHARIST</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51520" y="691200"/>
            <a:ext cx="8856696" cy="68634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Pray, brethren (brothers and sisters) …</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May the Lord accept the sacrifice 			at your hands, for the praise and 			glory of his name, for our good 			    and the good of all his holy    </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      Church.</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AMEN</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8606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LITURGY OF THE EUCHARIST</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51520" y="691200"/>
            <a:ext cx="8856696" cy="62478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The Lord be with you.</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All: 	AND WITH YOUR SPIRIT.</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Lift up your hearts.</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WE LIFT THEM UP TO THE LORD</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Let us give thanks to the Lord our God.</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IT IS RIGHT AND JUST</a:t>
            </a:r>
            <a:r>
              <a:rPr kumimoji="0" lang="en-US" sz="4400" b="0" i="0" u="none" strike="noStrike" kern="1200" cap="none" spc="0" normalizeH="0" baseline="0" noProof="0" dirty="0">
                <a:ln>
                  <a:noFill/>
                </a:ln>
                <a:solidFill>
                  <a:prstClr val="white"/>
                </a:solidFill>
                <a:effectLst/>
                <a:uLnTx/>
                <a:uFillTx/>
                <a:latin typeface="Calibri"/>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tab pos="252413" algn="l"/>
                <a:tab pos="342900" algn="l"/>
              </a:tabLst>
              <a:defRPr/>
            </a:pP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24875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121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0"/>
            <a:ext cx="85689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SANCTUS</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323528" y="1012954"/>
            <a:ext cx="8424936"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Holy, Holy, Holy Lord God of hosts.</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Heaven and earth are full of your glory.</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Hosanna in the highest.</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Blessed is he who comes</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In the name of the Lord.</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Hosanna in the highest.</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878650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52"/>
            <a:ext cx="9144000" cy="6891152"/>
          </a:xfrm>
          <a:prstGeom prst="rect">
            <a:avLst/>
          </a:prstGeom>
        </p:spPr>
      </p:pic>
    </p:spTree>
    <p:extLst>
      <p:ext uri="{BB962C8B-B14F-4D97-AF65-F5344CB8AC3E}">
        <p14:creationId xmlns:p14="http://schemas.microsoft.com/office/powerpoint/2010/main" val="4123752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FFC000"/>
                </a:solidFill>
                <a:effectLst/>
                <a:uLnTx/>
                <a:uFillTx/>
                <a:latin typeface="Calibri" pitchFamily="34" charset="0"/>
                <a:ea typeface="+mn-ea"/>
                <a:cs typeface="+mn-cs"/>
              </a:rPr>
              <a:t>(Option 1)</a:t>
            </a:r>
            <a:endParaRPr kumimoji="0" lang="en-US" sz="3600" b="0" i="0" u="none" strike="noStrike" kern="1200" cap="none" spc="0" normalizeH="0" baseline="0" noProof="0" dirty="0">
              <a:ln>
                <a:noFill/>
              </a:ln>
              <a:solidFill>
                <a:srgbClr val="FFC000"/>
              </a:solidFill>
              <a:effectLst/>
              <a:uLnTx/>
              <a:uFillTx/>
              <a:latin typeface="Calibri" pitchFamily="34" charset="0"/>
              <a:ea typeface="+mn-ea"/>
              <a:cs typeface="+mn-cs"/>
            </a:endParaRPr>
          </a:p>
        </p:txBody>
      </p:sp>
      <p:sp>
        <p:nvSpPr>
          <p:cNvPr id="3" name="TextBox 2"/>
          <p:cNvSpPr txBox="1"/>
          <p:nvPr/>
        </p:nvSpPr>
        <p:spPr>
          <a:xfrm>
            <a:off x="323528" y="1988840"/>
            <a:ext cx="856895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We proclaim your Death, O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and profess your Resurrection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until you come again.</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67544" y="6427113"/>
            <a:ext cx="86764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667561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0070C0"/>
                </a:solidFill>
                <a:effectLst/>
                <a:uLnTx/>
                <a:uFillTx/>
                <a:latin typeface="Calibri" pitchFamily="34" charset="0"/>
                <a:ea typeface="+mn-ea"/>
                <a:cs typeface="+mn-cs"/>
              </a:rPr>
              <a:t>(Option 2)</a:t>
            </a:r>
            <a:endParaRPr kumimoji="0" lang="en-US" sz="3600" b="0" i="0" u="none" strike="noStrike" kern="1200" cap="none" spc="0" normalizeH="0" baseline="0" noProof="0" dirty="0">
              <a:ln>
                <a:noFill/>
              </a:ln>
              <a:solidFill>
                <a:srgbClr val="0070C0"/>
              </a:solidFill>
              <a:effectLst/>
              <a:uLnTx/>
              <a:uFillTx/>
              <a:latin typeface="Calibri" pitchFamily="34" charset="0"/>
              <a:ea typeface="+mn-ea"/>
              <a:cs typeface="+mn-cs"/>
            </a:endParaRPr>
          </a:p>
        </p:txBody>
      </p:sp>
      <p:sp>
        <p:nvSpPr>
          <p:cNvPr id="3" name="TextBox 2"/>
          <p:cNvSpPr txBox="1"/>
          <p:nvPr/>
        </p:nvSpPr>
        <p:spPr>
          <a:xfrm>
            <a:off x="179512" y="1772816"/>
            <a:ext cx="8712968"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When we eat this Bread </a:t>
            </a:r>
            <a:br>
              <a:rPr kumimoji="0" lang="en-AU" sz="4800" b="1" i="0" u="none" strike="noStrike" kern="1200" cap="none" spc="0" normalizeH="0" baseline="0" noProof="0" dirty="0">
                <a:ln>
                  <a:noFill/>
                </a:ln>
                <a:solidFill>
                  <a:prstClr val="white"/>
                </a:solidFill>
                <a:effectLst/>
                <a:uLnTx/>
                <a:uFillTx/>
                <a:latin typeface="Calibri"/>
                <a:ea typeface="+mn-ea"/>
                <a:cs typeface="+mn-cs"/>
              </a:rPr>
            </a:br>
            <a:r>
              <a:rPr kumimoji="0" lang="en-AU" sz="4800" b="1" i="0" u="none" strike="noStrike" kern="1200" cap="none" spc="0" normalizeH="0" baseline="0" noProof="0" dirty="0">
                <a:ln>
                  <a:noFill/>
                </a:ln>
                <a:solidFill>
                  <a:prstClr val="white"/>
                </a:solidFill>
                <a:effectLst/>
                <a:uLnTx/>
                <a:uFillTx/>
                <a:latin typeface="Calibri"/>
                <a:ea typeface="+mn-ea"/>
                <a:cs typeface="+mn-cs"/>
              </a:rPr>
              <a:t>and drink this Cup,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we proclaim your Death, O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until you come again.</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939271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MYSTERY OF FAITH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srgbClr val="7030A0"/>
                </a:solidFill>
                <a:effectLst/>
                <a:uLnTx/>
                <a:uFillTx/>
                <a:latin typeface="Calibri" pitchFamily="34" charset="0"/>
                <a:ea typeface="+mn-ea"/>
                <a:cs typeface="+mn-cs"/>
              </a:rPr>
              <a:t>(Option 3)</a:t>
            </a:r>
            <a:endParaRPr kumimoji="0" lang="en-US" sz="3600" b="0" i="0" u="none" strike="noStrike" kern="1200" cap="none" spc="0" normalizeH="0" baseline="0" noProof="0" dirty="0">
              <a:ln>
                <a:noFill/>
              </a:ln>
              <a:solidFill>
                <a:srgbClr val="7030A0"/>
              </a:solidFill>
              <a:effectLst/>
              <a:uLnTx/>
              <a:uFillTx/>
              <a:latin typeface="Calibri" pitchFamily="34" charset="0"/>
              <a:ea typeface="+mn-ea"/>
              <a:cs typeface="+mn-cs"/>
            </a:endParaRPr>
          </a:p>
        </p:txBody>
      </p:sp>
      <p:sp>
        <p:nvSpPr>
          <p:cNvPr id="3" name="TextBox 2"/>
          <p:cNvSpPr txBox="1"/>
          <p:nvPr/>
        </p:nvSpPr>
        <p:spPr>
          <a:xfrm>
            <a:off x="467544" y="1916832"/>
            <a:ext cx="842493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Save us, Saviour of the world,</a:t>
            </a:r>
            <a:br>
              <a:rPr kumimoji="0" lang="en-AU" sz="4800" b="1" i="0" u="none" strike="noStrike" kern="1200" cap="none" spc="0" normalizeH="0" baseline="0" noProof="0" dirty="0">
                <a:ln>
                  <a:noFill/>
                </a:ln>
                <a:solidFill>
                  <a:prstClr val="white"/>
                </a:solidFill>
                <a:effectLst/>
                <a:uLnTx/>
                <a:uFillTx/>
                <a:latin typeface="Calibri"/>
                <a:ea typeface="+mn-ea"/>
                <a:cs typeface="+mn-cs"/>
              </a:rPr>
            </a:br>
            <a:r>
              <a:rPr kumimoji="0" lang="en-AU" sz="4800" b="1" i="0" u="none" strike="noStrike" kern="1200" cap="none" spc="0" normalizeH="0" baseline="0" noProof="0" dirty="0">
                <a:ln>
                  <a:noFill/>
                </a:ln>
                <a:solidFill>
                  <a:prstClr val="white"/>
                </a:solidFill>
                <a:effectLst/>
                <a:uLnTx/>
                <a:uFillTx/>
                <a:latin typeface="Calibri"/>
                <a:ea typeface="+mn-ea"/>
                <a:cs typeface="+mn-cs"/>
              </a:rPr>
              <a:t>for by your Cross and Resurrection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a:ea typeface="+mn-ea"/>
                <a:cs typeface="+mn-cs"/>
              </a:rPr>
              <a:t>you have set us free.</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232112" y="6427113"/>
            <a:ext cx="889248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358263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824536"/>
          </a:xfrm>
        </p:spPr>
        <p:txBody>
          <a:bodyPr/>
          <a:lstStyle/>
          <a:p>
            <a:endParaRPr lang="en-AU" dirty="0"/>
          </a:p>
        </p:txBody>
      </p:sp>
      <p:sp>
        <p:nvSpPr>
          <p:cNvPr id="5" name="Rectangle 4"/>
          <p:cNvSpPr/>
          <p:nvPr/>
        </p:nvSpPr>
        <p:spPr>
          <a:xfrm>
            <a:off x="251520" y="5877272"/>
            <a:ext cx="889248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Music &amp; Lyrics By: </a:t>
            </a:r>
            <a:r>
              <a:rPr kumimoji="0" lang="en-US" sz="1400" b="1" i="0" u="none" strike="noStrike" kern="1200" cap="none" spc="0" normalizeH="0" baseline="0" noProof="0" dirty="0">
                <a:ln>
                  <a:noFill/>
                </a:ln>
                <a:solidFill>
                  <a:srgbClr val="FF0000"/>
                </a:solidFill>
                <a:effectLst/>
                <a:uLnTx/>
                <a:uFillTx/>
                <a:latin typeface="Calibri"/>
                <a:ea typeface="+mn-ea"/>
                <a:cs typeface="+mn-cs"/>
              </a:rPr>
              <a:t>(</a:t>
            </a:r>
            <a:r>
              <a:rPr kumimoji="0" lang="en-US" sz="1400" b="1" i="1" u="none" strike="noStrike" kern="1200" cap="none" spc="0" normalizeH="0" baseline="0" noProof="0" dirty="0">
                <a:ln>
                  <a:noFill/>
                </a:ln>
                <a:solidFill>
                  <a:srgbClr val="FF0000"/>
                </a:solidFill>
                <a:effectLst/>
                <a:uLnTx/>
                <a:uFillTx/>
                <a:latin typeface="Calibri"/>
                <a:ea typeface="+mn-ea"/>
                <a:cs typeface="+mn-cs"/>
              </a:rPr>
              <a:t>Please Insert Details Here</a:t>
            </a:r>
            <a:r>
              <a:rPr kumimoji="0" lang="en-US" sz="1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All music reproduced with permission of ONE LICENSE No. A-642058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Christian Copyright Licensing No. 21987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Graphics Used with Permission of </a:t>
            </a:r>
            <a:r>
              <a:rPr kumimoji="0" lang="en-AU" sz="1400" b="0" i="0" u="none" strike="noStrike" kern="1200" cap="none" spc="0" normalizeH="0" baseline="0" noProof="0" dirty="0" err="1">
                <a:ln>
                  <a:noFill/>
                </a:ln>
                <a:solidFill>
                  <a:prstClr val="white"/>
                </a:solidFill>
                <a:effectLst/>
                <a:uLnTx/>
                <a:uFillTx/>
                <a:latin typeface="Calibri"/>
                <a:ea typeface="+mn-ea"/>
                <a:cs typeface="+mn-cs"/>
              </a:rPr>
              <a:t>Sr</a:t>
            </a:r>
            <a:r>
              <a:rPr kumimoji="0" lang="en-AU" sz="1400" b="0" i="0" u="none" strike="noStrike" kern="1200" cap="none" spc="0" normalizeH="0" baseline="0" noProof="0" dirty="0">
                <a:ln>
                  <a:noFill/>
                </a:ln>
                <a:solidFill>
                  <a:prstClr val="white"/>
                </a:solidFill>
                <a:effectLst/>
                <a:uLnTx/>
                <a:uFillTx/>
                <a:latin typeface="Calibri"/>
                <a:ea typeface="+mn-ea"/>
                <a:cs typeface="+mn-cs"/>
              </a:rPr>
              <a:t> Susan Daily IBVM.</a:t>
            </a:r>
          </a:p>
        </p:txBody>
      </p:sp>
    </p:spTree>
    <p:extLst>
      <p:ext uri="{BB962C8B-B14F-4D97-AF65-F5344CB8AC3E}">
        <p14:creationId xmlns:p14="http://schemas.microsoft.com/office/powerpoint/2010/main" val="367887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23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3528" y="116632"/>
            <a:ext cx="849694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Through him, and with him, </a:t>
            </a:r>
            <a:br>
              <a:rPr kumimoji="0" lang="en-AU" sz="4400" b="0" i="0" u="none" strike="noStrike" kern="1200" cap="none" spc="0" normalizeH="0" baseline="0" noProof="0" dirty="0">
                <a:ln>
                  <a:noFill/>
                </a:ln>
                <a:solidFill>
                  <a:prstClr val="white"/>
                </a:solidFill>
                <a:effectLst/>
                <a:uLnTx/>
                <a:uFillTx/>
                <a:latin typeface="Calibri"/>
                <a:ea typeface="+mn-ea"/>
                <a:cs typeface="+mn-cs"/>
              </a:rPr>
            </a:br>
            <a:r>
              <a:rPr kumimoji="0" lang="en-AU" sz="4400" b="0" i="0" u="none" strike="noStrike" kern="1200" cap="none" spc="0" normalizeH="0" baseline="0" noProof="0" dirty="0">
                <a:ln>
                  <a:noFill/>
                </a:ln>
                <a:solidFill>
                  <a:prstClr val="white"/>
                </a:solidFill>
                <a:effectLst/>
                <a:uLnTx/>
                <a:uFillTx/>
                <a:latin typeface="Calibri"/>
                <a:ea typeface="+mn-ea"/>
                <a:cs typeface="+mn-cs"/>
              </a:rPr>
              <a:t>and in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O God, almighty Father, </a:t>
            </a:r>
            <a:br>
              <a:rPr kumimoji="0" lang="en-AU" sz="4400" b="0" i="0" u="none" strike="noStrike" kern="1200" cap="none" spc="0" normalizeH="0" baseline="0" noProof="0" dirty="0">
                <a:ln>
                  <a:noFill/>
                </a:ln>
                <a:solidFill>
                  <a:prstClr val="white"/>
                </a:solidFill>
                <a:effectLst/>
                <a:uLnTx/>
                <a:uFillTx/>
                <a:latin typeface="Calibri"/>
                <a:ea typeface="+mn-ea"/>
                <a:cs typeface="+mn-cs"/>
              </a:rPr>
            </a:br>
            <a:r>
              <a:rPr kumimoji="0" lang="en-AU" sz="4400" b="0" i="0" u="none" strike="noStrike" kern="1200" cap="none" spc="0" normalizeH="0" baseline="0" noProof="0" dirty="0">
                <a:ln>
                  <a:noFill/>
                </a:ln>
                <a:solidFill>
                  <a:prstClr val="white"/>
                </a:solidFill>
                <a:effectLst/>
                <a:uLnTx/>
                <a:uFillTx/>
                <a:latin typeface="Calibri"/>
                <a:ea typeface="+mn-ea"/>
                <a:cs typeface="+mn-cs"/>
              </a:rPr>
              <a:t>in the unity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all glory and honour is yours,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for ever and 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AMEN</a:t>
            </a: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p:cNvSpPr txBox="1"/>
          <p:nvPr/>
        </p:nvSpPr>
        <p:spPr>
          <a:xfrm>
            <a:off x="179512" y="6427113"/>
            <a:ext cx="896448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413102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616"/>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THE LORD’S PRAYER</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E50E606D-8E2A-4040-95FC-74FCC4E15B32}"/>
              </a:ext>
            </a:extLst>
          </p:cNvPr>
          <p:cNvSpPr/>
          <p:nvPr/>
        </p:nvSpPr>
        <p:spPr>
          <a:xfrm>
            <a:off x="107504" y="548680"/>
            <a:ext cx="9302535"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Our Father, Who art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Hallowed be Thy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Thy kingdom 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Thy will be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on earth as it is in heaven.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Give us this day our daily bread,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forgive us our trespasses,</a:t>
            </a:r>
          </a:p>
        </p:txBody>
      </p:sp>
    </p:spTree>
    <p:extLst>
      <p:ext uri="{BB962C8B-B14F-4D97-AF65-F5344CB8AC3E}">
        <p14:creationId xmlns:p14="http://schemas.microsoft.com/office/powerpoint/2010/main" val="2940456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4616"/>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THE LORD’S PRAYER</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E50E606D-8E2A-4040-95FC-74FCC4E15B32}"/>
              </a:ext>
            </a:extLst>
          </p:cNvPr>
          <p:cNvSpPr/>
          <p:nvPr/>
        </p:nvSpPr>
        <p:spPr>
          <a:xfrm>
            <a:off x="179512" y="1700808"/>
            <a:ext cx="9302535"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as we forgive those who trespass against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lead us not into temptation,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but deliver us from evil. </a:t>
            </a:r>
          </a:p>
        </p:txBody>
      </p:sp>
    </p:spTree>
    <p:extLst>
      <p:ext uri="{BB962C8B-B14F-4D97-AF65-F5344CB8AC3E}">
        <p14:creationId xmlns:p14="http://schemas.microsoft.com/office/powerpoint/2010/main" val="3928636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BB7A47-678B-48ED-AFE3-8CC8D4A987F2}"/>
              </a:ext>
            </a:extLst>
          </p:cNvPr>
          <p:cNvSpPr/>
          <p:nvPr/>
        </p:nvSpPr>
        <p:spPr>
          <a:xfrm>
            <a:off x="251520" y="548680"/>
            <a:ext cx="9060584"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Celebrant: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Deliver us, Lord, we pray…</a:t>
            </a:r>
          </a:p>
        </p:txBody>
      </p:sp>
      <p:sp>
        <p:nvSpPr>
          <p:cNvPr id="3" name="Rectangle 2">
            <a:extLst>
              <a:ext uri="{FF2B5EF4-FFF2-40B4-BE49-F238E27FC236}">
                <a16:creationId xmlns:a16="http://schemas.microsoft.com/office/drawing/2014/main" id="{A17271CE-F5FC-496C-BC1B-F3E26BE700DE}"/>
              </a:ext>
            </a:extLst>
          </p:cNvPr>
          <p:cNvSpPr/>
          <p:nvPr/>
        </p:nvSpPr>
        <p:spPr>
          <a:xfrm>
            <a:off x="395536" y="2780928"/>
            <a:ext cx="8899603"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For the kingdom, the power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the glory are yours, now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0" cap="none" spc="0" normalizeH="0" baseline="0" noProof="0" dirty="0">
                <a:ln>
                  <a:noFill/>
                </a:ln>
                <a:solidFill>
                  <a:prstClr val="white"/>
                </a:solidFill>
                <a:effectLst/>
                <a:uLnTx/>
                <a:uFillTx/>
                <a:latin typeface="Calibri"/>
                <a:ea typeface="+mn-ea"/>
                <a:cs typeface="+mn-cs"/>
              </a:rPr>
              <a:t>and for ever.</a:t>
            </a:r>
          </a:p>
        </p:txBody>
      </p:sp>
    </p:spTree>
    <p:extLst>
      <p:ext uri="{BB962C8B-B14F-4D97-AF65-F5344CB8AC3E}">
        <p14:creationId xmlns:p14="http://schemas.microsoft.com/office/powerpoint/2010/main" val="2715282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985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SIGN OF PEACE</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1905506"/>
            <a:ext cx="864096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The peace of the Lord be with you always.</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AND WITH YOUR SPIRIT.</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Let us offer each other the sign of peace.</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939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BREAKING OF THE BREAD</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15516" y="646331"/>
            <a:ext cx="8712968"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Have mercy on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323528" y="6427113"/>
            <a:ext cx="882047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Tree>
    <p:extLst>
      <p:ext uri="{BB962C8B-B14F-4D97-AF65-F5344CB8AC3E}">
        <p14:creationId xmlns:p14="http://schemas.microsoft.com/office/powerpoint/2010/main" val="430516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256" y="0"/>
            <a:ext cx="89107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BREAKING OF THE BREAD</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4" name="TextBox 3"/>
          <p:cNvSpPr txBox="1"/>
          <p:nvPr/>
        </p:nvSpPr>
        <p:spPr>
          <a:xfrm>
            <a:off x="233264" y="6427113"/>
            <a:ext cx="891073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Mass of Glory &amp; Praise - Paul Mason 2010 / Mass of St Francis – Paul Taylor 2010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prstClr val="white"/>
                </a:solidFill>
                <a:effectLst/>
                <a:uLnTx/>
                <a:uFillTx/>
                <a:latin typeface="Calibri"/>
                <a:ea typeface="+mn-ea"/>
                <a:cs typeface="+mn-cs"/>
              </a:rPr>
              <a:t>All music reproduced with permission of Christian Copyright Licensing International Licence No. 219857</a:t>
            </a:r>
          </a:p>
        </p:txBody>
      </p:sp>
      <p:sp>
        <p:nvSpPr>
          <p:cNvPr id="8" name="TextBox 7">
            <a:extLst>
              <a:ext uri="{FF2B5EF4-FFF2-40B4-BE49-F238E27FC236}">
                <a16:creationId xmlns:a16="http://schemas.microsoft.com/office/drawing/2014/main" id="{44BB785E-3FAC-E65A-F0E6-EDBB28ACB7E4}"/>
              </a:ext>
            </a:extLst>
          </p:cNvPr>
          <p:cNvSpPr txBox="1"/>
          <p:nvPr/>
        </p:nvSpPr>
        <p:spPr>
          <a:xfrm>
            <a:off x="341784" y="1340768"/>
            <a:ext cx="8910736"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Lamb of God, you take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Grant us peace.</a:t>
            </a:r>
          </a:p>
        </p:txBody>
      </p:sp>
    </p:spTree>
    <p:extLst>
      <p:ext uri="{BB962C8B-B14F-4D97-AF65-F5344CB8AC3E}">
        <p14:creationId xmlns:p14="http://schemas.microsoft.com/office/powerpoint/2010/main" val="2790444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COMMUNION</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1412776"/>
            <a:ext cx="864096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Behold the Lamb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Behold him who takes away the sins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Blessed are those who are called to the supper of the Lamb.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387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9512" y="180000"/>
            <a:ext cx="8748488" cy="648000"/>
          </a:xfrm>
        </p:spPr>
        <p:txBody>
          <a:bodyPr/>
          <a:lstStyle/>
          <a:p>
            <a:endParaRPr lang="en-AU" dirty="0"/>
          </a:p>
        </p:txBody>
      </p:sp>
      <p:sp>
        <p:nvSpPr>
          <p:cNvPr id="3" name="Text Placeholder 2"/>
          <p:cNvSpPr>
            <a:spLocks noGrp="1"/>
          </p:cNvSpPr>
          <p:nvPr>
            <p:ph type="body" sz="quarter" idx="14"/>
          </p:nvPr>
        </p:nvSpPr>
        <p:spPr>
          <a:xfrm>
            <a:off x="179512" y="1052736"/>
            <a:ext cx="8712288" cy="4824536"/>
          </a:xfrm>
        </p:spPr>
        <p:txBody>
          <a:bodyPr/>
          <a:lstStyle/>
          <a:p>
            <a:endParaRPr lang="en-AU" dirty="0"/>
          </a:p>
        </p:txBody>
      </p:sp>
      <p:sp>
        <p:nvSpPr>
          <p:cNvPr id="5" name="Rectangle 4"/>
          <p:cNvSpPr/>
          <p:nvPr/>
        </p:nvSpPr>
        <p:spPr>
          <a:xfrm>
            <a:off x="251520" y="5877272"/>
            <a:ext cx="889248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Music &amp; Lyrics By: </a:t>
            </a:r>
            <a:r>
              <a:rPr kumimoji="0" lang="en-US" sz="1400" b="1" i="0" u="none" strike="noStrike" kern="1200" cap="none" spc="0" normalizeH="0" baseline="0" noProof="0" dirty="0">
                <a:ln>
                  <a:noFill/>
                </a:ln>
                <a:solidFill>
                  <a:srgbClr val="FF0000"/>
                </a:solidFill>
                <a:effectLst/>
                <a:uLnTx/>
                <a:uFillTx/>
                <a:latin typeface="Calibri"/>
                <a:ea typeface="+mn-ea"/>
                <a:cs typeface="+mn-cs"/>
              </a:rPr>
              <a:t>(</a:t>
            </a:r>
            <a:r>
              <a:rPr kumimoji="0" lang="en-US" sz="1400" b="1" i="1" u="none" strike="noStrike" kern="1200" cap="none" spc="0" normalizeH="0" baseline="0" noProof="0" dirty="0">
                <a:ln>
                  <a:noFill/>
                </a:ln>
                <a:solidFill>
                  <a:srgbClr val="FF0000"/>
                </a:solidFill>
                <a:effectLst/>
                <a:uLnTx/>
                <a:uFillTx/>
                <a:latin typeface="Calibri"/>
                <a:ea typeface="+mn-ea"/>
                <a:cs typeface="+mn-cs"/>
              </a:rPr>
              <a:t>Please Insert Details Here</a:t>
            </a:r>
            <a:r>
              <a:rPr kumimoji="0" lang="en-US" sz="14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All music reproduced with permission of ONE LICENSE No. A-642058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Christian Copyright Licensing No. 21987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Graphics Used with Permission of </a:t>
            </a:r>
            <a:r>
              <a:rPr kumimoji="0" lang="en-AU" sz="1400" b="0" i="0" u="none" strike="noStrike" kern="1200" cap="none" spc="0" normalizeH="0" baseline="0" noProof="0" dirty="0" err="1">
                <a:ln>
                  <a:noFill/>
                </a:ln>
                <a:solidFill>
                  <a:prstClr val="white"/>
                </a:solidFill>
                <a:effectLst/>
                <a:uLnTx/>
                <a:uFillTx/>
                <a:latin typeface="Calibri"/>
                <a:ea typeface="+mn-ea"/>
                <a:cs typeface="+mn-cs"/>
              </a:rPr>
              <a:t>Sr</a:t>
            </a:r>
            <a:r>
              <a:rPr kumimoji="0" lang="en-AU" sz="1400" b="0" i="0" u="none" strike="noStrike" kern="1200" cap="none" spc="0" normalizeH="0" baseline="0" noProof="0" dirty="0">
                <a:ln>
                  <a:noFill/>
                </a:ln>
                <a:solidFill>
                  <a:prstClr val="white"/>
                </a:solidFill>
                <a:effectLst/>
                <a:uLnTx/>
                <a:uFillTx/>
                <a:latin typeface="Calibri"/>
                <a:ea typeface="+mn-ea"/>
                <a:cs typeface="+mn-cs"/>
              </a:rPr>
              <a:t> Susan Daily IBVM.</a:t>
            </a:r>
          </a:p>
        </p:txBody>
      </p:sp>
    </p:spTree>
    <p:extLst>
      <p:ext uri="{BB962C8B-B14F-4D97-AF65-F5344CB8AC3E}">
        <p14:creationId xmlns:p14="http://schemas.microsoft.com/office/powerpoint/2010/main" val="248135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COMMUNION</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251520" y="620688"/>
            <a:ext cx="864096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All:	</a:t>
            </a:r>
            <a:r>
              <a:rPr kumimoji="0" lang="en-US" sz="4400" b="1" i="0" u="none" strike="noStrike" kern="1200" cap="all" spc="0" normalizeH="0" baseline="0" noProof="0" dirty="0">
                <a:ln>
                  <a:noFill/>
                </a:ln>
                <a:solidFill>
                  <a:prstClr val="white"/>
                </a:solidFill>
                <a:effectLst/>
                <a:uLnTx/>
                <a:uFillTx/>
                <a:latin typeface="Calibri"/>
                <a:ea typeface="+mn-ea"/>
                <a:cs typeface="+mn-cs"/>
              </a:rPr>
              <a:t>Lord, I am not worthy that 	you should enter under 	my roof,</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all" spc="0" normalizeH="0" baseline="0" noProof="0" dirty="0">
                <a:ln>
                  <a:noFill/>
                </a:ln>
                <a:solidFill>
                  <a:prstClr val="white"/>
                </a:solidFill>
                <a:effectLst/>
                <a:uLnTx/>
                <a:uFillTx/>
                <a:latin typeface="Calibri"/>
                <a:ea typeface="+mn-ea"/>
                <a:cs typeface="+mn-cs"/>
              </a:rPr>
              <a:t>	but only say the word</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all" spc="0" normalizeH="0" baseline="0" noProof="0" dirty="0">
                <a:ln>
                  <a:noFill/>
                </a:ln>
                <a:solidFill>
                  <a:prstClr val="white"/>
                </a:solidFill>
                <a:effectLst/>
                <a:uLnTx/>
                <a:uFillTx/>
                <a:latin typeface="Calibri"/>
                <a:ea typeface="+mn-ea"/>
                <a:cs typeface="+mn-cs"/>
              </a:rPr>
              <a:t>	and my soul shall be 	healed.</a:t>
            </a:r>
            <a:endParaRPr kumimoji="0" lang="en-US" sz="4400" b="1" i="0" u="none" strike="noStrike" kern="1200" cap="all"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02475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494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464364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115877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808265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375778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02"/>
            <a:ext cx="9144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440" y="2099371"/>
            <a:ext cx="8961120" cy="449353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02060"/>
                </a:solidFill>
                <a:effectLst/>
                <a:uLnTx/>
                <a:uFillTx/>
                <a:latin typeface="Calibri"/>
                <a:ea typeface="+mn-ea"/>
                <a:cs typeface="+mn-cs"/>
              </a:rPr>
              <a:t>OUR FIRST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priests currently serving in the Parramatta diocese as well as those who are retired or sick.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FF0000"/>
                </a:solidFill>
                <a:effectLst/>
                <a:uLnTx/>
                <a:uFillTx/>
                <a:latin typeface="Calibri"/>
                <a:ea typeface="+mn-ea"/>
                <a:cs typeface="+mn-cs"/>
              </a:rPr>
              <a:t>OUR SECOND COLLECTION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SUPPORTS OUR ON GOING OVERHEADS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a:ea typeface="+mn-ea"/>
                <a:cs typeface="+mn-cs"/>
              </a:rPr>
              <a:t>DAY TO DAY EXPENSES OF OUR PARISH…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8816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442031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95035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10931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INTRODUCTORY RITES</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611560" y="1196752"/>
            <a:ext cx="7992888"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In the name of the Father,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and of the 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and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All: 	AMEN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prstClr val="white"/>
                </a:solidFill>
                <a:effectLst/>
                <a:uLnTx/>
                <a:uFillTx/>
                <a:latin typeface="Calibri" pitchFamily="34" charset="0"/>
                <a:ea typeface="+mn-ea"/>
                <a:cs typeface="+mn-cs"/>
              </a:rPr>
              <a:t>All:	AND WITH YOUR SPIRIT.</a:t>
            </a:r>
          </a:p>
        </p:txBody>
      </p:sp>
    </p:spTree>
    <p:extLst>
      <p:ext uri="{BB962C8B-B14F-4D97-AF65-F5344CB8AC3E}">
        <p14:creationId xmlns:p14="http://schemas.microsoft.com/office/powerpoint/2010/main" val="1561660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435375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7504" y="0"/>
            <a:ext cx="87849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itchFamily="34" charset="0"/>
                <a:ea typeface="+mn-ea"/>
                <a:cs typeface="+mn-cs"/>
              </a:rPr>
              <a:t>CONCLUDING RITE</a:t>
            </a:r>
            <a:endParaRPr kumimoji="0" lang="en-US" sz="36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3" name="TextBox 2"/>
          <p:cNvSpPr txBox="1"/>
          <p:nvPr/>
        </p:nvSpPr>
        <p:spPr>
          <a:xfrm>
            <a:off x="395536" y="1412776"/>
            <a:ext cx="8496944"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The Lord be with you.</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AND WITH YOUR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0" i="0" u="none" strike="noStrike" kern="1200" cap="none" spc="0" normalizeH="0" baseline="0" noProof="0" dirty="0">
                <a:ln>
                  <a:noFill/>
                </a:ln>
                <a:solidFill>
                  <a:prstClr val="white"/>
                </a:solidFill>
                <a:effectLst/>
                <a:uLnTx/>
                <a:uFillTx/>
                <a:latin typeface="Calibri"/>
                <a:ea typeface="+mn-ea"/>
                <a:cs typeface="+mn-cs"/>
              </a:rPr>
              <a:t>Go ................</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4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a:ea typeface="+mn-ea"/>
                <a:cs typeface="+mn-cs"/>
              </a:rPr>
              <a:t>All:	THANKS BE TO GOD</a:t>
            </a:r>
            <a:endParaRPr kumimoji="0" lang="en-US" sz="4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21702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1100455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3608970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196986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20" y="180000"/>
            <a:ext cx="8676480" cy="648000"/>
          </a:xfrm>
        </p:spPr>
        <p:txBody>
          <a:bodyPr/>
          <a:lstStyle/>
          <a:p>
            <a:endParaRPr lang="en-AU" dirty="0"/>
          </a:p>
        </p:txBody>
      </p:sp>
      <p:sp>
        <p:nvSpPr>
          <p:cNvPr id="3" name="Text Placeholder 2"/>
          <p:cNvSpPr>
            <a:spLocks noGrp="1"/>
          </p:cNvSpPr>
          <p:nvPr>
            <p:ph type="body" sz="quarter" idx="14"/>
          </p:nvPr>
        </p:nvSpPr>
        <p:spPr>
          <a:xfrm>
            <a:off x="251520" y="1052736"/>
            <a:ext cx="8640280" cy="4752528"/>
          </a:xfrm>
        </p:spPr>
        <p:txBody>
          <a:bodyPr/>
          <a:lstStyle/>
          <a:p>
            <a:endParaRPr lang="en-AU" dirty="0"/>
          </a:p>
        </p:txBody>
      </p:sp>
      <p:sp>
        <p:nvSpPr>
          <p:cNvPr id="4" name="Text Placeholder 3"/>
          <p:cNvSpPr>
            <a:spLocks noGrp="1"/>
          </p:cNvSpPr>
          <p:nvPr>
            <p:ph type="body" sz="quarter" idx="15"/>
          </p:nvPr>
        </p:nvSpPr>
        <p:spPr>
          <a:xfrm>
            <a:off x="251520" y="5877272"/>
            <a:ext cx="8713093" cy="980728"/>
          </a:xfrm>
        </p:spPr>
        <p:txBody>
          <a:bodyPr/>
          <a:lstStyle/>
          <a:p>
            <a:pPr lvl="0">
              <a:spcBef>
                <a:spcPts val="0"/>
              </a:spcBef>
            </a:pPr>
            <a:r>
              <a:rPr lang="en-US" sz="1400" b="1" dirty="0"/>
              <a:t>Music &amp; Lyrics By: </a:t>
            </a:r>
            <a:r>
              <a:rPr lang="en-US" sz="1400" b="1" dirty="0">
                <a:solidFill>
                  <a:srgbClr val="FF0000"/>
                </a:solidFill>
              </a:rPr>
              <a:t>(</a:t>
            </a:r>
            <a:r>
              <a:rPr lang="en-US" sz="1400" b="1" i="1" dirty="0">
                <a:solidFill>
                  <a:srgbClr val="FF0000"/>
                </a:solidFill>
              </a:rPr>
              <a:t>Please Insert Details Here</a:t>
            </a:r>
            <a:r>
              <a:rPr lang="en-US" sz="1400" b="1" dirty="0">
                <a:solidFill>
                  <a:srgbClr val="FF0000"/>
                </a:solidFill>
              </a:rPr>
              <a:t>)</a:t>
            </a:r>
          </a:p>
          <a:p>
            <a:pPr lvl="0">
              <a:spcBef>
                <a:spcPts val="0"/>
              </a:spcBef>
            </a:pPr>
            <a:r>
              <a:rPr lang="en-AU" sz="1400" dirty="0"/>
              <a:t>All music reproduced with permission of ONE LICENSE No. A-642058 or</a:t>
            </a:r>
          </a:p>
          <a:p>
            <a:pPr lvl="0">
              <a:spcBef>
                <a:spcPts val="0"/>
              </a:spcBef>
            </a:pPr>
            <a:r>
              <a:rPr lang="en-AU" sz="1400" dirty="0"/>
              <a:t>Christian Copyright Licensing No. 219857</a:t>
            </a:r>
          </a:p>
          <a:p>
            <a:pPr lvl="0">
              <a:spcBef>
                <a:spcPts val="0"/>
              </a:spcBef>
            </a:pPr>
            <a:r>
              <a:rPr lang="en-AU" sz="1400" dirty="0"/>
              <a:t>Graphics Used with Permission of </a:t>
            </a:r>
            <a:r>
              <a:rPr lang="en-AU" sz="1400" dirty="0" err="1"/>
              <a:t>Sr</a:t>
            </a:r>
            <a:r>
              <a:rPr lang="en-AU" sz="1400" dirty="0"/>
              <a:t> Susan Daily IBVM.</a:t>
            </a:r>
          </a:p>
          <a:p>
            <a:endParaRPr lang="en-AU" dirty="0"/>
          </a:p>
        </p:txBody>
      </p:sp>
    </p:spTree>
    <p:extLst>
      <p:ext uri="{BB962C8B-B14F-4D97-AF65-F5344CB8AC3E}">
        <p14:creationId xmlns:p14="http://schemas.microsoft.com/office/powerpoint/2010/main" val="2425693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Box 5"/>
          <p:cNvSpPr txBox="1"/>
          <p:nvPr/>
        </p:nvSpPr>
        <p:spPr>
          <a:xfrm>
            <a:off x="0" y="116632"/>
            <a:ext cx="8985644" cy="63094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u="sng" dirty="0">
                <a:solidFill>
                  <a:schemeClr val="bg1"/>
                </a:solidFill>
                <a:latin typeface="Calibri" pitchFamily="34" charset="0"/>
              </a:rPr>
              <a:t>God’s mission of Spread the Good News</a:t>
            </a:r>
          </a:p>
          <a:p>
            <a:pPr algn="ctr"/>
            <a:endParaRPr lang="en-US" sz="2000" u="sng" dirty="0">
              <a:solidFill>
                <a:schemeClr val="bg1"/>
              </a:solidFill>
              <a:latin typeface="Calibri" pitchFamily="34" charset="0"/>
            </a:endParaRPr>
          </a:p>
          <a:p>
            <a:pPr algn="ctr"/>
            <a:r>
              <a:rPr lang="en-US" sz="3200" dirty="0">
                <a:solidFill>
                  <a:schemeClr val="bg1"/>
                </a:solidFill>
                <a:latin typeface="Calibri" pitchFamily="34" charset="0"/>
              </a:rPr>
              <a:t>We are grateful for the people in our parish community who generously volunteer their time to teach about our Catholic Faith each week; without whom there would be no outreach to the </a:t>
            </a:r>
          </a:p>
          <a:p>
            <a:pPr algn="ctr"/>
            <a:r>
              <a:rPr lang="en-US" sz="3200" dirty="0">
                <a:solidFill>
                  <a:schemeClr val="bg1"/>
                </a:solidFill>
                <a:latin typeface="Calibri" pitchFamily="34" charset="0"/>
              </a:rPr>
              <a:t>Catholic children attending the local public schools.</a:t>
            </a:r>
          </a:p>
          <a:p>
            <a:pPr algn="ctr"/>
            <a:endParaRPr lang="en-US" dirty="0">
              <a:solidFill>
                <a:schemeClr val="bg1"/>
              </a:solidFill>
              <a:latin typeface="Calibri" pitchFamily="34" charset="0"/>
            </a:endParaRPr>
          </a:p>
          <a:p>
            <a:pPr algn="ctr"/>
            <a:r>
              <a:rPr lang="en-US" sz="3200" dirty="0">
                <a:solidFill>
                  <a:schemeClr val="bg1"/>
                </a:solidFill>
                <a:latin typeface="Calibri" pitchFamily="34" charset="0"/>
              </a:rPr>
              <a:t>Would you consider joining this ministry?</a:t>
            </a:r>
          </a:p>
          <a:p>
            <a:pPr algn="ctr"/>
            <a:r>
              <a:rPr lang="en-US" sz="3200" dirty="0">
                <a:solidFill>
                  <a:schemeClr val="bg1"/>
                </a:solidFill>
                <a:latin typeface="Calibri" pitchFamily="34" charset="0"/>
              </a:rPr>
              <a:t> </a:t>
            </a:r>
          </a:p>
          <a:p>
            <a:pPr algn="ctr"/>
            <a:r>
              <a:rPr lang="en-US" sz="3200" dirty="0">
                <a:solidFill>
                  <a:schemeClr val="bg1"/>
                </a:solidFill>
                <a:latin typeface="Calibri" pitchFamily="34" charset="0"/>
              </a:rPr>
              <a:t>Fr Oliver Aro (parish priest)</a:t>
            </a:r>
          </a:p>
          <a:p>
            <a:pPr algn="ctr"/>
            <a:r>
              <a:rPr lang="en-US" sz="3200" dirty="0">
                <a:solidFill>
                  <a:schemeClr val="bg1"/>
                </a:solidFill>
                <a:latin typeface="Calibri" pitchFamily="34" charset="0"/>
              </a:rPr>
              <a:t>Coordinating team of Parish Special Religious Education (SRE) Catechist Ministry</a:t>
            </a:r>
          </a:p>
        </p:txBody>
      </p:sp>
    </p:spTree>
    <p:extLst>
      <p:ext uri="{BB962C8B-B14F-4D97-AF65-F5344CB8AC3E}">
        <p14:creationId xmlns:p14="http://schemas.microsoft.com/office/powerpoint/2010/main" val="2348843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5"/>
          <p:cNvSpPr txBox="1"/>
          <p:nvPr/>
        </p:nvSpPr>
        <p:spPr>
          <a:xfrm>
            <a:off x="3059832" y="1988840"/>
            <a:ext cx="5688632" cy="3231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5400" b="1" i="0" u="none" strike="noStrike" kern="1200" cap="all" spc="0" normalizeH="0" baseline="0" noProof="0" dirty="0">
                <a:ln>
                  <a:noFill/>
                </a:ln>
                <a:solidFill>
                  <a:prstClr val="white"/>
                </a:solidFill>
                <a:effectLst/>
                <a:uLnTx/>
                <a:uFillTx/>
                <a:latin typeface="Calibri" pitchFamily="34" charset="0"/>
                <a:ea typeface="+mn-ea"/>
                <a:cs typeface="+mn-cs"/>
              </a:rPr>
              <a:t>fourth Sunday of Easter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Sunday </a:t>
            </a:r>
            <a:r>
              <a:rPr kumimoji="0" lang="en-AU" sz="4800" b="0" i="0" u="none" strike="noStrike" kern="1200" cap="none" spc="0" normalizeH="0" baseline="0" noProof="0">
                <a:ln>
                  <a:noFill/>
                </a:ln>
                <a:solidFill>
                  <a:prstClr val="white"/>
                </a:solidFill>
                <a:effectLst/>
                <a:uLnTx/>
                <a:uFillTx/>
                <a:latin typeface="Calibri" pitchFamily="34" charset="0"/>
                <a:ea typeface="+mn-ea"/>
                <a:cs typeface="+mn-cs"/>
              </a:rPr>
              <a:t>21</a:t>
            </a:r>
            <a:r>
              <a:rPr kumimoji="0" lang="en-AU" sz="4800" b="0" i="0" u="none" strike="noStrike" kern="1200" cap="none" spc="0" normalizeH="0" baseline="30000" noProof="0">
                <a:ln>
                  <a:noFill/>
                </a:ln>
                <a:solidFill>
                  <a:prstClr val="white"/>
                </a:solidFill>
                <a:effectLst/>
                <a:uLnTx/>
                <a:uFillTx/>
                <a:latin typeface="Calibri" pitchFamily="34" charset="0"/>
                <a:ea typeface="+mn-ea"/>
                <a:cs typeface="+mn-cs"/>
              </a:rPr>
              <a:t>st</a:t>
            </a:r>
            <a:r>
              <a:rPr kumimoji="0" lang="en-AU" sz="4800" b="0" i="0" u="none" strike="noStrike" kern="1200" cap="none" spc="0" normalizeH="0" baseline="0" noProof="0">
                <a:ln>
                  <a:noFill/>
                </a:ln>
                <a:solidFill>
                  <a:prstClr val="white"/>
                </a:solidFill>
                <a:effectLst/>
                <a:uLnTx/>
                <a:uFillTx/>
                <a:latin typeface="Calibri" pitchFamily="34" charset="0"/>
                <a:ea typeface="+mn-ea"/>
                <a:cs typeface="+mn-cs"/>
              </a:rPr>
              <a:t> April</a:t>
            </a:r>
            <a:r>
              <a:rPr kumimoji="0" lang="en-AU" sz="4800" b="0" i="0" u="none" strike="noStrike" kern="1200" cap="none" spc="0" normalizeH="0" baseline="0" noProof="0" dirty="0">
                <a:ln>
                  <a:noFill/>
                </a:ln>
                <a:solidFill>
                  <a:prstClr val="white"/>
                </a:solidFill>
                <a:effectLst/>
                <a:uLnTx/>
                <a:uFillTx/>
                <a:latin typeface="Calibri" pitchFamily="34" charset="0"/>
                <a:ea typeface="+mn-ea"/>
                <a:cs typeface="+mn-cs"/>
              </a:rPr>
              <a:t>, 2024</a:t>
            </a:r>
            <a:endParaRPr kumimoji="0" lang="en-US" sz="4800" b="0" i="0" u="none" strike="noStrike" kern="1200" cap="none" spc="0" normalizeH="0" baseline="0" noProof="0" dirty="0">
              <a:ln>
                <a:noFill/>
              </a:ln>
              <a:solidFill>
                <a:prstClr val="white"/>
              </a:solidFill>
              <a:effectLst/>
              <a:uLnTx/>
              <a:uFillTx/>
              <a:latin typeface="Calibri" pitchFamily="34" charset="0"/>
              <a:ea typeface="+mn-ea"/>
              <a:cs typeface="+mn-cs"/>
            </a:endParaRPr>
          </a:p>
        </p:txBody>
      </p:sp>
      <p:sp>
        <p:nvSpPr>
          <p:cNvPr id="2" name="Text Placeholder 3">
            <a:extLst>
              <a:ext uri="{FF2B5EF4-FFF2-40B4-BE49-F238E27FC236}">
                <a16:creationId xmlns:a16="http://schemas.microsoft.com/office/drawing/2014/main" id="{0647E13C-EC64-08A6-BDE3-D7227F14FC2B}"/>
              </a:ext>
            </a:extLst>
          </p:cNvPr>
          <p:cNvSpPr txBox="1">
            <a:spLocks/>
          </p:cNvSpPr>
          <p:nvPr/>
        </p:nvSpPr>
        <p:spPr>
          <a:xfrm>
            <a:off x="2627784" y="5877272"/>
            <a:ext cx="6336829" cy="9807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0" marR="0" lvl="5"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All music reproduced with permission of ONE LICENSE No. A-642058 or</a:t>
            </a:r>
          </a:p>
          <a:p>
            <a:pPr marL="0" marR="0" lvl="0" indent="0" algn="ctr" defTabSz="914400" rtl="0" eaLnBrk="1" fontAlgn="auto" latinLnBrk="0" hangingPunct="1">
              <a:lnSpc>
                <a:spcPct val="100000"/>
              </a:lnSpc>
              <a:spcBef>
                <a:spcPts val="0"/>
              </a:spcBef>
              <a:spcAft>
                <a:spcPts val="0"/>
              </a:spcAft>
              <a:buClrTx/>
              <a:buSz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Christian Copyright Licensing No. 21987</a:t>
            </a:r>
          </a:p>
          <a:p>
            <a:pPr marL="0" marR="0" lvl="0" indent="0" algn="ctr" defTabSz="914400" rtl="0" eaLnBrk="1" fontAlgn="auto" latinLnBrk="0" hangingPunct="1">
              <a:lnSpc>
                <a:spcPct val="100000"/>
              </a:lnSpc>
              <a:spcBef>
                <a:spcPts val="0"/>
              </a:spcBef>
              <a:spcAft>
                <a:spcPts val="0"/>
              </a:spcAft>
              <a:buClrTx/>
              <a:buSzTx/>
              <a:buNone/>
              <a:tabLst/>
              <a:defRPr/>
            </a:pPr>
            <a:r>
              <a:rPr kumimoji="0" lang="en-AU" sz="1400" b="0" i="0" u="none" strike="noStrike" kern="1200" cap="none" spc="0" normalizeH="0" baseline="0" noProof="0" dirty="0">
                <a:ln>
                  <a:noFill/>
                </a:ln>
                <a:solidFill>
                  <a:prstClr val="white"/>
                </a:solidFill>
                <a:effectLst/>
                <a:uLnTx/>
                <a:uFillTx/>
                <a:latin typeface="Calibri"/>
                <a:ea typeface="+mn-ea"/>
                <a:cs typeface="+mn-cs"/>
              </a:rPr>
              <a:t>Graphics Used with Permission of Sr Susan Daily IBVM.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4992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97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0"/>
            <a:ext cx="88924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1" i="0" u="none" strike="noStrike" kern="1200" cap="none" spc="0" normalizeH="0" baseline="0" noProof="0" dirty="0">
                <a:ln>
                  <a:noFill/>
                </a:ln>
                <a:solidFill>
                  <a:prstClr val="white"/>
                </a:solidFill>
                <a:effectLst/>
                <a:uLnTx/>
                <a:uFillTx/>
                <a:latin typeface="Calibri" pitchFamily="34" charset="0"/>
                <a:ea typeface="+mn-ea"/>
                <a:cs typeface="+mn-cs"/>
              </a:rPr>
              <a:t>PENITENTIAL ACT</a:t>
            </a:r>
          </a:p>
        </p:txBody>
      </p:sp>
      <p:sp>
        <p:nvSpPr>
          <p:cNvPr id="3" name="TextBox 2"/>
          <p:cNvSpPr txBox="1"/>
          <p:nvPr/>
        </p:nvSpPr>
        <p:spPr>
          <a:xfrm>
            <a:off x="179512" y="1196752"/>
            <a:ext cx="8568952"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 confess to almighty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and to you, my brothers and sisters,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that I have greatly sinned,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in my thoughts and in my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in what I have done and what I have failed to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400" b="1" i="0" u="none" strike="noStrike" kern="1200" cap="none" spc="0" normalizeH="0" baseline="0" noProof="0" dirty="0">
                <a:ln>
                  <a:noFill/>
                </a:ln>
                <a:solidFill>
                  <a:prstClr val="white"/>
                </a:solidFill>
                <a:effectLst/>
                <a:uLnTx/>
                <a:uFillTx/>
                <a:latin typeface="Calibri" pitchFamily="34" charset="0"/>
                <a:ea typeface="+mn-ea"/>
                <a:cs typeface="+mn-cs"/>
              </a:rPr>
              <a:t>through my fault, through my fault,  </a:t>
            </a:r>
          </a:p>
        </p:txBody>
      </p:sp>
    </p:spTree>
    <p:extLst>
      <p:ext uri="{BB962C8B-B14F-4D97-AF65-F5344CB8AC3E}">
        <p14:creationId xmlns:p14="http://schemas.microsoft.com/office/powerpoint/2010/main" val="3937607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2692</Words>
  <Application>Microsoft Office PowerPoint</Application>
  <PresentationFormat>On-screen Show (4:3)</PresentationFormat>
  <Paragraphs>378</Paragraphs>
  <Slides>77</Slides>
  <Notes>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77</vt:i4>
      </vt:variant>
    </vt:vector>
  </HeadingPairs>
  <TitlesOfParts>
    <vt:vector size="92" baseType="lpstr">
      <vt:lpstr>Aptos</vt:lpstr>
      <vt:lpstr>Aptos Display</vt:lpstr>
      <vt:lpstr>Arial</vt:lpstr>
      <vt:lpstr>Calibri</vt:lpstr>
      <vt:lpstr>Office Theme</vt:lpstr>
      <vt:lpstr>4_Office Theme</vt:lpstr>
      <vt:lpstr>3_Office Theme</vt:lpstr>
      <vt:lpstr>5_Office Theme</vt:lpstr>
      <vt:lpstr>2_Office Theme</vt:lpstr>
      <vt:lpstr>1_Office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dc:creator>
  <cp:lastModifiedBy>Quakers Hill Parish</cp:lastModifiedBy>
  <cp:revision>142</cp:revision>
  <dcterms:created xsi:type="dcterms:W3CDTF">2011-11-21T04:52:32Z</dcterms:created>
  <dcterms:modified xsi:type="dcterms:W3CDTF">2024-04-18T04:31:41Z</dcterms:modified>
</cp:coreProperties>
</file>