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sldIdLst>
    <p:sldId id="256" r:id="rId3"/>
    <p:sldId id="257" r:id="rId4"/>
    <p:sldId id="346" r:id="rId5"/>
    <p:sldId id="345" r:id="rId6"/>
    <p:sldId id="344" r:id="rId7"/>
    <p:sldId id="261" r:id="rId8"/>
    <p:sldId id="317" r:id="rId9"/>
    <p:sldId id="262" r:id="rId10"/>
    <p:sldId id="263" r:id="rId11"/>
    <p:sldId id="265" r:id="rId12"/>
    <p:sldId id="269" r:id="rId13"/>
    <p:sldId id="270" r:id="rId14"/>
    <p:sldId id="316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340" r:id="rId26"/>
    <p:sldId id="341" r:id="rId27"/>
    <p:sldId id="281" r:id="rId28"/>
    <p:sldId id="349" r:id="rId29"/>
    <p:sldId id="348" r:id="rId30"/>
    <p:sldId id="347" r:id="rId31"/>
    <p:sldId id="323" r:id="rId32"/>
    <p:sldId id="286" r:id="rId33"/>
    <p:sldId id="287" r:id="rId34"/>
    <p:sldId id="288" r:id="rId35"/>
    <p:sldId id="289" r:id="rId36"/>
    <p:sldId id="290" r:id="rId37"/>
    <p:sldId id="291" r:id="rId38"/>
    <p:sldId id="318" r:id="rId39"/>
    <p:sldId id="294" r:id="rId40"/>
    <p:sldId id="298" r:id="rId41"/>
    <p:sldId id="319" r:id="rId42"/>
    <p:sldId id="295" r:id="rId43"/>
    <p:sldId id="296" r:id="rId44"/>
    <p:sldId id="297" r:id="rId45"/>
    <p:sldId id="299" r:id="rId46"/>
    <p:sldId id="327" r:id="rId47"/>
    <p:sldId id="352" r:id="rId48"/>
    <p:sldId id="351" r:id="rId49"/>
    <p:sldId id="350" r:id="rId50"/>
    <p:sldId id="304" r:id="rId51"/>
    <p:sldId id="356" r:id="rId52"/>
    <p:sldId id="355" r:id="rId53"/>
    <p:sldId id="354" r:id="rId54"/>
    <p:sldId id="353" r:id="rId55"/>
    <p:sldId id="308" r:id="rId56"/>
    <p:sldId id="310" r:id="rId57"/>
    <p:sldId id="449" r:id="rId58"/>
    <p:sldId id="448" r:id="rId59"/>
    <p:sldId id="447" r:id="rId60"/>
    <p:sldId id="446" r:id="rId61"/>
    <p:sldId id="315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9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40000" y="180000"/>
            <a:ext cx="5688000" cy="648000"/>
          </a:xfrm>
        </p:spPr>
        <p:txBody>
          <a:bodyPr>
            <a:normAutofit/>
          </a:bodyPr>
          <a:lstStyle>
            <a:lvl1pPr marL="0" indent="0" algn="ctr">
              <a:buNone/>
              <a:defRPr sz="3600" b="1" i="0" cap="all" baseline="0">
                <a:latin typeface="Calibri" pitchFamily="34" charset="0"/>
              </a:defRPr>
            </a:lvl1pPr>
          </a:lstStyle>
          <a:p>
            <a:pPr lvl="0"/>
            <a:r>
              <a:rPr lang="en-US" sz="3600" b="1" i="0" cap="all" baseline="0" dirty="0">
                <a:latin typeface="Calibri" pitchFamily="34" charset="0"/>
              </a:rPr>
              <a:t>ENTER HYMN TITLE HERE</a:t>
            </a:r>
            <a:endParaRPr lang="en-A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771800" y="1052736"/>
            <a:ext cx="6120000" cy="5616352"/>
          </a:xfrm>
        </p:spPr>
        <p:txBody>
          <a:bodyPr>
            <a:normAutofit/>
          </a:bodyPr>
          <a:lstStyle>
            <a:lvl1pPr marL="0" indent="0">
              <a:buFont typeface="+mj-lt"/>
              <a:buNone/>
              <a:defRPr sz="3200" baseline="0">
                <a:latin typeface="Calibri" pitchFamily="34" charset="0"/>
                <a:cs typeface="Calibri" pitchFamily="34" charset="0"/>
              </a:defRPr>
            </a:lvl1pPr>
            <a:lvl2pPr marL="0" indent="0">
              <a:buFont typeface="+mj-lt"/>
              <a:buNone/>
              <a:defRPr sz="3200"/>
            </a:lvl2pPr>
            <a:lvl3pPr marL="0" indent="0">
              <a:buFont typeface="+mj-lt"/>
              <a:buNone/>
              <a:defRPr sz="3200"/>
            </a:lvl3pPr>
            <a:lvl4pPr marL="0" indent="0">
              <a:buFont typeface="+mj-lt"/>
              <a:buNone/>
              <a:defRPr sz="3200"/>
            </a:lvl4pPr>
            <a:lvl5pPr marL="0" indent="0">
              <a:buFont typeface="+mj-lt"/>
              <a:buNone/>
              <a:defRPr sz="3200"/>
            </a:lvl5pPr>
          </a:lstStyle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Enter Lyrics Here</a:t>
            </a:r>
            <a:endParaRPr lang="en-AU" dirty="0"/>
          </a:p>
        </p:txBody>
      </p:sp>
      <p:pic>
        <p:nvPicPr>
          <p:cNvPr id="9" name="Picture 8" descr="Epiphany Year 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9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961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4008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0627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3877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40000" y="180000"/>
            <a:ext cx="5688000" cy="648000"/>
          </a:xfrm>
        </p:spPr>
        <p:txBody>
          <a:bodyPr>
            <a:normAutofit/>
          </a:bodyPr>
          <a:lstStyle>
            <a:lvl1pPr marL="0" indent="0" algn="ctr">
              <a:buNone/>
              <a:defRPr sz="3600" b="1" i="0" cap="all"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sz="3600" b="1" i="0" cap="all" baseline="0" dirty="0">
                <a:latin typeface="Calibri" pitchFamily="34" charset="0"/>
              </a:rPr>
              <a:t>ENTER HYMN TITLE HERE</a:t>
            </a:r>
            <a:endParaRPr lang="en-A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771800" y="1052736"/>
            <a:ext cx="6120000" cy="5616352"/>
          </a:xfrm>
        </p:spPr>
        <p:txBody>
          <a:bodyPr>
            <a:normAutofit/>
          </a:bodyPr>
          <a:lstStyle>
            <a:lvl1pPr marL="0" indent="0">
              <a:buFont typeface="+mj-lt"/>
              <a:buNone/>
              <a:defRPr sz="32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0" indent="0">
              <a:buFont typeface="+mj-lt"/>
              <a:buNone/>
              <a:defRPr sz="3200"/>
            </a:lvl2pPr>
            <a:lvl3pPr marL="0" indent="0">
              <a:buFont typeface="+mj-lt"/>
              <a:buNone/>
              <a:defRPr sz="3200"/>
            </a:lvl3pPr>
            <a:lvl4pPr marL="0" indent="0">
              <a:buFont typeface="+mj-lt"/>
              <a:buNone/>
              <a:defRPr sz="3200"/>
            </a:lvl4pPr>
            <a:lvl5pPr marL="0" indent="0">
              <a:buFont typeface="+mj-lt"/>
              <a:buNone/>
              <a:defRPr sz="3200"/>
            </a:lvl5pPr>
          </a:lstStyle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Enter Lyrics Here</a:t>
            </a:r>
            <a:endParaRPr lang="en-AU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0"/>
            <a:ext cx="2520000" cy="6858000"/>
            <a:chOff x="0" y="0"/>
            <a:chExt cx="2520000" cy="6858000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0"/>
              <a:ext cx="2520000" cy="6858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4" name="Picture 5"/>
            <p:cNvPicPr>
              <a:picLocks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68" t="22227" r="58320" b="30271"/>
            <a:stretch/>
          </p:blipFill>
          <p:spPr bwMode="auto">
            <a:xfrm>
              <a:off x="0" y="174600"/>
              <a:ext cx="2520000" cy="325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742" t="19747" r="9045" b="28754"/>
            <a:stretch/>
          </p:blipFill>
          <p:spPr bwMode="auto">
            <a:xfrm>
              <a:off x="0" y="3429000"/>
              <a:ext cx="2520000" cy="3252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71046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o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40000" y="180000"/>
            <a:ext cx="5688000" cy="648000"/>
          </a:xfrm>
        </p:spPr>
        <p:txBody>
          <a:bodyPr>
            <a:normAutofit/>
          </a:bodyPr>
          <a:lstStyle>
            <a:lvl1pPr marL="0" indent="0" algn="ctr">
              <a:buNone/>
              <a:defRPr sz="3600" b="1" i="0" cap="all"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sz="3600" b="1" i="0" cap="all" baseline="0" dirty="0">
                <a:latin typeface="Calibri" pitchFamily="34" charset="0"/>
              </a:rPr>
              <a:t>ENTER HYMN TITLE HERE</a:t>
            </a:r>
            <a:endParaRPr lang="en-A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771800" y="1052736"/>
            <a:ext cx="6120000" cy="4752528"/>
          </a:xfrm>
        </p:spPr>
        <p:txBody>
          <a:bodyPr>
            <a:normAutofit/>
          </a:bodyPr>
          <a:lstStyle>
            <a:lvl1pPr marL="0" indent="0">
              <a:buFont typeface="+mj-lt"/>
              <a:buNone/>
              <a:defRPr sz="32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0" indent="0">
              <a:buFont typeface="+mj-lt"/>
              <a:buNone/>
              <a:defRPr sz="3200"/>
            </a:lvl2pPr>
            <a:lvl3pPr marL="0" indent="0">
              <a:buFont typeface="+mj-lt"/>
              <a:buNone/>
              <a:defRPr sz="3200"/>
            </a:lvl3pPr>
            <a:lvl4pPr marL="0" indent="0">
              <a:buFont typeface="+mj-lt"/>
              <a:buNone/>
              <a:defRPr sz="3200"/>
            </a:lvl4pPr>
            <a:lvl5pPr marL="0" indent="0">
              <a:buFont typeface="+mj-lt"/>
              <a:buNone/>
              <a:defRPr sz="3200"/>
            </a:lvl5pPr>
          </a:lstStyle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Enter Lyrics Here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2771799" y="6381328"/>
            <a:ext cx="6192813" cy="404665"/>
          </a:xfr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4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r>
              <a:rPr lang="en-US" dirty="0"/>
              <a:t>Composer: Enter Name Here</a:t>
            </a:r>
            <a:br>
              <a:rPr lang="en-US" dirty="0"/>
            </a:br>
            <a:r>
              <a:rPr lang="en-US" dirty="0"/>
              <a:t>Lyricist: Enter Name Here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0"/>
            <a:ext cx="2520000" cy="6858000"/>
            <a:chOff x="0" y="0"/>
            <a:chExt cx="2520000" cy="685800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0"/>
              <a:ext cx="2520000" cy="6858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22" name="Picture 5"/>
            <p:cNvPicPr>
              <a:picLocks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68" t="22227" r="58320" b="30271"/>
            <a:stretch/>
          </p:blipFill>
          <p:spPr bwMode="auto">
            <a:xfrm>
              <a:off x="0" y="174600"/>
              <a:ext cx="2520000" cy="325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6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742" t="19747" r="9045" b="28754"/>
            <a:stretch/>
          </p:blipFill>
          <p:spPr bwMode="auto">
            <a:xfrm>
              <a:off x="0" y="3429000"/>
              <a:ext cx="2520000" cy="3252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71765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Graphic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2520000" cy="6858000"/>
            <a:chOff x="0" y="0"/>
            <a:chExt cx="2520000" cy="6858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2520000" cy="6858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18" name="Picture 5"/>
            <p:cNvPicPr>
              <a:picLocks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68" t="22227" r="58320" b="30271"/>
            <a:stretch/>
          </p:blipFill>
          <p:spPr bwMode="auto">
            <a:xfrm>
              <a:off x="0" y="174600"/>
              <a:ext cx="2520000" cy="325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6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742" t="19747" r="9045" b="28754"/>
            <a:stretch/>
          </p:blipFill>
          <p:spPr bwMode="auto">
            <a:xfrm>
              <a:off x="0" y="3429000"/>
              <a:ext cx="2520000" cy="3252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55932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5066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6674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785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o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40000" y="180000"/>
            <a:ext cx="5688000" cy="648000"/>
          </a:xfrm>
        </p:spPr>
        <p:txBody>
          <a:bodyPr>
            <a:normAutofit/>
          </a:bodyPr>
          <a:lstStyle>
            <a:lvl1pPr marL="0" indent="0" algn="ctr">
              <a:buNone/>
              <a:defRPr sz="3600" b="1" i="0" cap="all" baseline="0">
                <a:latin typeface="Calibri" pitchFamily="34" charset="0"/>
              </a:defRPr>
            </a:lvl1pPr>
          </a:lstStyle>
          <a:p>
            <a:pPr lvl="0"/>
            <a:r>
              <a:rPr lang="en-US" sz="3600" b="1" i="0" cap="all" baseline="0" dirty="0">
                <a:latin typeface="Calibri" pitchFamily="34" charset="0"/>
              </a:rPr>
              <a:t>ENTER HYMN TITLE HERE</a:t>
            </a:r>
            <a:endParaRPr lang="en-A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771800" y="1052736"/>
            <a:ext cx="6120000" cy="4752528"/>
          </a:xfrm>
        </p:spPr>
        <p:txBody>
          <a:bodyPr>
            <a:normAutofit/>
          </a:bodyPr>
          <a:lstStyle>
            <a:lvl1pPr marL="0" indent="0">
              <a:buFont typeface="+mj-lt"/>
              <a:buNone/>
              <a:defRPr sz="3200" baseline="0">
                <a:latin typeface="Calibri" pitchFamily="34" charset="0"/>
                <a:cs typeface="Calibri" pitchFamily="34" charset="0"/>
              </a:defRPr>
            </a:lvl1pPr>
            <a:lvl2pPr marL="0" indent="0">
              <a:buFont typeface="+mj-lt"/>
              <a:buNone/>
              <a:defRPr sz="3200"/>
            </a:lvl2pPr>
            <a:lvl3pPr marL="0" indent="0">
              <a:buFont typeface="+mj-lt"/>
              <a:buNone/>
              <a:defRPr sz="3200"/>
            </a:lvl3pPr>
            <a:lvl4pPr marL="0" indent="0">
              <a:buFont typeface="+mj-lt"/>
              <a:buNone/>
              <a:defRPr sz="3200"/>
            </a:lvl4pPr>
            <a:lvl5pPr marL="0" indent="0">
              <a:buFont typeface="+mj-lt"/>
              <a:buNone/>
              <a:defRPr sz="3200"/>
            </a:lvl5pPr>
          </a:lstStyle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Enter Lyrics Here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2771799" y="6381328"/>
            <a:ext cx="6192813" cy="404665"/>
          </a:xfr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/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4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r>
              <a:rPr lang="en-US" dirty="0"/>
              <a:t>Composer: Enter Name Here</a:t>
            </a:r>
            <a:br>
              <a:rPr lang="en-US" dirty="0"/>
            </a:br>
            <a:r>
              <a:rPr lang="en-US" dirty="0"/>
              <a:t>Lyricist: Enter Name Here</a:t>
            </a:r>
          </a:p>
        </p:txBody>
      </p:sp>
      <p:pic>
        <p:nvPicPr>
          <p:cNvPr id="11" name="Picture 10" descr="Epiphany Year 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255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6901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5328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9771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611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62876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5547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50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Graphic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piphany Year 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00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67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382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975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298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708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652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204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62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A17ED-9365-44E2-B0A9-1F79163C7293}" type="datetimeFigureOut">
              <a:rPr lang="en-AU" smtClean="0"/>
              <a:pPr/>
              <a:t>17/08/2023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81D3A-48A4-47AB-B7B2-986AF11F552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81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4520" y="6119336"/>
            <a:ext cx="6858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dirty="0"/>
              <a:t>All music reproduced with permission of Word of Life International No. 2058E </a:t>
            </a:r>
          </a:p>
          <a:p>
            <a:pPr lvl="0" algn="ctr"/>
            <a:r>
              <a:rPr lang="en-US" sz="1400" dirty="0"/>
              <a:t>or Christian Copyright Licensing No. 21987</a:t>
            </a:r>
          </a:p>
          <a:p>
            <a:pPr algn="ctr"/>
            <a:r>
              <a:rPr lang="en-AU" sz="1400" dirty="0"/>
              <a:t>Graphics Used with Permission of </a:t>
            </a:r>
            <a:r>
              <a:rPr lang="en-AU" sz="1400" dirty="0" err="1"/>
              <a:t>Sr</a:t>
            </a:r>
            <a:r>
              <a:rPr lang="en-AU" sz="1400" dirty="0"/>
              <a:t> Susan Daily IBVM.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736304" y="593393"/>
            <a:ext cx="61926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cap="all" dirty="0">
                <a:latin typeface="Calibri" pitchFamily="34" charset="0"/>
              </a:rPr>
              <a:t>Epiphany of the lord</a:t>
            </a:r>
            <a:endParaRPr lang="en-AU" sz="4500" b="1" cap="all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6304" y="2708920"/>
            <a:ext cx="6336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i="1" dirty="0"/>
              <a:t>Mary Immaculate Parish </a:t>
            </a:r>
            <a:br>
              <a:rPr lang="en-AU" sz="3200" i="1" dirty="0"/>
            </a:br>
            <a:r>
              <a:rPr lang="en-AU" sz="3200" i="1" dirty="0"/>
              <a:t>Quakers Hill-Schofields </a:t>
            </a:r>
            <a:br>
              <a:rPr lang="en-AU" sz="3200" i="1" dirty="0"/>
            </a:br>
            <a:r>
              <a:rPr lang="en-AU" sz="3200" i="1" dirty="0"/>
              <a:t>We welcome our parishioners and visitors to our Parish today.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8434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latin typeface="Calibri" pitchFamily="34" charset="0"/>
              </a:rPr>
              <a:t>PENITENTIAL ACT</a:t>
            </a:r>
            <a:endParaRPr lang="en-US" sz="3600" dirty="0">
              <a:solidFill>
                <a:schemeClr val="accent4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2627784" y="6427113"/>
            <a:ext cx="6516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100" dirty="0"/>
              <a:t>Mass of Glory &amp; Praise - Paul Mason 2010 / Mass of St Francis – Paul Taylor 2010</a:t>
            </a:r>
          </a:p>
          <a:p>
            <a:pPr algn="ctr"/>
            <a:r>
              <a:rPr lang="en-AU" sz="1100" dirty="0"/>
              <a:t>All music reproduced with permission of Christian Copyright Licensing International Licence No. 219857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C65B39-45F7-C2FB-EFA9-84ACB6407FB3}"/>
              </a:ext>
            </a:extLst>
          </p:cNvPr>
          <p:cNvSpPr/>
          <p:nvPr/>
        </p:nvSpPr>
        <p:spPr>
          <a:xfrm>
            <a:off x="2607641" y="980728"/>
            <a:ext cx="6536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b="1" dirty="0"/>
              <a:t>Celebrant: Lord have mercy,</a:t>
            </a:r>
          </a:p>
          <a:p>
            <a:r>
              <a:rPr lang="en-AU" sz="3600" b="1" dirty="0"/>
              <a:t>All: LORD, HAVE MERCY.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6F71F3-8E11-04D4-B98B-8C3525D401FA}"/>
              </a:ext>
            </a:extLst>
          </p:cNvPr>
          <p:cNvSpPr/>
          <p:nvPr/>
        </p:nvSpPr>
        <p:spPr>
          <a:xfrm>
            <a:off x="2555785" y="2809855"/>
            <a:ext cx="6588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AU" sz="4000" b="1" dirty="0"/>
              <a:t>Celebrant: Christ have mercy,</a:t>
            </a:r>
          </a:p>
          <a:p>
            <a:pPr lvl="0"/>
            <a:r>
              <a:rPr lang="en-AU" sz="4000" b="1" dirty="0"/>
              <a:t>All: CHRIST, HAVE MERCY.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7F2A59-801F-731D-38A6-CE0BB938CC78}"/>
              </a:ext>
            </a:extLst>
          </p:cNvPr>
          <p:cNvSpPr/>
          <p:nvPr/>
        </p:nvSpPr>
        <p:spPr>
          <a:xfrm>
            <a:off x="2555776" y="4725144"/>
            <a:ext cx="6552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AU" sz="4000" b="1" dirty="0"/>
              <a:t>Celebrant: Lord have mercy,</a:t>
            </a:r>
          </a:p>
          <a:p>
            <a:pPr lvl="0"/>
            <a:r>
              <a:rPr lang="en-AU" sz="4000" b="1" dirty="0"/>
              <a:t>All: LORD, HAVE MERCY.</a:t>
            </a:r>
          </a:p>
        </p:txBody>
      </p:sp>
    </p:spTree>
    <p:extLst>
      <p:ext uri="{BB962C8B-B14F-4D97-AF65-F5344CB8AC3E}">
        <p14:creationId xmlns:p14="http://schemas.microsoft.com/office/powerpoint/2010/main" val="1116155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latin typeface="Calibri" pitchFamily="34" charset="0"/>
              </a:rPr>
              <a:t>GLORIA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27784" y="563969"/>
            <a:ext cx="6516216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8525" algn="l"/>
              </a:tabLst>
            </a:pPr>
            <a:r>
              <a:rPr lang="en-US" sz="3100" b="1" dirty="0"/>
              <a:t>Glory to God in the highest, and on earth peace to people of good will.</a:t>
            </a:r>
            <a:endParaRPr lang="en-US" sz="3100" b="1" cap="all" dirty="0"/>
          </a:p>
          <a:p>
            <a:pPr>
              <a:tabLst>
                <a:tab pos="898525" algn="l"/>
              </a:tabLst>
            </a:pPr>
            <a:r>
              <a:rPr lang="en-US" sz="3100" b="1" dirty="0"/>
              <a:t>We praise you,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we bless you,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we adore you,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we glorify you,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we give you thanks for your </a:t>
            </a:r>
            <a:br>
              <a:rPr lang="en-US" sz="3100" b="1" dirty="0"/>
            </a:br>
            <a:r>
              <a:rPr lang="en-US" sz="3100" b="1" dirty="0"/>
              <a:t>great glory,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Lord God, heavenly King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O God, almighty Father.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Lord Jesus Christ, Only Begotten Son,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Lord God, Lamb of God, </a:t>
            </a:r>
            <a:br>
              <a:rPr lang="en-US" sz="3100" b="1" dirty="0"/>
            </a:br>
            <a:r>
              <a:rPr lang="en-US" sz="3100" b="1" dirty="0"/>
              <a:t>Son of the Father,</a:t>
            </a:r>
          </a:p>
        </p:txBody>
      </p:sp>
    </p:spTree>
    <p:extLst>
      <p:ext uri="{BB962C8B-B14F-4D97-AF65-F5344CB8AC3E}">
        <p14:creationId xmlns:p14="http://schemas.microsoft.com/office/powerpoint/2010/main" val="4048445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latin typeface="Calibri" pitchFamily="34" charset="0"/>
              </a:rPr>
              <a:t>GLORIA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28000" y="565200"/>
            <a:ext cx="630019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8525" algn="l"/>
              </a:tabLst>
            </a:pPr>
            <a:r>
              <a:rPr lang="en-US" sz="3100" b="1" dirty="0"/>
              <a:t>you take away the sins of the world,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have mercy on us;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you take away the sins of the world,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receive our prayer;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you are seated at the right hand of the Father, have mercy on us.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For you alone are the Holy One,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you alone are the Lord,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you alone are the Most High,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Jesus Christ,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with the Holy Spirit,</a:t>
            </a:r>
          </a:p>
          <a:p>
            <a:pPr>
              <a:tabLst>
                <a:tab pos="898525" algn="l"/>
              </a:tabLst>
            </a:pPr>
            <a:r>
              <a:rPr lang="en-US" sz="3100" b="1" dirty="0"/>
              <a:t>in the glory of God the Father. Amen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6427113"/>
            <a:ext cx="6516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Mass of Glory &amp; Praise - Paul Mason 2010 / Mass of St Francis – Paul Taylor 2010</a:t>
            </a:r>
          </a:p>
          <a:p>
            <a:pPr algn="ctr"/>
            <a:r>
              <a:rPr lang="en-AU" sz="1100" dirty="0"/>
              <a:t>All music reproduced with permission of Christian Copyright Licensing International Licence No. 219857</a:t>
            </a:r>
          </a:p>
        </p:txBody>
      </p:sp>
    </p:spTree>
    <p:extLst>
      <p:ext uri="{BB962C8B-B14F-4D97-AF65-F5344CB8AC3E}">
        <p14:creationId xmlns:p14="http://schemas.microsoft.com/office/powerpoint/2010/main" val="549117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" y="0"/>
            <a:ext cx="912385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9907" y="2267144"/>
            <a:ext cx="5688632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500" b="1" dirty="0">
                <a:latin typeface="Calibri" pitchFamily="34" charset="0"/>
              </a:rPr>
              <a:t>FIRST READING</a:t>
            </a:r>
          </a:p>
          <a:p>
            <a:pPr algn="ctr"/>
            <a:r>
              <a:rPr lang="en-AU" sz="2800" b="1" dirty="0">
                <a:latin typeface="Calibri" pitchFamily="34" charset="0"/>
              </a:rPr>
              <a:t>Isaiah 60: 1-6</a:t>
            </a:r>
          </a:p>
        </p:txBody>
      </p:sp>
    </p:spTree>
    <p:extLst>
      <p:ext uri="{BB962C8B-B14F-4D97-AF65-F5344CB8AC3E}">
        <p14:creationId xmlns:p14="http://schemas.microsoft.com/office/powerpoint/2010/main" val="2575721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332656"/>
            <a:ext cx="6264696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500" b="1" dirty="0">
                <a:latin typeface="Calibri" pitchFamily="34" charset="0"/>
              </a:rPr>
              <a:t>RESPONSORIAL PSALM</a:t>
            </a:r>
          </a:p>
          <a:p>
            <a:pPr algn="ctr"/>
            <a:r>
              <a:rPr lang="en-GB" sz="2800" b="1" dirty="0">
                <a:latin typeface="Calibri" pitchFamily="34" charset="0"/>
              </a:rPr>
              <a:t>Ps 71:1-2. 7-8. 10-13, R. see v.11</a:t>
            </a:r>
          </a:p>
          <a:p>
            <a:pPr algn="ctr"/>
            <a:endParaRPr lang="en-GB" sz="2800" b="1" dirty="0">
              <a:latin typeface="Calibri" pitchFamily="34" charset="0"/>
            </a:endParaRPr>
          </a:p>
          <a:p>
            <a:pPr algn="ctr"/>
            <a:r>
              <a:rPr lang="en-US" sz="6600" b="1" dirty="0"/>
              <a:t>Lord, every nation on earth will adore you.</a:t>
            </a:r>
          </a:p>
        </p:txBody>
      </p:sp>
    </p:spTree>
    <p:extLst>
      <p:ext uri="{BB962C8B-B14F-4D97-AF65-F5344CB8AC3E}">
        <p14:creationId xmlns:p14="http://schemas.microsoft.com/office/powerpoint/2010/main" val="3534440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1713146"/>
            <a:ext cx="5688632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500" b="1" dirty="0">
                <a:latin typeface="Calibri" pitchFamily="34" charset="0"/>
              </a:rPr>
              <a:t>SECOND READING</a:t>
            </a:r>
          </a:p>
          <a:p>
            <a:pPr algn="ctr"/>
            <a:r>
              <a:rPr lang="en-AU" sz="2800" b="1" dirty="0">
                <a:latin typeface="Calibri" pitchFamily="34" charset="0"/>
              </a:rPr>
              <a:t>Ephesians 3:2-3 5-6</a:t>
            </a:r>
          </a:p>
        </p:txBody>
      </p:sp>
    </p:spTree>
    <p:extLst>
      <p:ext uri="{BB962C8B-B14F-4D97-AF65-F5344CB8AC3E}">
        <p14:creationId xmlns:p14="http://schemas.microsoft.com/office/powerpoint/2010/main" val="269181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260648"/>
            <a:ext cx="62646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500" b="1" dirty="0">
                <a:latin typeface="Calibri" pitchFamily="34" charset="0"/>
              </a:rPr>
              <a:t>GOSPEL ACCLAMATION</a:t>
            </a:r>
          </a:p>
          <a:p>
            <a:pPr algn="ctr"/>
            <a:endParaRPr lang="en-AU" sz="4500" b="1" dirty="0">
              <a:latin typeface="Calibri" pitchFamily="34" charset="0"/>
            </a:endParaRPr>
          </a:p>
          <a:p>
            <a:pPr algn="ctr"/>
            <a:r>
              <a:rPr lang="en-US" sz="4800" b="1" dirty="0"/>
              <a:t>Alleluia, alleluia!</a:t>
            </a:r>
          </a:p>
          <a:p>
            <a:pPr algn="ctr"/>
            <a:r>
              <a:rPr lang="en-US" sz="4800" b="1" dirty="0"/>
              <a:t>We have seen his star in the East; and have come to adore the Lord.</a:t>
            </a:r>
          </a:p>
          <a:p>
            <a:pPr algn="ctr"/>
            <a:r>
              <a:rPr lang="en-US" sz="4800" b="1" dirty="0"/>
              <a:t>Alleluia!</a:t>
            </a:r>
          </a:p>
        </p:txBody>
      </p:sp>
    </p:spTree>
    <p:extLst>
      <p:ext uri="{BB962C8B-B14F-4D97-AF65-F5344CB8AC3E}">
        <p14:creationId xmlns:p14="http://schemas.microsoft.com/office/powerpoint/2010/main" val="3122992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1374592"/>
            <a:ext cx="5940152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500" b="1" dirty="0">
                <a:latin typeface="Calibri" pitchFamily="34" charset="0"/>
              </a:rPr>
              <a:t>GOSPEL</a:t>
            </a:r>
          </a:p>
          <a:p>
            <a:r>
              <a:rPr lang="en-US" sz="3600" dirty="0"/>
              <a:t>The Lord be with you.</a:t>
            </a:r>
          </a:p>
          <a:p>
            <a:r>
              <a:rPr lang="en-US" sz="3600" b="1" dirty="0"/>
              <a:t>All: 	AND WITH YOUR SPIRIT.</a:t>
            </a:r>
          </a:p>
          <a:p>
            <a:endParaRPr lang="en-US" sz="3600" dirty="0"/>
          </a:p>
          <a:p>
            <a:r>
              <a:rPr lang="en-US" sz="3600" dirty="0"/>
              <a:t>A reading from the holy Gospel according to Matthew.</a:t>
            </a:r>
          </a:p>
          <a:p>
            <a:r>
              <a:rPr lang="en-US" sz="3600" b="1" cap="all" dirty="0"/>
              <a:t>All: 	Glory to you, O Lord.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8170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2267144"/>
            <a:ext cx="5688632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500" b="1" dirty="0">
                <a:latin typeface="Calibri" pitchFamily="34" charset="0"/>
              </a:rPr>
              <a:t>GOSPEL</a:t>
            </a:r>
          </a:p>
          <a:p>
            <a:pPr algn="ctr"/>
            <a:r>
              <a:rPr lang="en-US" sz="2800" b="1" dirty="0"/>
              <a:t>Matthew 2: 1-12</a:t>
            </a:r>
          </a:p>
        </p:txBody>
      </p:sp>
    </p:spTree>
    <p:extLst>
      <p:ext uri="{BB962C8B-B14F-4D97-AF65-F5344CB8AC3E}">
        <p14:creationId xmlns:p14="http://schemas.microsoft.com/office/powerpoint/2010/main" val="83824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67544" y="180000"/>
            <a:ext cx="8460456" cy="648000"/>
          </a:xfrm>
        </p:spPr>
        <p:txBody>
          <a:bodyPr/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7544" y="1052736"/>
            <a:ext cx="8424256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2D095A-602A-F217-6FD5-8E6CD233C7E7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119157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" y="0"/>
            <a:ext cx="9123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885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latin typeface="Calibri" pitchFamily="34" charset="0"/>
              </a:rPr>
              <a:t>APOSTLES’ CREED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3808" y="674400"/>
            <a:ext cx="63001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8525" algn="l"/>
              </a:tabLst>
            </a:pPr>
            <a:r>
              <a:rPr lang="en-US" sz="3200" b="1" dirty="0"/>
              <a:t>I believe in God, </a:t>
            </a:r>
          </a:p>
          <a:p>
            <a:pPr>
              <a:tabLst>
                <a:tab pos="898525" algn="l"/>
              </a:tabLst>
            </a:pPr>
            <a:r>
              <a:rPr lang="en-US" sz="3200" b="1" dirty="0"/>
              <a:t>the Father almighty,</a:t>
            </a:r>
          </a:p>
          <a:p>
            <a:pPr>
              <a:tabLst>
                <a:tab pos="898525" algn="l"/>
              </a:tabLst>
            </a:pPr>
            <a:r>
              <a:rPr lang="en-US" sz="3200" b="1" dirty="0"/>
              <a:t>Creator of heaven and earth,</a:t>
            </a:r>
          </a:p>
          <a:p>
            <a:pPr>
              <a:tabLst>
                <a:tab pos="898525" algn="l"/>
              </a:tabLst>
            </a:pPr>
            <a:r>
              <a:rPr lang="en-US" sz="3200" b="1" dirty="0"/>
              <a:t>and in Jesus Christ, his only Son,</a:t>
            </a:r>
          </a:p>
          <a:p>
            <a:pPr>
              <a:tabLst>
                <a:tab pos="898525" algn="l"/>
              </a:tabLst>
            </a:pPr>
            <a:r>
              <a:rPr lang="en-US" sz="3200" b="1" dirty="0"/>
              <a:t>our Lord, who was conceived by the Holy Spirit, </a:t>
            </a:r>
            <a:br>
              <a:rPr lang="en-US" sz="3200" b="1" dirty="0"/>
            </a:br>
            <a:r>
              <a:rPr lang="en-US" sz="3200" b="1" dirty="0"/>
              <a:t>born of the Virgin Mary, </a:t>
            </a:r>
            <a:br>
              <a:rPr lang="en-US" sz="3200" b="1" dirty="0"/>
            </a:br>
            <a:r>
              <a:rPr lang="en-US" sz="3200" b="1" dirty="0"/>
              <a:t>suffered under Pontius Pilate, </a:t>
            </a:r>
            <a:br>
              <a:rPr lang="en-US" sz="3200" b="1" dirty="0"/>
            </a:br>
            <a:r>
              <a:rPr lang="en-US" sz="3200" b="1" dirty="0"/>
              <a:t>was crucified, died and was buried;</a:t>
            </a:r>
          </a:p>
          <a:p>
            <a:pPr>
              <a:tabLst>
                <a:tab pos="898525" algn="l"/>
              </a:tabLst>
            </a:pPr>
            <a:r>
              <a:rPr lang="en-US" sz="3200" b="1" dirty="0"/>
              <a:t>he descended into hell;</a:t>
            </a:r>
          </a:p>
          <a:p>
            <a:pPr>
              <a:tabLst>
                <a:tab pos="898525" algn="l"/>
              </a:tabLst>
            </a:pPr>
            <a:r>
              <a:rPr lang="en-US" sz="3200" b="1" dirty="0"/>
              <a:t>on the third day he rose again from the dead;</a:t>
            </a:r>
          </a:p>
        </p:txBody>
      </p:sp>
    </p:spTree>
    <p:extLst>
      <p:ext uri="{BB962C8B-B14F-4D97-AF65-F5344CB8AC3E}">
        <p14:creationId xmlns:p14="http://schemas.microsoft.com/office/powerpoint/2010/main" val="2556344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latin typeface="Calibri" pitchFamily="34" charset="0"/>
              </a:rPr>
              <a:t>APOSTLES’ CREED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3808" y="674400"/>
            <a:ext cx="630019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8525" algn="l"/>
              </a:tabLst>
            </a:pPr>
            <a:r>
              <a:rPr lang="en-US" sz="3200" b="1" dirty="0"/>
              <a:t>he ascended into heaven,</a:t>
            </a:r>
          </a:p>
          <a:p>
            <a:pPr>
              <a:tabLst>
                <a:tab pos="898525" algn="l"/>
              </a:tabLst>
            </a:pPr>
            <a:r>
              <a:rPr lang="en-US" sz="3200" b="1" dirty="0"/>
              <a:t>and is seated at the right hand of God the Father almighty;</a:t>
            </a:r>
          </a:p>
          <a:p>
            <a:pPr>
              <a:tabLst>
                <a:tab pos="898525" algn="l"/>
              </a:tabLst>
            </a:pPr>
            <a:r>
              <a:rPr lang="en-US" sz="3200" b="1" dirty="0"/>
              <a:t>from there he will come to judge </a:t>
            </a:r>
          </a:p>
          <a:p>
            <a:pPr>
              <a:tabLst>
                <a:tab pos="898525" algn="l"/>
              </a:tabLst>
            </a:pPr>
            <a:r>
              <a:rPr lang="en-US" sz="3200" b="1" dirty="0"/>
              <a:t>the living and the dead.</a:t>
            </a:r>
          </a:p>
          <a:p>
            <a:pPr>
              <a:tabLst>
                <a:tab pos="898525" algn="l"/>
              </a:tabLst>
            </a:pPr>
            <a:r>
              <a:rPr lang="en-US" sz="3200" b="1" dirty="0"/>
              <a:t>I believe in the Holy Spirit,</a:t>
            </a:r>
          </a:p>
          <a:p>
            <a:pPr>
              <a:tabLst>
                <a:tab pos="898525" algn="l"/>
              </a:tabLst>
            </a:pPr>
            <a:r>
              <a:rPr lang="en-US" sz="3200" b="1" dirty="0"/>
              <a:t>the holy Catholic Church,</a:t>
            </a:r>
          </a:p>
          <a:p>
            <a:pPr>
              <a:tabLst>
                <a:tab pos="898525" algn="l"/>
              </a:tabLst>
            </a:pPr>
            <a:r>
              <a:rPr lang="en-US" sz="3200" b="1" dirty="0"/>
              <a:t>the communion of saints,</a:t>
            </a:r>
          </a:p>
          <a:p>
            <a:pPr>
              <a:tabLst>
                <a:tab pos="898525" algn="l"/>
              </a:tabLst>
            </a:pPr>
            <a:r>
              <a:rPr lang="en-US" sz="3200" b="1" dirty="0"/>
              <a:t>the forgiveness of sins,</a:t>
            </a:r>
          </a:p>
          <a:p>
            <a:pPr>
              <a:tabLst>
                <a:tab pos="898525" algn="l"/>
              </a:tabLst>
            </a:pPr>
            <a:r>
              <a:rPr lang="en-US" sz="3200" b="1" dirty="0"/>
              <a:t>the resurrection of the body,</a:t>
            </a:r>
          </a:p>
          <a:p>
            <a:pPr>
              <a:tabLst>
                <a:tab pos="898525" algn="l"/>
              </a:tabLst>
            </a:pPr>
            <a:r>
              <a:rPr lang="en-US" sz="3200" b="1" dirty="0"/>
              <a:t>and life everlasting. Amen.</a:t>
            </a:r>
          </a:p>
        </p:txBody>
      </p:sp>
    </p:spTree>
    <p:extLst>
      <p:ext uri="{BB962C8B-B14F-4D97-AF65-F5344CB8AC3E}">
        <p14:creationId xmlns:p14="http://schemas.microsoft.com/office/powerpoint/2010/main" val="3916099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PRAYERS OF THE FAITHFUL</a:t>
            </a:r>
          </a:p>
          <a:p>
            <a:pPr algn="ctr"/>
            <a:endParaRPr lang="en-US" sz="3600" b="1" dirty="0">
              <a:latin typeface="Calibri" pitchFamily="34" charset="0"/>
            </a:endParaRPr>
          </a:p>
          <a:p>
            <a:pPr algn="ctr"/>
            <a:endParaRPr lang="en-US" sz="3600" b="1" dirty="0">
              <a:latin typeface="Calibri" pitchFamily="34" charset="0"/>
            </a:endParaRPr>
          </a:p>
          <a:p>
            <a:pPr algn="ctr"/>
            <a:endParaRPr lang="en-US" sz="3600" b="1" dirty="0">
              <a:latin typeface="Calibri" pitchFamily="34" charset="0"/>
            </a:endParaRPr>
          </a:p>
          <a:p>
            <a:pPr algn="ctr"/>
            <a:r>
              <a:rPr lang="en-US" sz="6000" b="1" dirty="0">
                <a:latin typeface="Calibri" pitchFamily="34" charset="0"/>
              </a:rPr>
              <a:t>R — Lord, hear our prayer.</a:t>
            </a:r>
            <a:endParaRPr lang="en-AU" sz="6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375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58846"/>
            <a:ext cx="619268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Prayer for the Parish Community season of Christmas</a:t>
            </a:r>
          </a:p>
          <a:p>
            <a:pPr algn="ctr"/>
            <a:endParaRPr lang="en-US" sz="3600" b="1" dirty="0"/>
          </a:p>
          <a:p>
            <a:pPr algn="ctr"/>
            <a:r>
              <a:rPr lang="en-GB" sz="4000" b="1" dirty="0"/>
              <a:t>Loving God, During this holy season of Christmas we ask for your blessing on all families.</a:t>
            </a:r>
          </a:p>
          <a:p>
            <a:pPr algn="ctr"/>
            <a:r>
              <a:rPr lang="en-GB" sz="4000" b="1" dirty="0"/>
              <a:t>Let Mary’s openness to your wondrous ways be an inspiration to place all trust in you.</a:t>
            </a:r>
          </a:p>
          <a:p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205365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332656"/>
            <a:ext cx="62646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Let Joseph’s courage provide hope during times of anxiety and uncertainty. </a:t>
            </a:r>
          </a:p>
          <a:p>
            <a:r>
              <a:rPr lang="en-GB" sz="4000" b="1" dirty="0"/>
              <a:t>Let Jesus’ life ignite all families with a spirit of life and love.</a:t>
            </a:r>
          </a:p>
          <a:p>
            <a:r>
              <a:rPr lang="en-GB" sz="4000" b="1" dirty="0"/>
              <a:t>May the grace that encircled the Holy Family widen to embrace all families.</a:t>
            </a:r>
          </a:p>
          <a:p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585575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" y="0"/>
            <a:ext cx="9123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890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23528" y="180000"/>
            <a:ext cx="8604472" cy="648000"/>
          </a:xfrm>
        </p:spPr>
        <p:txBody>
          <a:bodyPr/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23528" y="1052736"/>
            <a:ext cx="8568272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F10916-AF93-A697-827C-3028E992DF37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3545263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23528" y="180000"/>
            <a:ext cx="8604472" cy="648000"/>
          </a:xfrm>
        </p:spPr>
        <p:txBody>
          <a:bodyPr/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23528" y="1052736"/>
            <a:ext cx="8568272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F10916-AF93-A697-827C-3028E992DF37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16039079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23528" y="180000"/>
            <a:ext cx="8604472" cy="648000"/>
          </a:xfrm>
        </p:spPr>
        <p:txBody>
          <a:bodyPr/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23528" y="1052736"/>
            <a:ext cx="8568272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F10916-AF93-A697-827C-3028E992DF37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302874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67544" y="180000"/>
            <a:ext cx="8460456" cy="648000"/>
          </a:xfrm>
        </p:spPr>
        <p:txBody>
          <a:bodyPr/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7544" y="1052736"/>
            <a:ext cx="8424256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2D095A-602A-F217-6FD5-8E6CD233C7E7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1296778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23528" y="180000"/>
            <a:ext cx="8604472" cy="648000"/>
          </a:xfrm>
        </p:spPr>
        <p:txBody>
          <a:bodyPr/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23528" y="1052736"/>
            <a:ext cx="8568272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F10916-AF93-A697-827C-3028E992DF37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27507204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" y="0"/>
            <a:ext cx="9123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583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latin typeface="Calibri" pitchFamily="34" charset="0"/>
              </a:rPr>
              <a:t>LITURGY OF THE EUCHARIST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2000" y="691200"/>
            <a:ext cx="633621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tabLst>
                <a:tab pos="252413" algn="l"/>
                <a:tab pos="342900" algn="l"/>
              </a:tabLst>
            </a:pPr>
            <a:r>
              <a:rPr lang="en-US" sz="2800" dirty="0"/>
              <a:t>Pray, brethren (brothers and sisters) …</a:t>
            </a:r>
          </a:p>
          <a:p>
            <a:pPr marL="0" lvl="1">
              <a:tabLst>
                <a:tab pos="252413" algn="l"/>
                <a:tab pos="342900" algn="l"/>
              </a:tabLst>
            </a:pPr>
            <a:r>
              <a:rPr lang="en-US" sz="2800" b="1" dirty="0"/>
              <a:t>All:	May the Lord accept the sacrifice 			at your hands, for the praise and 			glory of his name, for our good 			and the good of all his holy Church.</a:t>
            </a:r>
          </a:p>
          <a:p>
            <a:pPr marL="0" lvl="1">
              <a:tabLst>
                <a:tab pos="252413" algn="l"/>
                <a:tab pos="342900" algn="l"/>
              </a:tabLst>
            </a:pPr>
            <a:endParaRPr lang="en-US" sz="1400" b="1" dirty="0"/>
          </a:p>
          <a:p>
            <a:pPr marL="0" lvl="1">
              <a:tabLst>
                <a:tab pos="252413" algn="l"/>
                <a:tab pos="342900" algn="l"/>
              </a:tabLst>
            </a:pPr>
            <a:r>
              <a:rPr lang="en-US" sz="2800" b="1" dirty="0"/>
              <a:t>All: 	AMEN</a:t>
            </a:r>
          </a:p>
          <a:p>
            <a:pPr marL="0" lvl="1">
              <a:tabLst>
                <a:tab pos="252413" algn="l"/>
                <a:tab pos="342900" algn="l"/>
              </a:tabLst>
            </a:pPr>
            <a:endParaRPr lang="en-US" sz="1000" dirty="0"/>
          </a:p>
          <a:p>
            <a:pPr marL="0" lvl="1">
              <a:tabLst>
                <a:tab pos="252413" algn="l"/>
                <a:tab pos="342900" algn="l"/>
              </a:tabLst>
            </a:pPr>
            <a:r>
              <a:rPr lang="en-US" sz="2800" dirty="0"/>
              <a:t>The Lord be with you.</a:t>
            </a:r>
          </a:p>
          <a:p>
            <a:pPr marL="0" lvl="1">
              <a:tabLst>
                <a:tab pos="252413" algn="l"/>
                <a:tab pos="342900" algn="l"/>
              </a:tabLst>
            </a:pPr>
            <a:r>
              <a:rPr lang="en-US" sz="2800" b="1" dirty="0"/>
              <a:t>All: 	AND WITH YOUR SPIRIT.</a:t>
            </a:r>
          </a:p>
          <a:p>
            <a:pPr marL="0" lvl="1">
              <a:tabLst>
                <a:tab pos="252413" algn="l"/>
                <a:tab pos="342900" algn="l"/>
              </a:tabLst>
            </a:pPr>
            <a:endParaRPr lang="en-US" sz="1000" dirty="0"/>
          </a:p>
          <a:p>
            <a:pPr marL="0" lvl="1">
              <a:tabLst>
                <a:tab pos="252413" algn="l"/>
                <a:tab pos="342900" algn="l"/>
              </a:tabLst>
            </a:pPr>
            <a:r>
              <a:rPr lang="en-US" sz="2800" dirty="0"/>
              <a:t>Lift up your hearts.</a:t>
            </a:r>
          </a:p>
          <a:p>
            <a:pPr marL="0" lvl="1">
              <a:tabLst>
                <a:tab pos="252413" algn="l"/>
                <a:tab pos="342900" algn="l"/>
              </a:tabLst>
            </a:pPr>
            <a:r>
              <a:rPr lang="en-US" sz="2800" b="1" dirty="0"/>
              <a:t>All: 	WE LIFT THEM UP TO THE LORD</a:t>
            </a:r>
          </a:p>
          <a:p>
            <a:pPr marL="0" lvl="1">
              <a:tabLst>
                <a:tab pos="252413" algn="l"/>
                <a:tab pos="342900" algn="l"/>
              </a:tabLst>
            </a:pPr>
            <a:endParaRPr lang="en-US" sz="1000" dirty="0"/>
          </a:p>
          <a:p>
            <a:pPr marL="0" lvl="1">
              <a:tabLst>
                <a:tab pos="252413" algn="l"/>
                <a:tab pos="342900" algn="l"/>
              </a:tabLst>
            </a:pPr>
            <a:r>
              <a:rPr lang="en-US" sz="2800" dirty="0"/>
              <a:t>Let us give thanks to the Lord our God.</a:t>
            </a:r>
          </a:p>
          <a:p>
            <a:pPr marL="0" lvl="1">
              <a:tabLst>
                <a:tab pos="252413" algn="l"/>
                <a:tab pos="342900" algn="l"/>
              </a:tabLst>
            </a:pPr>
            <a:r>
              <a:rPr lang="en-US" sz="2800" b="1" dirty="0"/>
              <a:t>All: 	IT IS RIGHT AND JUST.</a:t>
            </a:r>
          </a:p>
        </p:txBody>
      </p:sp>
    </p:spTree>
    <p:extLst>
      <p:ext uri="{BB962C8B-B14F-4D97-AF65-F5344CB8AC3E}">
        <p14:creationId xmlns:p14="http://schemas.microsoft.com/office/powerpoint/2010/main" val="9486065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" y="0"/>
            <a:ext cx="9123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272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SANCTUS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1659285"/>
            <a:ext cx="61206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Holy, Holy, Holy Lord God of hosts.</a:t>
            </a:r>
            <a:endParaRPr lang="en-US" sz="3200" b="1" dirty="0"/>
          </a:p>
          <a:p>
            <a:r>
              <a:rPr lang="en-AU" sz="3200" b="1" dirty="0"/>
              <a:t>Heaven and earth are full of your glory.</a:t>
            </a:r>
            <a:endParaRPr lang="en-US" sz="3200" b="1" dirty="0"/>
          </a:p>
          <a:p>
            <a:r>
              <a:rPr lang="en-AU" sz="3200" b="1" dirty="0"/>
              <a:t>Hosanna in the highest.</a:t>
            </a:r>
            <a:endParaRPr lang="en-US" sz="3200" b="1" dirty="0"/>
          </a:p>
          <a:p>
            <a:r>
              <a:rPr lang="en-AU" sz="3200" b="1" dirty="0"/>
              <a:t>Blessed is he who comes</a:t>
            </a:r>
            <a:endParaRPr lang="en-US" sz="3200" b="1" dirty="0"/>
          </a:p>
          <a:p>
            <a:r>
              <a:rPr lang="en-AU" sz="3200" b="1" dirty="0"/>
              <a:t>In the name of the Lord.</a:t>
            </a:r>
            <a:endParaRPr lang="en-US" sz="3200" b="1" dirty="0"/>
          </a:p>
          <a:p>
            <a:r>
              <a:rPr lang="en-AU" sz="3200" b="1" dirty="0"/>
              <a:t>Hosanna in the highest.</a:t>
            </a:r>
            <a:endParaRPr lang="en-US" sz="3200" b="1" dirty="0">
              <a:effectLst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2627784" y="6427113"/>
            <a:ext cx="6516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100" dirty="0"/>
              <a:t>Mass of Glory &amp; Praise - Paul Mason 2010 / Mass of St Francis – Paul Taylor 2010</a:t>
            </a:r>
          </a:p>
          <a:p>
            <a:pPr algn="ctr"/>
            <a:r>
              <a:rPr lang="en-AU" sz="1100" dirty="0"/>
              <a:t>All music reproduced with permission of Christian Copyright Licensing International Licence No. 219857</a:t>
            </a:r>
          </a:p>
        </p:txBody>
      </p:sp>
    </p:spTree>
    <p:extLst>
      <p:ext uri="{BB962C8B-B14F-4D97-AF65-F5344CB8AC3E}">
        <p14:creationId xmlns:p14="http://schemas.microsoft.com/office/powerpoint/2010/main" val="38786508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" y="0"/>
            <a:ext cx="9123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7423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latin typeface="Calibri" pitchFamily="34" charset="0"/>
              </a:rPr>
              <a:t>MYSTERY OF FAITH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1800" y="2644170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We proclaim your Death, O Lord,</a:t>
            </a:r>
          </a:p>
          <a:p>
            <a:r>
              <a:rPr lang="en-AU" sz="3200" b="1" dirty="0">
                <a:effectLst/>
              </a:rPr>
              <a:t>and profess your Resurrection </a:t>
            </a:r>
          </a:p>
          <a:p>
            <a:r>
              <a:rPr lang="en-AU" sz="3200" b="1" dirty="0">
                <a:effectLst/>
              </a:rPr>
              <a:t>until you come again.</a:t>
            </a:r>
            <a:endParaRPr lang="en-US" sz="3200" b="1" dirty="0">
              <a:effectLst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2627784" y="6427113"/>
            <a:ext cx="6516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100" dirty="0"/>
              <a:t>Mass of Glory &amp; Praise - Paul Mason 2010 / Mass of St Francis – Paul Taylor 2010</a:t>
            </a:r>
          </a:p>
          <a:p>
            <a:pPr algn="ctr"/>
            <a:r>
              <a:rPr lang="en-AU" sz="1100" dirty="0"/>
              <a:t>All music reproduced with permission of Christian Copyright Licensing International Licence No. 219857</a:t>
            </a:r>
          </a:p>
        </p:txBody>
      </p:sp>
    </p:spTree>
    <p:extLst>
      <p:ext uri="{BB962C8B-B14F-4D97-AF65-F5344CB8AC3E}">
        <p14:creationId xmlns:p14="http://schemas.microsoft.com/office/powerpoint/2010/main" val="6675612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" y="0"/>
            <a:ext cx="912385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1505397"/>
            <a:ext cx="61206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000" dirty="0"/>
          </a:p>
          <a:p>
            <a:r>
              <a:rPr lang="en-AU" sz="3200" dirty="0"/>
              <a:t>Through him, and with him, </a:t>
            </a:r>
            <a:br>
              <a:rPr lang="en-AU" sz="3200" dirty="0"/>
            </a:br>
            <a:r>
              <a:rPr lang="en-AU" sz="3200" dirty="0"/>
              <a:t>and in him,</a:t>
            </a:r>
          </a:p>
          <a:p>
            <a:r>
              <a:rPr lang="en-AU" sz="3200" dirty="0">
                <a:effectLst/>
              </a:rPr>
              <a:t>O God, almighty Father, </a:t>
            </a:r>
            <a:br>
              <a:rPr lang="en-AU" sz="3200" dirty="0">
                <a:effectLst/>
              </a:rPr>
            </a:br>
            <a:r>
              <a:rPr lang="en-AU" sz="3200" dirty="0">
                <a:effectLst/>
              </a:rPr>
              <a:t>in the unity of the Holy Spirit,</a:t>
            </a:r>
          </a:p>
          <a:p>
            <a:r>
              <a:rPr lang="en-AU" sz="3200" dirty="0"/>
              <a:t>all glory and honour is yours,</a:t>
            </a:r>
          </a:p>
          <a:p>
            <a:r>
              <a:rPr lang="en-AU" sz="3200" dirty="0"/>
              <a:t>for ever and ever.</a:t>
            </a:r>
          </a:p>
          <a:p>
            <a:endParaRPr lang="en-AU" sz="1000" b="1" dirty="0">
              <a:effectLst/>
            </a:endParaRPr>
          </a:p>
          <a:p>
            <a:r>
              <a:rPr lang="en-AU" sz="3200" b="1" dirty="0">
                <a:effectLst/>
              </a:rPr>
              <a:t>All:	AMEN</a:t>
            </a:r>
            <a:endParaRPr lang="en-US" sz="3200" b="1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6427113"/>
            <a:ext cx="6516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100" dirty="0"/>
              <a:t>Mass of Glory &amp; Praise - Paul Mason 2010 / Mass of St Francis – Paul Taylor 2010</a:t>
            </a:r>
          </a:p>
          <a:p>
            <a:pPr algn="ctr"/>
            <a:r>
              <a:rPr lang="en-AU" sz="1100" dirty="0"/>
              <a:t>All music reproduced with permission of Christian Copyright Licensing International Licence No. 219857</a:t>
            </a:r>
          </a:p>
        </p:txBody>
      </p:sp>
    </p:spTree>
    <p:extLst>
      <p:ext uri="{BB962C8B-B14F-4D97-AF65-F5344CB8AC3E}">
        <p14:creationId xmlns:p14="http://schemas.microsoft.com/office/powerpoint/2010/main" val="4131026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THE LORD’S PRAYER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53749E-1839-908C-F8B6-96168798FE3A}"/>
              </a:ext>
            </a:extLst>
          </p:cNvPr>
          <p:cNvSpPr/>
          <p:nvPr/>
        </p:nvSpPr>
        <p:spPr>
          <a:xfrm>
            <a:off x="2619164" y="671691"/>
            <a:ext cx="6858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Our Father, Who art in heaven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Hallowed be Thy Name;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Thy kingdom come,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Thy will be done,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on earth as it is in heaven.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Give us this day our daily bread,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and forgive us our trespasses,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as we forgive those who trespass against us;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and lead us not into temptation,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but deliver us from evil. </a:t>
            </a:r>
          </a:p>
        </p:txBody>
      </p:sp>
    </p:spTree>
    <p:extLst>
      <p:ext uri="{BB962C8B-B14F-4D97-AF65-F5344CB8AC3E}">
        <p14:creationId xmlns:p14="http://schemas.microsoft.com/office/powerpoint/2010/main" val="294045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67544" y="180000"/>
            <a:ext cx="8460456" cy="648000"/>
          </a:xfrm>
        </p:spPr>
        <p:txBody>
          <a:bodyPr/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7544" y="1052736"/>
            <a:ext cx="8424256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2D095A-602A-F217-6FD5-8E6CD233C7E7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6165376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" y="0"/>
            <a:ext cx="912385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latin typeface="Calibri" pitchFamily="34" charset="0"/>
              </a:rPr>
              <a:t>SIGN OF PEACE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1905506"/>
            <a:ext cx="6120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The peace of the Lord be with you always.</a:t>
            </a:r>
            <a:endParaRPr lang="en-US" sz="3200" dirty="0"/>
          </a:p>
          <a:p>
            <a:r>
              <a:rPr lang="en-AU" sz="3200" b="1" dirty="0"/>
              <a:t>All:	AND WITH YOUR SPIRIT.</a:t>
            </a:r>
            <a:endParaRPr lang="en-US" sz="3200" dirty="0"/>
          </a:p>
          <a:p>
            <a:endParaRPr lang="en-AU" sz="3200" dirty="0"/>
          </a:p>
          <a:p>
            <a:r>
              <a:rPr lang="en-AU" sz="3200" dirty="0"/>
              <a:t>Let us offer each other the sign of peace.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9394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latin typeface="Calibri" pitchFamily="34" charset="0"/>
              </a:rPr>
              <a:t>BREAKING OF THE BREAD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944136"/>
            <a:ext cx="612068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Lamb of God, you take away the sins of the world:</a:t>
            </a:r>
          </a:p>
          <a:p>
            <a:r>
              <a:rPr lang="en-US" sz="3200" b="1" dirty="0"/>
              <a:t>Have mercy on us. </a:t>
            </a:r>
          </a:p>
          <a:p>
            <a:endParaRPr lang="en-AU" sz="2000" b="1" dirty="0"/>
          </a:p>
          <a:p>
            <a:r>
              <a:rPr lang="en-US" sz="3200" b="1" dirty="0"/>
              <a:t>Lamb of God, you take away the sins of the world:</a:t>
            </a:r>
          </a:p>
          <a:p>
            <a:r>
              <a:rPr lang="en-US" sz="3200" b="1" dirty="0"/>
              <a:t>Have mercy on us. </a:t>
            </a:r>
          </a:p>
          <a:p>
            <a:endParaRPr lang="en-US" sz="2000" b="1" dirty="0"/>
          </a:p>
          <a:p>
            <a:r>
              <a:rPr lang="en-US" sz="3200" b="1" dirty="0"/>
              <a:t>Lamb of God, you take away the sins of the world:</a:t>
            </a:r>
          </a:p>
          <a:p>
            <a:r>
              <a:rPr lang="en-US" sz="3200" b="1" dirty="0"/>
              <a:t>Grant us peace.</a:t>
            </a:r>
            <a:endParaRPr lang="en-US" sz="3200" b="1" dirty="0">
              <a:effectLst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2627784" y="6427113"/>
            <a:ext cx="6516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100" dirty="0"/>
              <a:t>Mass of Glory &amp; Praise - Paul Mason 2010 / Mass of St Francis – Paul Taylor 2010</a:t>
            </a:r>
          </a:p>
          <a:p>
            <a:pPr algn="ctr"/>
            <a:r>
              <a:rPr lang="en-AU" sz="1100" dirty="0"/>
              <a:t>All music reproduced with permission of Christian Copyright Licensing International Licence No. 219857</a:t>
            </a:r>
          </a:p>
        </p:txBody>
      </p:sp>
    </p:spTree>
    <p:extLst>
      <p:ext uri="{BB962C8B-B14F-4D97-AF65-F5344CB8AC3E}">
        <p14:creationId xmlns:p14="http://schemas.microsoft.com/office/powerpoint/2010/main" val="4305168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latin typeface="Calibri" pitchFamily="34" charset="0"/>
              </a:rPr>
              <a:t>COMMUNION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620688"/>
            <a:ext cx="612068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Behold the Lamb of God,</a:t>
            </a:r>
          </a:p>
          <a:p>
            <a:r>
              <a:rPr lang="en-US" sz="3200" dirty="0"/>
              <a:t>Behold him who takes away the sins of the world.</a:t>
            </a:r>
          </a:p>
          <a:p>
            <a:r>
              <a:rPr lang="en-US" sz="3200" dirty="0"/>
              <a:t>Blessed are those who are called to the supper of the Lamb.</a:t>
            </a:r>
          </a:p>
          <a:p>
            <a:endParaRPr lang="en-US" sz="1000" b="1" dirty="0"/>
          </a:p>
          <a:p>
            <a:r>
              <a:rPr lang="en-US" sz="3200" b="1" dirty="0"/>
              <a:t>All:	</a:t>
            </a:r>
            <a:r>
              <a:rPr lang="en-US" sz="3200" b="1" cap="all" dirty="0"/>
              <a:t>Lord, </a:t>
            </a:r>
            <a:br>
              <a:rPr lang="en-US" sz="3200" b="1" cap="all" dirty="0"/>
            </a:br>
            <a:r>
              <a:rPr lang="en-US" sz="3200" b="1" cap="all" dirty="0"/>
              <a:t>	I am not worthy that 	you should enter under 	my roof,</a:t>
            </a:r>
            <a:endParaRPr lang="en-US" sz="3200" dirty="0"/>
          </a:p>
          <a:p>
            <a:r>
              <a:rPr lang="en-AU" sz="3200" b="1" cap="all" dirty="0"/>
              <a:t>	but only say the word</a:t>
            </a:r>
            <a:endParaRPr lang="en-US" sz="3200" dirty="0"/>
          </a:p>
          <a:p>
            <a:r>
              <a:rPr lang="en-AU" sz="3200" b="1" cap="all" dirty="0"/>
              <a:t>	and my soul shall be 	healed.</a:t>
            </a:r>
            <a:endParaRPr lang="en-US" sz="3200" b="1" cap="all" dirty="0"/>
          </a:p>
        </p:txBody>
      </p:sp>
    </p:spTree>
    <p:extLst>
      <p:ext uri="{BB962C8B-B14F-4D97-AF65-F5344CB8AC3E}">
        <p14:creationId xmlns:p14="http://schemas.microsoft.com/office/powerpoint/2010/main" val="41638788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" y="0"/>
            <a:ext cx="9123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9561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95536" y="180000"/>
            <a:ext cx="8532464" cy="64800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59336" y="1052736"/>
            <a:ext cx="8532464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C14300-F1C5-92A8-E00A-FA64737AD072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27507204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95536" y="180000"/>
            <a:ext cx="8532464" cy="64800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59336" y="1052736"/>
            <a:ext cx="8532464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C14300-F1C5-92A8-E00A-FA64737AD072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3452119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95536" y="180000"/>
            <a:ext cx="8532464" cy="64800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59336" y="1052736"/>
            <a:ext cx="8532464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C14300-F1C5-92A8-E00A-FA64737AD072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3462517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95536" y="180000"/>
            <a:ext cx="8532464" cy="64800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59336" y="1052736"/>
            <a:ext cx="8532464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C14300-F1C5-92A8-E00A-FA64737AD072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41512642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" y="0"/>
            <a:ext cx="9123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615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67544" y="180000"/>
            <a:ext cx="8460456" cy="648000"/>
          </a:xfrm>
        </p:spPr>
        <p:txBody>
          <a:bodyPr/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7544" y="1052736"/>
            <a:ext cx="8424256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2D095A-602A-F217-6FD5-8E6CD233C7E7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28451572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95536" y="180000"/>
            <a:ext cx="8532464" cy="64800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59336" y="1052736"/>
            <a:ext cx="8532464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C14300-F1C5-92A8-E00A-FA64737AD072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14605553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95536" y="180000"/>
            <a:ext cx="8532464" cy="64800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59336" y="1052736"/>
            <a:ext cx="8532464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C14300-F1C5-92A8-E00A-FA64737AD072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18623426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95536" y="180000"/>
            <a:ext cx="8532464" cy="64800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59336" y="1052736"/>
            <a:ext cx="8532464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C14300-F1C5-92A8-E00A-FA64737AD072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20385763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95536" y="180000"/>
            <a:ext cx="8532464" cy="64800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59336" y="1052736"/>
            <a:ext cx="8532464" cy="483275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C14300-F1C5-92A8-E00A-FA64737AD072}"/>
              </a:ext>
            </a:extLst>
          </p:cNvPr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25508493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" y="0"/>
            <a:ext cx="9123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982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CONCLUDING RITE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1659285"/>
            <a:ext cx="56886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The Lord be with you.</a:t>
            </a:r>
            <a:endParaRPr lang="en-US" sz="3200" dirty="0"/>
          </a:p>
          <a:p>
            <a:endParaRPr lang="en-AU" sz="3200" b="1" dirty="0"/>
          </a:p>
          <a:p>
            <a:r>
              <a:rPr lang="en-AU" sz="3200" b="1" dirty="0"/>
              <a:t>All:	AND WITH YOUR SPIRIT.</a:t>
            </a:r>
          </a:p>
          <a:p>
            <a:endParaRPr lang="en-AU" sz="3200" b="1" dirty="0"/>
          </a:p>
          <a:p>
            <a:r>
              <a:rPr lang="en-AU" sz="3200" dirty="0"/>
              <a:t>Go ................</a:t>
            </a:r>
            <a:endParaRPr lang="en-US" sz="3200" dirty="0"/>
          </a:p>
          <a:p>
            <a:endParaRPr lang="en-AU" sz="3200" dirty="0"/>
          </a:p>
          <a:p>
            <a:r>
              <a:rPr lang="en-AU" sz="3200" b="1" dirty="0"/>
              <a:t>All:	THANKS BE TO GOD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21702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79512" y="180000"/>
            <a:ext cx="8748488" cy="648000"/>
          </a:xfrm>
        </p:spPr>
        <p:txBody>
          <a:bodyPr/>
          <a:lstStyle/>
          <a:p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79512" y="1052736"/>
            <a:ext cx="8712288" cy="4824536"/>
          </a:xfrm>
        </p:spPr>
        <p:txBody>
          <a:bodyPr/>
          <a:lstStyle/>
          <a:p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17951862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79512" y="180000"/>
            <a:ext cx="8748488" cy="648000"/>
          </a:xfrm>
        </p:spPr>
        <p:txBody>
          <a:bodyPr/>
          <a:lstStyle/>
          <a:p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79512" y="1052736"/>
            <a:ext cx="8712288" cy="4824536"/>
          </a:xfrm>
        </p:spPr>
        <p:txBody>
          <a:bodyPr/>
          <a:lstStyle/>
          <a:p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25348384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79512" y="180000"/>
            <a:ext cx="8748488" cy="648000"/>
          </a:xfrm>
        </p:spPr>
        <p:txBody>
          <a:bodyPr/>
          <a:lstStyle/>
          <a:p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79512" y="1052736"/>
            <a:ext cx="8712288" cy="4824536"/>
          </a:xfrm>
        </p:spPr>
        <p:txBody>
          <a:bodyPr/>
          <a:lstStyle/>
          <a:p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13747345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79512" y="180000"/>
            <a:ext cx="8748488" cy="648000"/>
          </a:xfrm>
        </p:spPr>
        <p:txBody>
          <a:bodyPr/>
          <a:lstStyle/>
          <a:p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79512" y="1052736"/>
            <a:ext cx="8712288" cy="4824536"/>
          </a:xfrm>
        </p:spPr>
        <p:txBody>
          <a:bodyPr/>
          <a:lstStyle/>
          <a:p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5877272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Music &amp; Lyrics By: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Insert Details Here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music reproduced with permission of ONE LICENSE No. A-642058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Christian Copyright Licensing No. 21987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Graphics Used with Permission of </a:t>
            </a:r>
            <a:r>
              <a:rPr kumimoji="0" lang="en-A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224228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latin typeface="Calibri" pitchFamily="34" charset="0"/>
              </a:rPr>
              <a:t>INTRODUCTORY RITES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1659285"/>
            <a:ext cx="61206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Calibri" pitchFamily="34" charset="0"/>
              </a:rPr>
              <a:t>In the name of the Father, </a:t>
            </a:r>
          </a:p>
          <a:p>
            <a:r>
              <a:rPr lang="en-AU" sz="3200" dirty="0">
                <a:latin typeface="Calibri" pitchFamily="34" charset="0"/>
              </a:rPr>
              <a:t>and of the Son, </a:t>
            </a:r>
          </a:p>
          <a:p>
            <a:r>
              <a:rPr lang="en-AU" sz="3200" dirty="0">
                <a:latin typeface="Calibri" pitchFamily="34" charset="0"/>
              </a:rPr>
              <a:t>and of the Holy Spirit.</a:t>
            </a:r>
          </a:p>
          <a:p>
            <a:endParaRPr lang="en-AU" sz="3200" dirty="0">
              <a:latin typeface="Calibri" pitchFamily="34" charset="0"/>
            </a:endParaRPr>
          </a:p>
          <a:p>
            <a:r>
              <a:rPr lang="en-AU" sz="3200" b="1" dirty="0">
                <a:latin typeface="Calibri" pitchFamily="34" charset="0"/>
              </a:rPr>
              <a:t>All: 	AMEN</a:t>
            </a:r>
          </a:p>
          <a:p>
            <a:endParaRPr lang="en-AU" sz="3200" b="1" dirty="0">
              <a:latin typeface="Calibri" pitchFamily="34" charset="0"/>
            </a:endParaRPr>
          </a:p>
          <a:p>
            <a:r>
              <a:rPr lang="en-AU" sz="3200" b="1" dirty="0">
                <a:latin typeface="Calibri" pitchFamily="34" charset="0"/>
              </a:rPr>
              <a:t>All:	AND WITH YOUR SPIRIT.</a:t>
            </a:r>
          </a:p>
        </p:txBody>
      </p:sp>
    </p:spTree>
    <p:extLst>
      <p:ext uri="{BB962C8B-B14F-4D97-AF65-F5344CB8AC3E}">
        <p14:creationId xmlns:p14="http://schemas.microsoft.com/office/powerpoint/2010/main" val="156166039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2987824" y="1997839"/>
            <a:ext cx="5688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4500" b="1" dirty="0">
                <a:latin typeface="Calibri" pitchFamily="34" charset="0"/>
              </a:rPr>
              <a:t>EPIPHANY OF THE LORD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96AB03-B4FB-C07A-C821-B91187813364}"/>
              </a:ext>
            </a:extLst>
          </p:cNvPr>
          <p:cNvSpPr/>
          <p:nvPr/>
        </p:nvSpPr>
        <p:spPr>
          <a:xfrm>
            <a:off x="2555776" y="5877272"/>
            <a:ext cx="6588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AU" sz="1400" dirty="0">
                <a:solidFill>
                  <a:prstClr val="black"/>
                </a:solidFill>
              </a:rPr>
              <a:t>All music reproduced with permission of ONE LICENSE No. A-642058 or</a:t>
            </a:r>
          </a:p>
          <a:p>
            <a:pPr lvl="0" algn="ctr"/>
            <a:r>
              <a:rPr lang="en-AU" sz="1400" dirty="0">
                <a:solidFill>
                  <a:prstClr val="black"/>
                </a:solidFill>
              </a:rPr>
              <a:t>Christian Copyright Licensing No. 21987</a:t>
            </a:r>
          </a:p>
          <a:p>
            <a:pPr lvl="0" algn="ctr"/>
            <a:r>
              <a:rPr lang="en-AU" sz="1400" dirty="0">
                <a:solidFill>
                  <a:prstClr val="black"/>
                </a:solidFill>
              </a:rPr>
              <a:t>Graphics Used with Permission of </a:t>
            </a:r>
            <a:r>
              <a:rPr lang="en-AU" sz="1400" dirty="0" err="1">
                <a:solidFill>
                  <a:prstClr val="black"/>
                </a:solidFill>
              </a:rPr>
              <a:t>Sr</a:t>
            </a:r>
            <a:r>
              <a:rPr lang="en-AU" sz="1400" dirty="0">
                <a:solidFill>
                  <a:prstClr val="black"/>
                </a:solidFill>
              </a:rPr>
              <a:t> Susan Daily IBVM.</a:t>
            </a:r>
          </a:p>
        </p:txBody>
      </p:sp>
    </p:spTree>
    <p:extLst>
      <p:ext uri="{BB962C8B-B14F-4D97-AF65-F5344CB8AC3E}">
        <p14:creationId xmlns:p14="http://schemas.microsoft.com/office/powerpoint/2010/main" val="234884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" y="0"/>
            <a:ext cx="912385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latin typeface="Calibri" pitchFamily="34" charset="0"/>
              </a:rPr>
              <a:t>PENITENTIAL ACT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3808" y="1166843"/>
            <a:ext cx="61206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latin typeface="Calibri" pitchFamily="34" charset="0"/>
              </a:rPr>
              <a:t>I confess to almighty God</a:t>
            </a:r>
          </a:p>
          <a:p>
            <a:r>
              <a:rPr lang="en-AU" sz="2800" b="1" dirty="0">
                <a:latin typeface="Calibri" pitchFamily="34" charset="0"/>
              </a:rPr>
              <a:t>and to you, my brothers and sisters,</a:t>
            </a:r>
          </a:p>
          <a:p>
            <a:r>
              <a:rPr lang="en-AU" sz="2800" b="1" dirty="0">
                <a:latin typeface="Calibri" pitchFamily="34" charset="0"/>
              </a:rPr>
              <a:t>that I have greatly sinned,</a:t>
            </a:r>
          </a:p>
          <a:p>
            <a:r>
              <a:rPr lang="en-AU" sz="2800" b="1" dirty="0">
                <a:latin typeface="Calibri" pitchFamily="34" charset="0"/>
              </a:rPr>
              <a:t>in my thoughts and in my words,</a:t>
            </a:r>
          </a:p>
          <a:p>
            <a:r>
              <a:rPr lang="en-AU" sz="2800" b="1" dirty="0">
                <a:latin typeface="Calibri" pitchFamily="34" charset="0"/>
              </a:rPr>
              <a:t>in what I have done and what I have failed to do,</a:t>
            </a:r>
          </a:p>
          <a:p>
            <a:r>
              <a:rPr lang="en-AU" sz="2800" b="1" dirty="0">
                <a:latin typeface="Calibri" pitchFamily="34" charset="0"/>
              </a:rPr>
              <a:t>through my fault, through my fault,  through my most grievous fault;</a:t>
            </a:r>
          </a:p>
          <a:p>
            <a:r>
              <a:rPr lang="en-AU" sz="2800" b="1" dirty="0">
                <a:latin typeface="Calibri" pitchFamily="34" charset="0"/>
              </a:rPr>
              <a:t>therefore I ask blessed </a:t>
            </a:r>
            <a:br>
              <a:rPr lang="en-AU" sz="2800" b="1" dirty="0">
                <a:latin typeface="Calibri" pitchFamily="34" charset="0"/>
              </a:rPr>
            </a:br>
            <a:r>
              <a:rPr lang="en-AU" sz="2800" b="1" dirty="0">
                <a:latin typeface="Calibri" pitchFamily="34" charset="0"/>
              </a:rPr>
              <a:t>Mary ever-Virgin,</a:t>
            </a:r>
          </a:p>
          <a:p>
            <a:r>
              <a:rPr lang="en-AU" sz="2800" b="1" dirty="0">
                <a:latin typeface="Calibri" pitchFamily="34" charset="0"/>
              </a:rPr>
              <a:t>all the Angels and Saints,</a:t>
            </a:r>
          </a:p>
          <a:p>
            <a:r>
              <a:rPr lang="en-AU" sz="2800" b="1" dirty="0">
                <a:latin typeface="Calibri" pitchFamily="34" charset="0"/>
              </a:rPr>
              <a:t>and you, my brothers and sisters,</a:t>
            </a:r>
          </a:p>
          <a:p>
            <a:r>
              <a:rPr lang="en-AU" sz="2800" b="1" dirty="0">
                <a:latin typeface="Calibri" pitchFamily="34" charset="0"/>
              </a:rPr>
              <a:t>to pray for me to the Lord our God.</a:t>
            </a:r>
          </a:p>
        </p:txBody>
      </p:sp>
    </p:spTree>
    <p:extLst>
      <p:ext uri="{BB962C8B-B14F-4D97-AF65-F5344CB8AC3E}">
        <p14:creationId xmlns:p14="http://schemas.microsoft.com/office/powerpoint/2010/main" val="3937607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latin typeface="Calibri" pitchFamily="34" charset="0"/>
              </a:rPr>
              <a:t>PENITENTIAL ACT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3808" y="2074783"/>
            <a:ext cx="612068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8525" algn="l"/>
              </a:tabLst>
            </a:pPr>
            <a:r>
              <a:rPr lang="en-GB" sz="3200" dirty="0"/>
              <a:t>May almighty God have mercy </a:t>
            </a:r>
          </a:p>
          <a:p>
            <a:pPr>
              <a:tabLst>
                <a:tab pos="898525" algn="l"/>
              </a:tabLst>
            </a:pPr>
            <a:r>
              <a:rPr lang="en-GB" sz="3200" dirty="0"/>
              <a:t>on us,</a:t>
            </a:r>
            <a:endParaRPr lang="en-AU" sz="3200" dirty="0"/>
          </a:p>
          <a:p>
            <a:pPr>
              <a:tabLst>
                <a:tab pos="898525" algn="l"/>
              </a:tabLst>
            </a:pPr>
            <a:r>
              <a:rPr lang="en-GB" sz="3200" dirty="0"/>
              <a:t>forgive us our sins,</a:t>
            </a:r>
            <a:endParaRPr lang="en-AU" sz="3200" dirty="0"/>
          </a:p>
          <a:p>
            <a:pPr>
              <a:spcAft>
                <a:spcPts val="1200"/>
              </a:spcAft>
              <a:tabLst>
                <a:tab pos="898525" algn="l"/>
              </a:tabLst>
            </a:pPr>
            <a:r>
              <a:rPr lang="en-GB" sz="3200" dirty="0"/>
              <a:t>and bring us to everlasting life.</a:t>
            </a:r>
          </a:p>
          <a:p>
            <a:pPr>
              <a:tabLst>
                <a:tab pos="898525" algn="l"/>
              </a:tabLst>
            </a:pPr>
            <a:r>
              <a:rPr lang="en-GB" sz="3200" b="1" dirty="0"/>
              <a:t>All: 	AMEN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44767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2204</Words>
  <Application>Microsoft Office PowerPoint</Application>
  <PresentationFormat>On-screen Show (4:3)</PresentationFormat>
  <Paragraphs>281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Arial</vt:lpstr>
      <vt:lpstr>Calibri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Claudine</dc:creator>
  <cp:lastModifiedBy>Marthese Sultana</cp:lastModifiedBy>
  <cp:revision>44</cp:revision>
  <dcterms:created xsi:type="dcterms:W3CDTF">2011-11-21T04:52:32Z</dcterms:created>
  <dcterms:modified xsi:type="dcterms:W3CDTF">2023-08-17T00:18:19Z</dcterms:modified>
</cp:coreProperties>
</file>