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6.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7.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8.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18" r:id="rId2"/>
    <p:sldMasterId id="2147483732" r:id="rId3"/>
    <p:sldMasterId id="2147483747" r:id="rId4"/>
    <p:sldMasterId id="2147483761" r:id="rId5"/>
    <p:sldMasterId id="2147483774" r:id="rId6"/>
    <p:sldMasterId id="2147483788" r:id="rId7"/>
    <p:sldMasterId id="2147483803" r:id="rId8"/>
    <p:sldMasterId id="2147483817" r:id="rId9"/>
  </p:sldMasterIdLst>
  <p:notesMasterIdLst>
    <p:notesMasterId r:id="rId81"/>
  </p:notesMasterIdLst>
  <p:sldIdLst>
    <p:sldId id="323" r:id="rId10"/>
    <p:sldId id="487" r:id="rId11"/>
    <p:sldId id="491" r:id="rId12"/>
    <p:sldId id="490" r:id="rId13"/>
    <p:sldId id="489" r:id="rId14"/>
    <p:sldId id="488" r:id="rId15"/>
    <p:sldId id="261" r:id="rId16"/>
    <p:sldId id="413" r:id="rId17"/>
    <p:sldId id="262" r:id="rId18"/>
    <p:sldId id="492" r:id="rId19"/>
    <p:sldId id="263" r:id="rId20"/>
    <p:sldId id="493" r:id="rId21"/>
    <p:sldId id="321" r:id="rId22"/>
    <p:sldId id="494" r:id="rId23"/>
    <p:sldId id="322" r:id="rId24"/>
    <p:sldId id="412" r:id="rId25"/>
    <p:sldId id="271" r:id="rId26"/>
    <p:sldId id="272" r:id="rId27"/>
    <p:sldId id="273" r:id="rId28"/>
    <p:sldId id="274" r:id="rId29"/>
    <p:sldId id="275" r:id="rId30"/>
    <p:sldId id="276" r:id="rId31"/>
    <p:sldId id="414" r:id="rId32"/>
    <p:sldId id="279" r:id="rId33"/>
    <p:sldId id="495" r:id="rId34"/>
    <p:sldId id="278" r:id="rId35"/>
    <p:sldId id="496" r:id="rId36"/>
    <p:sldId id="707" r:id="rId37"/>
    <p:sldId id="354" r:id="rId38"/>
    <p:sldId id="355" r:id="rId39"/>
    <p:sldId id="415" r:id="rId40"/>
    <p:sldId id="416" r:id="rId41"/>
    <p:sldId id="711" r:id="rId42"/>
    <p:sldId id="710" r:id="rId43"/>
    <p:sldId id="709" r:id="rId44"/>
    <p:sldId id="708" r:id="rId45"/>
    <p:sldId id="420" r:id="rId46"/>
    <p:sldId id="287" r:id="rId47"/>
    <p:sldId id="712" r:id="rId48"/>
    <p:sldId id="421" r:id="rId49"/>
    <p:sldId id="289" r:id="rId50"/>
    <p:sldId id="352" r:id="rId51"/>
    <p:sldId id="291" r:id="rId52"/>
    <p:sldId id="292" r:id="rId53"/>
    <p:sldId id="293" r:id="rId54"/>
    <p:sldId id="422" r:id="rId55"/>
    <p:sldId id="294" r:id="rId56"/>
    <p:sldId id="298" r:id="rId57"/>
    <p:sldId id="503" r:id="rId58"/>
    <p:sldId id="369" r:id="rId59"/>
    <p:sldId id="423" r:id="rId60"/>
    <p:sldId id="295" r:id="rId61"/>
    <p:sldId id="296" r:id="rId62"/>
    <p:sldId id="297" r:id="rId63"/>
    <p:sldId id="506" r:id="rId64"/>
    <p:sldId id="424" r:id="rId65"/>
    <p:sldId id="716" r:id="rId66"/>
    <p:sldId id="715" r:id="rId67"/>
    <p:sldId id="714" r:id="rId68"/>
    <p:sldId id="713" r:id="rId69"/>
    <p:sldId id="425" r:id="rId70"/>
    <p:sldId id="720" r:id="rId71"/>
    <p:sldId id="719" r:id="rId72"/>
    <p:sldId id="718" r:id="rId73"/>
    <p:sldId id="717" r:id="rId74"/>
    <p:sldId id="310" r:id="rId75"/>
    <p:sldId id="724" r:id="rId76"/>
    <p:sldId id="723" r:id="rId77"/>
    <p:sldId id="722" r:id="rId78"/>
    <p:sldId id="721" r:id="rId79"/>
    <p:sldId id="315" r:id="rId8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FF66"/>
    <a:srgbClr val="FFFFCC"/>
    <a:srgbClr val="FFFFFF"/>
    <a:srgbClr val="FFFF99"/>
    <a:srgbClr val="FF9900"/>
    <a:srgbClr val="002774"/>
    <a:srgbClr val="003300"/>
    <a:srgbClr val="6699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C92D2F9-CAEC-4C69-9767-E84FFF29E8C0}" v="929" dt="2024-04-10T02:21:57.1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105" d="100"/>
          <a:sy n="105" d="100"/>
        </p:scale>
        <p:origin x="107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slide" Target="slides/slide54.xml"/><Relationship Id="rId68" Type="http://schemas.openxmlformats.org/officeDocument/2006/relationships/slide" Target="slides/slide59.xml"/><Relationship Id="rId76" Type="http://schemas.openxmlformats.org/officeDocument/2006/relationships/slide" Target="slides/slide67.xml"/><Relationship Id="rId84"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62.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slide" Target="slides/slide57.xml"/><Relationship Id="rId74" Type="http://schemas.openxmlformats.org/officeDocument/2006/relationships/slide" Target="slides/slide65.xml"/><Relationship Id="rId79" Type="http://schemas.openxmlformats.org/officeDocument/2006/relationships/slide" Target="slides/slide70.xml"/><Relationship Id="rId87" Type="http://schemas.microsoft.com/office/2015/10/relationships/revisionInfo" Target="revisionInfo.xml"/><Relationship Id="rId5" Type="http://schemas.openxmlformats.org/officeDocument/2006/relationships/slideMaster" Target="slideMasters/slideMaster5.xml"/><Relationship Id="rId61" Type="http://schemas.openxmlformats.org/officeDocument/2006/relationships/slide" Target="slides/slide52.xml"/><Relationship Id="rId82" Type="http://schemas.openxmlformats.org/officeDocument/2006/relationships/presProps" Target="presProps.xml"/><Relationship Id="rId19" Type="http://schemas.openxmlformats.org/officeDocument/2006/relationships/slide" Target="slides/slide1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slide" Target="slides/slide60.xml"/><Relationship Id="rId77" Type="http://schemas.openxmlformats.org/officeDocument/2006/relationships/slide" Target="slides/slide68.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slide" Target="slides/slide63.xml"/><Relationship Id="rId80" Type="http://schemas.openxmlformats.org/officeDocument/2006/relationships/slide" Target="slides/slide71.xml"/><Relationship Id="rId85"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slide" Target="slides/slide66.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slide" Target="slides/slide69.xml"/><Relationship Id="rId81" Type="http://schemas.openxmlformats.org/officeDocument/2006/relationships/notesMaster" Target="notesMasters/notesMaster1.xml"/><Relationship Id="rId86"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Quakers Hill Parish" userId="654315b0-35d7-4124-99ab-33b305b33ffd" providerId="ADAL" clId="{DC92D2F9-CAEC-4C69-9767-E84FFF29E8C0}"/>
    <pc:docChg chg="undo custSel addSld delSld modSld delMainMaster">
      <pc:chgData name="Quakers Hill Parish" userId="654315b0-35d7-4124-99ab-33b305b33ffd" providerId="ADAL" clId="{DC92D2F9-CAEC-4C69-9767-E84FFF29E8C0}" dt="2024-04-10T02:21:57.167" v="1098"/>
      <pc:docMkLst>
        <pc:docMk/>
      </pc:docMkLst>
      <pc:sldChg chg="addSp delSp modSp del mod">
        <pc:chgData name="Quakers Hill Parish" userId="654315b0-35d7-4124-99ab-33b305b33ffd" providerId="ADAL" clId="{DC92D2F9-CAEC-4C69-9767-E84FFF29E8C0}" dt="2024-03-28T03:17:42.533" v="207" actId="47"/>
        <pc:sldMkLst>
          <pc:docMk/>
          <pc:sldMk cId="119157939" sldId="257"/>
        </pc:sldMkLst>
        <pc:spChg chg="mod">
          <ac:chgData name="Quakers Hill Parish" userId="654315b0-35d7-4124-99ab-33b305b33ffd" providerId="ADAL" clId="{DC92D2F9-CAEC-4C69-9767-E84FFF29E8C0}" dt="2023-11-09T03:37:39.771" v="15" actId="14100"/>
          <ac:spMkLst>
            <pc:docMk/>
            <pc:sldMk cId="119157939" sldId="257"/>
            <ac:spMk id="2" creationId="{00000000-0000-0000-0000-000000000000}"/>
          </ac:spMkLst>
        </pc:spChg>
        <pc:spChg chg="mod">
          <ac:chgData name="Quakers Hill Parish" userId="654315b0-35d7-4124-99ab-33b305b33ffd" providerId="ADAL" clId="{DC92D2F9-CAEC-4C69-9767-E84FFF29E8C0}" dt="2023-11-09T03:37:42.182" v="16" actId="14100"/>
          <ac:spMkLst>
            <pc:docMk/>
            <pc:sldMk cId="119157939" sldId="257"/>
            <ac:spMk id="3" creationId="{00000000-0000-0000-0000-000000000000}"/>
          </ac:spMkLst>
        </pc:spChg>
        <pc:spChg chg="del">
          <ac:chgData name="Quakers Hill Parish" userId="654315b0-35d7-4124-99ab-33b305b33ffd" providerId="ADAL" clId="{DC92D2F9-CAEC-4C69-9767-E84FFF29E8C0}" dt="2023-11-09T03:37:57.050" v="20" actId="478"/>
          <ac:spMkLst>
            <pc:docMk/>
            <pc:sldMk cId="119157939" sldId="257"/>
            <ac:spMk id="4" creationId="{00000000-0000-0000-0000-000000000000}"/>
          </ac:spMkLst>
        </pc:spChg>
        <pc:spChg chg="add del mod">
          <ac:chgData name="Quakers Hill Parish" userId="654315b0-35d7-4124-99ab-33b305b33ffd" providerId="ADAL" clId="{DC92D2F9-CAEC-4C69-9767-E84FFF29E8C0}" dt="2023-11-09T03:39:29.058" v="28" actId="478"/>
          <ac:spMkLst>
            <pc:docMk/>
            <pc:sldMk cId="119157939" sldId="257"/>
            <ac:spMk id="5" creationId="{BEE08A1C-9984-2B31-967B-8EAA38DC31CF}"/>
          </ac:spMkLst>
        </pc:spChg>
        <pc:spChg chg="add mod">
          <ac:chgData name="Quakers Hill Parish" userId="654315b0-35d7-4124-99ab-33b305b33ffd" providerId="ADAL" clId="{DC92D2F9-CAEC-4C69-9767-E84FFF29E8C0}" dt="2023-11-09T03:39:57.323" v="35" actId="122"/>
          <ac:spMkLst>
            <pc:docMk/>
            <pc:sldMk cId="119157939" sldId="257"/>
            <ac:spMk id="6" creationId="{6E8C75E5-CC1C-D87D-3281-62640CBE9AB1}"/>
          </ac:spMkLst>
        </pc:spChg>
      </pc:sldChg>
      <pc:sldChg chg="del">
        <pc:chgData name="Quakers Hill Parish" userId="654315b0-35d7-4124-99ab-33b305b33ffd" providerId="ADAL" clId="{DC92D2F9-CAEC-4C69-9767-E84FFF29E8C0}" dt="2024-03-28T03:18:03.639" v="211" actId="47"/>
        <pc:sldMkLst>
          <pc:docMk/>
          <pc:sldMk cId="1561660390" sldId="261"/>
        </pc:sldMkLst>
      </pc:sldChg>
      <pc:sldChg chg="modSp del mod">
        <pc:chgData name="Quakers Hill Parish" userId="654315b0-35d7-4124-99ab-33b305b33ffd" providerId="ADAL" clId="{DC92D2F9-CAEC-4C69-9767-E84FFF29E8C0}" dt="2024-03-28T03:18:13.412" v="212" actId="47"/>
        <pc:sldMkLst>
          <pc:docMk/>
          <pc:sldMk cId="3937607769" sldId="262"/>
        </pc:sldMkLst>
        <pc:spChg chg="mod">
          <ac:chgData name="Quakers Hill Parish" userId="654315b0-35d7-4124-99ab-33b305b33ffd" providerId="ADAL" clId="{DC92D2F9-CAEC-4C69-9767-E84FFF29E8C0}" dt="2023-11-09T03:40:39.145" v="39" actId="6549"/>
          <ac:spMkLst>
            <pc:docMk/>
            <pc:sldMk cId="3937607769" sldId="262"/>
            <ac:spMk id="2" creationId="{00000000-0000-0000-0000-000000000000}"/>
          </ac:spMkLst>
        </pc:spChg>
      </pc:sldChg>
      <pc:sldChg chg="modSp del mod">
        <pc:chgData name="Quakers Hill Parish" userId="654315b0-35d7-4124-99ab-33b305b33ffd" providerId="ADAL" clId="{DC92D2F9-CAEC-4C69-9767-E84FFF29E8C0}" dt="2024-03-28T03:18:13.663" v="213" actId="47"/>
        <pc:sldMkLst>
          <pc:docMk/>
          <pc:sldMk cId="3544767924" sldId="263"/>
        </pc:sldMkLst>
        <pc:spChg chg="mod">
          <ac:chgData name="Quakers Hill Parish" userId="654315b0-35d7-4124-99ab-33b305b33ffd" providerId="ADAL" clId="{DC92D2F9-CAEC-4C69-9767-E84FFF29E8C0}" dt="2023-11-09T03:40:43.758" v="40" actId="6549"/>
          <ac:spMkLst>
            <pc:docMk/>
            <pc:sldMk cId="3544767924" sldId="263"/>
            <ac:spMk id="2" creationId="{00000000-0000-0000-0000-000000000000}"/>
          </ac:spMkLst>
        </pc:spChg>
      </pc:sldChg>
      <pc:sldChg chg="del">
        <pc:chgData name="Quakers Hill Parish" userId="654315b0-35d7-4124-99ab-33b305b33ffd" providerId="ADAL" clId="{DC92D2F9-CAEC-4C69-9767-E84FFF29E8C0}" dt="2023-11-09T03:40:48.632" v="41" actId="47"/>
        <pc:sldMkLst>
          <pc:docMk/>
          <pc:sldMk cId="2717523881" sldId="264"/>
        </pc:sldMkLst>
      </pc:sldChg>
      <pc:sldChg chg="del">
        <pc:chgData name="Quakers Hill Parish" userId="654315b0-35d7-4124-99ab-33b305b33ffd" providerId="ADAL" clId="{DC92D2F9-CAEC-4C69-9767-E84FFF29E8C0}" dt="2023-11-09T03:40:49.339" v="42" actId="47"/>
        <pc:sldMkLst>
          <pc:docMk/>
          <pc:sldMk cId="1116155743" sldId="265"/>
        </pc:sldMkLst>
      </pc:sldChg>
      <pc:sldChg chg="del">
        <pc:chgData name="Quakers Hill Parish" userId="654315b0-35d7-4124-99ab-33b305b33ffd" providerId="ADAL" clId="{DC92D2F9-CAEC-4C69-9767-E84FFF29E8C0}" dt="2023-11-09T03:40:50.346" v="43" actId="47"/>
        <pc:sldMkLst>
          <pc:docMk/>
          <pc:sldMk cId="786798960" sldId="266"/>
        </pc:sldMkLst>
      </pc:sldChg>
      <pc:sldChg chg="del">
        <pc:chgData name="Quakers Hill Parish" userId="654315b0-35d7-4124-99ab-33b305b33ffd" providerId="ADAL" clId="{DC92D2F9-CAEC-4C69-9767-E84FFF29E8C0}" dt="2023-11-09T03:40:51.433" v="44" actId="47"/>
        <pc:sldMkLst>
          <pc:docMk/>
          <pc:sldMk cId="2711387325" sldId="267"/>
        </pc:sldMkLst>
      </pc:sldChg>
      <pc:sldChg chg="del">
        <pc:chgData name="Quakers Hill Parish" userId="654315b0-35d7-4124-99ab-33b305b33ffd" providerId="ADAL" clId="{DC92D2F9-CAEC-4C69-9767-E84FFF29E8C0}" dt="2023-11-09T03:40:52.535" v="45" actId="47"/>
        <pc:sldMkLst>
          <pc:docMk/>
          <pc:sldMk cId="527158564" sldId="268"/>
        </pc:sldMkLst>
      </pc:sldChg>
      <pc:sldChg chg="modSp mod setBg">
        <pc:chgData name="Quakers Hill Parish" userId="654315b0-35d7-4124-99ab-33b305b33ffd" providerId="ADAL" clId="{DC92D2F9-CAEC-4C69-9767-E84FFF29E8C0}" dt="2024-03-28T03:25:21.593" v="322" actId="20577"/>
        <pc:sldMkLst>
          <pc:docMk/>
          <pc:sldMk cId="2575721258" sldId="271"/>
        </pc:sldMkLst>
        <pc:spChg chg="mod">
          <ac:chgData name="Quakers Hill Parish" userId="654315b0-35d7-4124-99ab-33b305b33ffd" providerId="ADAL" clId="{DC92D2F9-CAEC-4C69-9767-E84FFF29E8C0}" dt="2024-03-28T03:25:21.593" v="322" actId="20577"/>
          <ac:spMkLst>
            <pc:docMk/>
            <pc:sldMk cId="2575721258" sldId="271"/>
            <ac:spMk id="2" creationId="{00000000-0000-0000-0000-000000000000}"/>
          </ac:spMkLst>
        </pc:spChg>
      </pc:sldChg>
      <pc:sldChg chg="modSp mod setBg">
        <pc:chgData name="Quakers Hill Parish" userId="654315b0-35d7-4124-99ab-33b305b33ffd" providerId="ADAL" clId="{DC92D2F9-CAEC-4C69-9767-E84FFF29E8C0}" dt="2024-03-28T03:26:04.469" v="430" actId="403"/>
        <pc:sldMkLst>
          <pc:docMk/>
          <pc:sldMk cId="3534440998" sldId="272"/>
        </pc:sldMkLst>
        <pc:spChg chg="mod">
          <ac:chgData name="Quakers Hill Parish" userId="654315b0-35d7-4124-99ab-33b305b33ffd" providerId="ADAL" clId="{DC92D2F9-CAEC-4C69-9767-E84FFF29E8C0}" dt="2024-03-28T03:26:04.469" v="430" actId="403"/>
          <ac:spMkLst>
            <pc:docMk/>
            <pc:sldMk cId="3534440998" sldId="272"/>
            <ac:spMk id="2" creationId="{00000000-0000-0000-0000-000000000000}"/>
          </ac:spMkLst>
        </pc:spChg>
      </pc:sldChg>
      <pc:sldChg chg="modSp mod setBg">
        <pc:chgData name="Quakers Hill Parish" userId="654315b0-35d7-4124-99ab-33b305b33ffd" providerId="ADAL" clId="{DC92D2F9-CAEC-4C69-9767-E84FFF29E8C0}" dt="2024-03-28T03:26:56.521" v="535" actId="1076"/>
        <pc:sldMkLst>
          <pc:docMk/>
          <pc:sldMk cId="269181385" sldId="273"/>
        </pc:sldMkLst>
        <pc:spChg chg="mod">
          <ac:chgData name="Quakers Hill Parish" userId="654315b0-35d7-4124-99ab-33b305b33ffd" providerId="ADAL" clId="{DC92D2F9-CAEC-4C69-9767-E84FFF29E8C0}" dt="2024-03-28T03:26:56.521" v="535" actId="1076"/>
          <ac:spMkLst>
            <pc:docMk/>
            <pc:sldMk cId="269181385" sldId="273"/>
            <ac:spMk id="2" creationId="{00000000-0000-0000-0000-000000000000}"/>
          </ac:spMkLst>
        </pc:spChg>
      </pc:sldChg>
      <pc:sldChg chg="modSp mod setBg">
        <pc:chgData name="Quakers Hill Parish" userId="654315b0-35d7-4124-99ab-33b305b33ffd" providerId="ADAL" clId="{DC92D2F9-CAEC-4C69-9767-E84FFF29E8C0}" dt="2024-03-28T03:27:54.730" v="642"/>
        <pc:sldMkLst>
          <pc:docMk/>
          <pc:sldMk cId="3122992743" sldId="274"/>
        </pc:sldMkLst>
        <pc:spChg chg="mod">
          <ac:chgData name="Quakers Hill Parish" userId="654315b0-35d7-4124-99ab-33b305b33ffd" providerId="ADAL" clId="{DC92D2F9-CAEC-4C69-9767-E84FFF29E8C0}" dt="2024-03-28T03:27:40.831" v="541" actId="207"/>
          <ac:spMkLst>
            <pc:docMk/>
            <pc:sldMk cId="3122992743" sldId="274"/>
            <ac:spMk id="2" creationId="{00000000-0000-0000-0000-000000000000}"/>
          </ac:spMkLst>
        </pc:spChg>
      </pc:sldChg>
      <pc:sldChg chg="modSp mod setBg">
        <pc:chgData name="Quakers Hill Parish" userId="654315b0-35d7-4124-99ab-33b305b33ffd" providerId="ADAL" clId="{DC92D2F9-CAEC-4C69-9767-E84FFF29E8C0}" dt="2024-03-28T03:28:47.098" v="750" actId="1076"/>
        <pc:sldMkLst>
          <pc:docMk/>
          <pc:sldMk cId="2568170628" sldId="275"/>
        </pc:sldMkLst>
        <pc:spChg chg="mod">
          <ac:chgData name="Quakers Hill Parish" userId="654315b0-35d7-4124-99ab-33b305b33ffd" providerId="ADAL" clId="{DC92D2F9-CAEC-4C69-9767-E84FFF29E8C0}" dt="2024-03-28T03:28:47.098" v="750" actId="1076"/>
          <ac:spMkLst>
            <pc:docMk/>
            <pc:sldMk cId="2568170628" sldId="275"/>
            <ac:spMk id="2" creationId="{00000000-0000-0000-0000-000000000000}"/>
          </ac:spMkLst>
        </pc:spChg>
      </pc:sldChg>
      <pc:sldChg chg="modSp mod setBg">
        <pc:chgData name="Quakers Hill Parish" userId="654315b0-35d7-4124-99ab-33b305b33ffd" providerId="ADAL" clId="{DC92D2F9-CAEC-4C69-9767-E84FFF29E8C0}" dt="2024-03-28T03:29:16.353" v="853" actId="255"/>
        <pc:sldMkLst>
          <pc:docMk/>
          <pc:sldMk cId="838244830" sldId="276"/>
        </pc:sldMkLst>
        <pc:spChg chg="mod">
          <ac:chgData name="Quakers Hill Parish" userId="654315b0-35d7-4124-99ab-33b305b33ffd" providerId="ADAL" clId="{DC92D2F9-CAEC-4C69-9767-E84FFF29E8C0}" dt="2024-03-28T03:29:16.353" v="853" actId="255"/>
          <ac:spMkLst>
            <pc:docMk/>
            <pc:sldMk cId="838244830" sldId="276"/>
            <ac:spMk id="2" creationId="{00000000-0000-0000-0000-000000000000}"/>
          </ac:spMkLst>
        </pc:spChg>
      </pc:sldChg>
      <pc:sldChg chg="del">
        <pc:chgData name="Quakers Hill Parish" userId="654315b0-35d7-4124-99ab-33b305b33ffd" providerId="ADAL" clId="{DC92D2F9-CAEC-4C69-9767-E84FFF29E8C0}" dt="2024-03-28T03:29:27.157" v="854" actId="47"/>
        <pc:sldMkLst>
          <pc:docMk/>
          <pc:sldMk cId="2556344889" sldId="278"/>
        </pc:sldMkLst>
      </pc:sldChg>
      <pc:sldChg chg="del">
        <pc:chgData name="Quakers Hill Parish" userId="654315b0-35d7-4124-99ab-33b305b33ffd" providerId="ADAL" clId="{DC92D2F9-CAEC-4C69-9767-E84FFF29E8C0}" dt="2024-03-28T03:29:27.649" v="855" actId="47"/>
        <pc:sldMkLst>
          <pc:docMk/>
          <pc:sldMk cId="3916099627" sldId="279"/>
        </pc:sldMkLst>
      </pc:sldChg>
      <pc:sldChg chg="del">
        <pc:chgData name="Quakers Hill Parish" userId="654315b0-35d7-4124-99ab-33b305b33ffd" providerId="ADAL" clId="{DC92D2F9-CAEC-4C69-9767-E84FFF29E8C0}" dt="2024-04-10T01:56:38.927" v="863" actId="47"/>
        <pc:sldMkLst>
          <pc:docMk/>
          <pc:sldMk cId="948606547" sldId="287"/>
        </pc:sldMkLst>
      </pc:sldChg>
      <pc:sldChg chg="del">
        <pc:chgData name="Quakers Hill Parish" userId="654315b0-35d7-4124-99ab-33b305b33ffd" providerId="ADAL" clId="{DC92D2F9-CAEC-4C69-9767-E84FFF29E8C0}" dt="2024-04-10T01:57:31.307" v="864" actId="47"/>
        <pc:sldMkLst>
          <pc:docMk/>
          <pc:sldMk cId="3878650883" sldId="289"/>
        </pc:sldMkLst>
      </pc:sldChg>
      <pc:sldChg chg="del">
        <pc:chgData name="Quakers Hill Parish" userId="654315b0-35d7-4124-99ab-33b305b33ffd" providerId="ADAL" clId="{DC92D2F9-CAEC-4C69-9767-E84FFF29E8C0}" dt="2024-04-10T01:57:46.297" v="865" actId="47"/>
        <pc:sldMkLst>
          <pc:docMk/>
          <pc:sldMk cId="667561288" sldId="291"/>
        </pc:sldMkLst>
      </pc:sldChg>
      <pc:sldChg chg="del">
        <pc:chgData name="Quakers Hill Parish" userId="654315b0-35d7-4124-99ab-33b305b33ffd" providerId="ADAL" clId="{DC92D2F9-CAEC-4C69-9767-E84FFF29E8C0}" dt="2024-04-10T01:57:46.547" v="866" actId="47"/>
        <pc:sldMkLst>
          <pc:docMk/>
          <pc:sldMk cId="3939271558" sldId="292"/>
        </pc:sldMkLst>
      </pc:sldChg>
      <pc:sldChg chg="del">
        <pc:chgData name="Quakers Hill Parish" userId="654315b0-35d7-4124-99ab-33b305b33ffd" providerId="ADAL" clId="{DC92D2F9-CAEC-4C69-9767-E84FFF29E8C0}" dt="2024-04-10T01:57:46.798" v="867" actId="47"/>
        <pc:sldMkLst>
          <pc:docMk/>
          <pc:sldMk cId="3582638356" sldId="293"/>
        </pc:sldMkLst>
      </pc:sldChg>
      <pc:sldChg chg="del">
        <pc:chgData name="Quakers Hill Parish" userId="654315b0-35d7-4124-99ab-33b305b33ffd" providerId="ADAL" clId="{DC92D2F9-CAEC-4C69-9767-E84FFF29E8C0}" dt="2024-04-10T01:58:14.313" v="868" actId="47"/>
        <pc:sldMkLst>
          <pc:docMk/>
          <pc:sldMk cId="413102633" sldId="294"/>
        </pc:sldMkLst>
      </pc:sldChg>
      <pc:sldChg chg="del">
        <pc:chgData name="Quakers Hill Parish" userId="654315b0-35d7-4124-99ab-33b305b33ffd" providerId="ADAL" clId="{DC92D2F9-CAEC-4C69-9767-E84FFF29E8C0}" dt="2024-04-10T02:00:44.432" v="871" actId="47"/>
        <pc:sldMkLst>
          <pc:docMk/>
          <pc:sldMk cId="272939499" sldId="295"/>
        </pc:sldMkLst>
      </pc:sldChg>
      <pc:sldChg chg="del">
        <pc:chgData name="Quakers Hill Parish" userId="654315b0-35d7-4124-99ab-33b305b33ffd" providerId="ADAL" clId="{DC92D2F9-CAEC-4C69-9767-E84FFF29E8C0}" dt="2024-04-10T02:00:44.714" v="872" actId="47"/>
        <pc:sldMkLst>
          <pc:docMk/>
          <pc:sldMk cId="430516852" sldId="296"/>
        </pc:sldMkLst>
      </pc:sldChg>
      <pc:sldChg chg="del">
        <pc:chgData name="Quakers Hill Parish" userId="654315b0-35d7-4124-99ab-33b305b33ffd" providerId="ADAL" clId="{DC92D2F9-CAEC-4C69-9767-E84FFF29E8C0}" dt="2024-04-10T02:00:44.986" v="873" actId="47"/>
        <pc:sldMkLst>
          <pc:docMk/>
          <pc:sldMk cId="4163878842" sldId="297"/>
        </pc:sldMkLst>
      </pc:sldChg>
      <pc:sldChg chg="del">
        <pc:chgData name="Quakers Hill Parish" userId="654315b0-35d7-4124-99ab-33b305b33ffd" providerId="ADAL" clId="{DC92D2F9-CAEC-4C69-9767-E84FFF29E8C0}" dt="2024-04-10T02:02:01.775" v="882" actId="47"/>
        <pc:sldMkLst>
          <pc:docMk/>
          <pc:sldMk cId="1092170236" sldId="310"/>
        </pc:sldMkLst>
      </pc:sldChg>
      <pc:sldChg chg="addSp delSp modSp mod setBg">
        <pc:chgData name="Quakers Hill Parish" userId="654315b0-35d7-4124-99ab-33b305b33ffd" providerId="ADAL" clId="{DC92D2F9-CAEC-4C69-9767-E84FFF29E8C0}" dt="2024-04-10T02:02:57.457" v="991"/>
        <pc:sldMkLst>
          <pc:docMk/>
          <pc:sldMk cId="2348843878" sldId="315"/>
        </pc:sldMkLst>
        <pc:spChg chg="add del mod">
          <ac:chgData name="Quakers Hill Parish" userId="654315b0-35d7-4124-99ab-33b305b33ffd" providerId="ADAL" clId="{DC92D2F9-CAEC-4C69-9767-E84FFF29E8C0}" dt="2023-11-09T03:48:32.235" v="136"/>
          <ac:spMkLst>
            <pc:docMk/>
            <pc:sldMk cId="2348843878" sldId="315"/>
            <ac:spMk id="2" creationId="{049E8D3B-1720-34D3-2D4D-37B09112C111}"/>
          </ac:spMkLst>
        </pc:spChg>
        <pc:spChg chg="add mod">
          <ac:chgData name="Quakers Hill Parish" userId="654315b0-35d7-4124-99ab-33b305b33ffd" providerId="ADAL" clId="{DC92D2F9-CAEC-4C69-9767-E84FFF29E8C0}" dt="2024-04-10T02:02:38.298" v="890" actId="207"/>
          <ac:spMkLst>
            <pc:docMk/>
            <pc:sldMk cId="2348843878" sldId="315"/>
            <ac:spMk id="3" creationId="{D46F6B57-CBAE-6096-24EE-C4D0FD11803E}"/>
          </ac:spMkLst>
        </pc:spChg>
        <pc:spChg chg="del">
          <ac:chgData name="Quakers Hill Parish" userId="654315b0-35d7-4124-99ab-33b305b33ffd" providerId="ADAL" clId="{DC92D2F9-CAEC-4C69-9767-E84FFF29E8C0}" dt="2023-11-09T03:48:27.916" v="134" actId="478"/>
          <ac:spMkLst>
            <pc:docMk/>
            <pc:sldMk cId="2348843878" sldId="315"/>
            <ac:spMk id="4" creationId="{00000000-0000-0000-0000-000000000000}"/>
          </ac:spMkLst>
        </pc:spChg>
        <pc:spChg chg="mod">
          <ac:chgData name="Quakers Hill Parish" userId="654315b0-35d7-4124-99ab-33b305b33ffd" providerId="ADAL" clId="{DC92D2F9-CAEC-4C69-9767-E84FFF29E8C0}" dt="2024-04-10T02:02:35.540" v="889" actId="207"/>
          <ac:spMkLst>
            <pc:docMk/>
            <pc:sldMk cId="2348843878" sldId="315"/>
            <ac:spMk id="7" creationId="{00000000-0000-0000-0000-000000000000}"/>
          </ac:spMkLst>
        </pc:spChg>
      </pc:sldChg>
      <pc:sldChg chg="del">
        <pc:chgData name="Quakers Hill Parish" userId="654315b0-35d7-4124-99ab-33b305b33ffd" providerId="ADAL" clId="{DC92D2F9-CAEC-4C69-9767-E84FFF29E8C0}" dt="2023-11-09T03:42:05.442" v="52" actId="47"/>
        <pc:sldMkLst>
          <pc:docMk/>
          <pc:sldMk cId="3545996753" sldId="318"/>
        </pc:sldMkLst>
      </pc:sldChg>
      <pc:sldChg chg="del">
        <pc:chgData name="Quakers Hill Parish" userId="654315b0-35d7-4124-99ab-33b305b33ffd" providerId="ADAL" clId="{DC92D2F9-CAEC-4C69-9767-E84FFF29E8C0}" dt="2024-03-28T03:18:14.906" v="215" actId="47"/>
        <pc:sldMkLst>
          <pc:docMk/>
          <pc:sldMk cId="500758453" sldId="321"/>
        </pc:sldMkLst>
      </pc:sldChg>
      <pc:sldChg chg="del">
        <pc:chgData name="Quakers Hill Parish" userId="654315b0-35d7-4124-99ab-33b305b33ffd" providerId="ADAL" clId="{DC92D2F9-CAEC-4C69-9767-E84FFF29E8C0}" dt="2024-03-28T03:19:42.476" v="217"/>
        <pc:sldMkLst>
          <pc:docMk/>
          <pc:sldMk cId="3802545817" sldId="322"/>
        </pc:sldMkLst>
      </pc:sldChg>
      <pc:sldChg chg="modSp mod setBg">
        <pc:chgData name="Quakers Hill Parish" userId="654315b0-35d7-4124-99ab-33b305b33ffd" providerId="ADAL" clId="{DC92D2F9-CAEC-4C69-9767-E84FFF29E8C0}" dt="2024-04-10T02:21:57.167" v="1098"/>
        <pc:sldMkLst>
          <pc:docMk/>
          <pc:sldMk cId="0" sldId="323"/>
        </pc:sldMkLst>
        <pc:spChg chg="mod">
          <ac:chgData name="Quakers Hill Parish" userId="654315b0-35d7-4124-99ab-33b305b33ffd" providerId="ADAL" clId="{DC92D2F9-CAEC-4C69-9767-E84FFF29E8C0}" dt="2024-04-10T02:21:35.434" v="995" actId="207"/>
          <ac:spMkLst>
            <pc:docMk/>
            <pc:sldMk cId="0" sldId="323"/>
            <ac:spMk id="2" creationId="{00000000-0000-0000-0000-000000000000}"/>
          </ac:spMkLst>
        </pc:spChg>
        <pc:spChg chg="mod">
          <ac:chgData name="Quakers Hill Parish" userId="654315b0-35d7-4124-99ab-33b305b33ffd" providerId="ADAL" clId="{DC92D2F9-CAEC-4C69-9767-E84FFF29E8C0}" dt="2024-04-10T02:21:38.790" v="996" actId="207"/>
          <ac:spMkLst>
            <pc:docMk/>
            <pc:sldMk cId="0" sldId="323"/>
            <ac:spMk id="3" creationId="{00000000-0000-0000-0000-000000000000}"/>
          </ac:spMkLst>
        </pc:spChg>
        <pc:spChg chg="mod">
          <ac:chgData name="Quakers Hill Parish" userId="654315b0-35d7-4124-99ab-33b305b33ffd" providerId="ADAL" clId="{DC92D2F9-CAEC-4C69-9767-E84FFF29E8C0}" dt="2024-04-10T02:21:41.904" v="997" actId="207"/>
          <ac:spMkLst>
            <pc:docMk/>
            <pc:sldMk cId="0" sldId="323"/>
            <ac:spMk id="4" creationId="{00000000-0000-0000-0000-000000000000}"/>
          </ac:spMkLst>
        </pc:spChg>
      </pc:sldChg>
      <pc:sldChg chg="del">
        <pc:chgData name="Quakers Hill Parish" userId="654315b0-35d7-4124-99ab-33b305b33ffd" providerId="ADAL" clId="{DC92D2F9-CAEC-4C69-9767-E84FFF29E8C0}" dt="2024-04-10T01:55:57.850" v="862" actId="47"/>
        <pc:sldMkLst>
          <pc:docMk/>
          <pc:sldMk cId="2035447454" sldId="324"/>
        </pc:sldMkLst>
      </pc:sldChg>
      <pc:sldChg chg="modSp del mod">
        <pc:chgData name="Quakers Hill Parish" userId="654315b0-35d7-4124-99ab-33b305b33ffd" providerId="ADAL" clId="{DC92D2F9-CAEC-4C69-9767-E84FFF29E8C0}" dt="2024-03-28T03:29:28.207" v="856" actId="47"/>
        <pc:sldMkLst>
          <pc:docMk/>
          <pc:sldMk cId="830898589" sldId="346"/>
        </pc:sldMkLst>
        <pc:spChg chg="mod">
          <ac:chgData name="Quakers Hill Parish" userId="654315b0-35d7-4124-99ab-33b305b33ffd" providerId="ADAL" clId="{DC92D2F9-CAEC-4C69-9767-E84FFF29E8C0}" dt="2023-11-09T03:44:45.116" v="102" actId="20577"/>
          <ac:spMkLst>
            <pc:docMk/>
            <pc:sldMk cId="830898589" sldId="346"/>
            <ac:spMk id="2" creationId="{00000000-0000-0000-0000-000000000000}"/>
          </ac:spMkLst>
        </pc:spChg>
      </pc:sldChg>
      <pc:sldChg chg="del">
        <pc:chgData name="Quakers Hill Parish" userId="654315b0-35d7-4124-99ab-33b305b33ffd" providerId="ADAL" clId="{DC92D2F9-CAEC-4C69-9767-E84FFF29E8C0}" dt="2023-11-09T03:42:00.741" v="51" actId="47"/>
        <pc:sldMkLst>
          <pc:docMk/>
          <pc:sldMk cId="566119251" sldId="347"/>
        </pc:sldMkLst>
      </pc:sldChg>
      <pc:sldChg chg="del">
        <pc:chgData name="Quakers Hill Parish" userId="654315b0-35d7-4124-99ab-33b305b33ffd" providerId="ADAL" clId="{DC92D2F9-CAEC-4C69-9767-E84FFF29E8C0}" dt="2023-11-09T03:43:49.463" v="68" actId="47"/>
        <pc:sldMkLst>
          <pc:docMk/>
          <pc:sldMk cId="566119251" sldId="348"/>
        </pc:sldMkLst>
      </pc:sldChg>
      <pc:sldChg chg="del">
        <pc:chgData name="Quakers Hill Parish" userId="654315b0-35d7-4124-99ab-33b305b33ffd" providerId="ADAL" clId="{DC92D2F9-CAEC-4C69-9767-E84FFF29E8C0}" dt="2023-11-09T03:45:30.877" v="104" actId="47"/>
        <pc:sldMkLst>
          <pc:docMk/>
          <pc:sldMk cId="566119251" sldId="349"/>
        </pc:sldMkLst>
      </pc:sldChg>
      <pc:sldChg chg="del">
        <pc:chgData name="Quakers Hill Parish" userId="654315b0-35d7-4124-99ab-33b305b33ffd" providerId="ADAL" clId="{DC92D2F9-CAEC-4C69-9767-E84FFF29E8C0}" dt="2023-11-09T03:46:14.457" v="110" actId="47"/>
        <pc:sldMkLst>
          <pc:docMk/>
          <pc:sldMk cId="566119251" sldId="350"/>
        </pc:sldMkLst>
      </pc:sldChg>
      <pc:sldChg chg="del">
        <pc:chgData name="Quakers Hill Parish" userId="654315b0-35d7-4124-99ab-33b305b33ffd" providerId="ADAL" clId="{DC92D2F9-CAEC-4C69-9767-E84FFF29E8C0}" dt="2023-11-09T03:46:19.050" v="111" actId="47"/>
        <pc:sldMkLst>
          <pc:docMk/>
          <pc:sldMk cId="566119251" sldId="351"/>
        </pc:sldMkLst>
      </pc:sldChg>
      <pc:sldChg chg="del">
        <pc:chgData name="Quakers Hill Parish" userId="654315b0-35d7-4124-99ab-33b305b33ffd" providerId="ADAL" clId="{DC92D2F9-CAEC-4C69-9767-E84FFF29E8C0}" dt="2023-11-09T03:46:30.560" v="112" actId="47"/>
        <pc:sldMkLst>
          <pc:docMk/>
          <pc:sldMk cId="566119251" sldId="353"/>
        </pc:sldMkLst>
      </pc:sldChg>
      <pc:sldChg chg="del">
        <pc:chgData name="Quakers Hill Parish" userId="654315b0-35d7-4124-99ab-33b305b33ffd" providerId="ADAL" clId="{DC92D2F9-CAEC-4C69-9767-E84FFF29E8C0}" dt="2023-11-09T03:47:10.264" v="118" actId="47"/>
        <pc:sldMkLst>
          <pc:docMk/>
          <pc:sldMk cId="566119251" sldId="354"/>
        </pc:sldMkLst>
      </pc:sldChg>
      <pc:sldChg chg="del">
        <pc:chgData name="Quakers Hill Parish" userId="654315b0-35d7-4124-99ab-33b305b33ffd" providerId="ADAL" clId="{DC92D2F9-CAEC-4C69-9767-E84FFF29E8C0}" dt="2023-11-09T03:47:20.690" v="119" actId="47"/>
        <pc:sldMkLst>
          <pc:docMk/>
          <pc:sldMk cId="566119251" sldId="355"/>
        </pc:sldMkLst>
      </pc:sldChg>
      <pc:sldChg chg="del">
        <pc:chgData name="Quakers Hill Parish" userId="654315b0-35d7-4124-99ab-33b305b33ffd" providerId="ADAL" clId="{DC92D2F9-CAEC-4C69-9767-E84FFF29E8C0}" dt="2023-11-09T03:47:26.471" v="120" actId="47"/>
        <pc:sldMkLst>
          <pc:docMk/>
          <pc:sldMk cId="3949007969" sldId="358"/>
        </pc:sldMkLst>
      </pc:sldChg>
      <pc:sldChg chg="del">
        <pc:chgData name="Quakers Hill Parish" userId="654315b0-35d7-4124-99ab-33b305b33ffd" providerId="ADAL" clId="{DC92D2F9-CAEC-4C69-9767-E84FFF29E8C0}" dt="2023-11-09T03:47:27.399" v="121" actId="47"/>
        <pc:sldMkLst>
          <pc:docMk/>
          <pc:sldMk cId="2428372111" sldId="359"/>
        </pc:sldMkLst>
      </pc:sldChg>
      <pc:sldChg chg="del">
        <pc:chgData name="Quakers Hill Parish" userId="654315b0-35d7-4124-99ab-33b305b33ffd" providerId="ADAL" clId="{DC92D2F9-CAEC-4C69-9767-E84FFF29E8C0}" dt="2024-03-28T03:29:29.490" v="857" actId="47"/>
        <pc:sldMkLst>
          <pc:docMk/>
          <pc:sldMk cId="647321085" sldId="360"/>
        </pc:sldMkLst>
      </pc:sldChg>
      <pc:sldChg chg="del">
        <pc:chgData name="Quakers Hill Parish" userId="654315b0-35d7-4124-99ab-33b305b33ffd" providerId="ADAL" clId="{DC92D2F9-CAEC-4C69-9767-E84FFF29E8C0}" dt="2024-03-28T03:29:30.162" v="858" actId="47"/>
        <pc:sldMkLst>
          <pc:docMk/>
          <pc:sldMk cId="3125620820" sldId="361"/>
        </pc:sldMkLst>
      </pc:sldChg>
      <pc:sldChg chg="del">
        <pc:chgData name="Quakers Hill Parish" userId="654315b0-35d7-4124-99ab-33b305b33ffd" providerId="ADAL" clId="{DC92D2F9-CAEC-4C69-9767-E84FFF29E8C0}" dt="2024-04-10T01:58:15.126" v="869" actId="47"/>
        <pc:sldMkLst>
          <pc:docMk/>
          <pc:sldMk cId="2417504243" sldId="362"/>
        </pc:sldMkLst>
      </pc:sldChg>
      <pc:sldChg chg="addSp delSp modSp del mod">
        <pc:chgData name="Quakers Hill Parish" userId="654315b0-35d7-4124-99ab-33b305b33ffd" providerId="ADAL" clId="{DC92D2F9-CAEC-4C69-9767-E84FFF29E8C0}" dt="2024-04-10T01:58:16.503" v="870" actId="47"/>
        <pc:sldMkLst>
          <pc:docMk/>
          <pc:sldMk cId="2771024073" sldId="363"/>
        </pc:sldMkLst>
        <pc:spChg chg="add mod">
          <ac:chgData name="Quakers Hill Parish" userId="654315b0-35d7-4124-99ab-33b305b33ffd" providerId="ADAL" clId="{DC92D2F9-CAEC-4C69-9767-E84FFF29E8C0}" dt="2023-11-09T03:46:57.085" v="116"/>
          <ac:spMkLst>
            <pc:docMk/>
            <pc:sldMk cId="2771024073" sldId="363"/>
            <ac:spMk id="2" creationId="{FC8B7E72-8C21-4AD9-F0B1-81B2E27AD957}"/>
          </ac:spMkLst>
        </pc:spChg>
        <pc:spChg chg="del mod">
          <ac:chgData name="Quakers Hill Parish" userId="654315b0-35d7-4124-99ab-33b305b33ffd" providerId="ADAL" clId="{DC92D2F9-CAEC-4C69-9767-E84FFF29E8C0}" dt="2023-11-09T03:46:55.338" v="115" actId="478"/>
          <ac:spMkLst>
            <pc:docMk/>
            <pc:sldMk cId="2771024073" sldId="363"/>
            <ac:spMk id="3" creationId="{00000000-0000-0000-0000-000000000000}"/>
          </ac:spMkLst>
        </pc:spChg>
        <pc:spChg chg="add mod">
          <ac:chgData name="Quakers Hill Parish" userId="654315b0-35d7-4124-99ab-33b305b33ffd" providerId="ADAL" clId="{DC92D2F9-CAEC-4C69-9767-E84FFF29E8C0}" dt="2023-11-09T03:47:03.316" v="117"/>
          <ac:spMkLst>
            <pc:docMk/>
            <pc:sldMk cId="2771024073" sldId="363"/>
            <ac:spMk id="4" creationId="{930CBE49-78DD-4CD8-2638-5D0E683E5DCD}"/>
          </ac:spMkLst>
        </pc:spChg>
      </pc:sldChg>
      <pc:sldChg chg="del">
        <pc:chgData name="Quakers Hill Parish" userId="654315b0-35d7-4124-99ab-33b305b33ffd" providerId="ADAL" clId="{DC92D2F9-CAEC-4C69-9767-E84FFF29E8C0}" dt="2023-11-09T03:45:30.466" v="103" actId="47"/>
        <pc:sldMkLst>
          <pc:docMk/>
          <pc:sldMk cId="2232052800" sldId="364"/>
        </pc:sldMkLst>
      </pc:sldChg>
      <pc:sldChg chg="del">
        <pc:chgData name="Quakers Hill Parish" userId="654315b0-35d7-4124-99ab-33b305b33ffd" providerId="ADAL" clId="{DC92D2F9-CAEC-4C69-9767-E84FFF29E8C0}" dt="2023-11-09T03:47:46.881" v="122" actId="47"/>
        <pc:sldMkLst>
          <pc:docMk/>
          <pc:sldMk cId="1740681569" sldId="365"/>
        </pc:sldMkLst>
      </pc:sldChg>
      <pc:sldChg chg="del">
        <pc:chgData name="Quakers Hill Parish" userId="654315b0-35d7-4124-99ab-33b305b33ffd" providerId="ADAL" clId="{DC92D2F9-CAEC-4C69-9767-E84FFF29E8C0}" dt="2023-11-09T03:48:02.800" v="123" actId="47"/>
        <pc:sldMkLst>
          <pc:docMk/>
          <pc:sldMk cId="3684231244" sldId="366"/>
        </pc:sldMkLst>
      </pc:sldChg>
      <pc:sldChg chg="addSp delSp modSp del mod">
        <pc:chgData name="Quakers Hill Parish" userId="654315b0-35d7-4124-99ab-33b305b33ffd" providerId="ADAL" clId="{DC92D2F9-CAEC-4C69-9767-E84FFF29E8C0}" dt="2024-03-28T03:17:42.753" v="208" actId="47"/>
        <pc:sldMkLst>
          <pc:docMk/>
          <pc:sldMk cId="161438549" sldId="367"/>
        </pc:sldMkLst>
        <pc:spChg chg="mod">
          <ac:chgData name="Quakers Hill Parish" userId="654315b0-35d7-4124-99ab-33b305b33ffd" providerId="ADAL" clId="{DC92D2F9-CAEC-4C69-9767-E84FFF29E8C0}" dt="2023-11-09T03:37:47.404" v="17" actId="14100"/>
          <ac:spMkLst>
            <pc:docMk/>
            <pc:sldMk cId="161438549" sldId="367"/>
            <ac:spMk id="2" creationId="{00000000-0000-0000-0000-000000000000}"/>
          </ac:spMkLst>
        </pc:spChg>
        <pc:spChg chg="mod">
          <ac:chgData name="Quakers Hill Parish" userId="654315b0-35d7-4124-99ab-33b305b33ffd" providerId="ADAL" clId="{DC92D2F9-CAEC-4C69-9767-E84FFF29E8C0}" dt="2023-11-09T03:37:50.163" v="18" actId="14100"/>
          <ac:spMkLst>
            <pc:docMk/>
            <pc:sldMk cId="161438549" sldId="367"/>
            <ac:spMk id="3" creationId="{00000000-0000-0000-0000-000000000000}"/>
          </ac:spMkLst>
        </pc:spChg>
        <pc:spChg chg="del">
          <ac:chgData name="Quakers Hill Parish" userId="654315b0-35d7-4124-99ab-33b305b33ffd" providerId="ADAL" clId="{DC92D2F9-CAEC-4C69-9767-E84FFF29E8C0}" dt="2023-11-09T03:37:53.155" v="19" actId="478"/>
          <ac:spMkLst>
            <pc:docMk/>
            <pc:sldMk cId="161438549" sldId="367"/>
            <ac:spMk id="4" creationId="{00000000-0000-0000-0000-000000000000}"/>
          </ac:spMkLst>
        </pc:spChg>
        <pc:spChg chg="add mod">
          <ac:chgData name="Quakers Hill Parish" userId="654315b0-35d7-4124-99ab-33b305b33ffd" providerId="ADAL" clId="{DC92D2F9-CAEC-4C69-9767-E84FFF29E8C0}" dt="2023-11-09T03:40:05.109" v="36"/>
          <ac:spMkLst>
            <pc:docMk/>
            <pc:sldMk cId="161438549" sldId="367"/>
            <ac:spMk id="5" creationId="{8D4268C2-CE5B-8EBF-BFF5-B9A0B7792DAE}"/>
          </ac:spMkLst>
        </pc:spChg>
      </pc:sldChg>
      <pc:sldChg chg="addSp delSp modSp del mod">
        <pc:chgData name="Quakers Hill Parish" userId="654315b0-35d7-4124-99ab-33b305b33ffd" providerId="ADAL" clId="{DC92D2F9-CAEC-4C69-9767-E84FFF29E8C0}" dt="2024-03-28T03:17:43.111" v="209" actId="47"/>
        <pc:sldMkLst>
          <pc:docMk/>
          <pc:sldMk cId="3783619265" sldId="368"/>
        </pc:sldMkLst>
        <pc:spChg chg="mod">
          <ac:chgData name="Quakers Hill Parish" userId="654315b0-35d7-4124-99ab-33b305b33ffd" providerId="ADAL" clId="{DC92D2F9-CAEC-4C69-9767-E84FFF29E8C0}" dt="2023-11-09T03:38:07.190" v="21" actId="14100"/>
          <ac:spMkLst>
            <pc:docMk/>
            <pc:sldMk cId="3783619265" sldId="368"/>
            <ac:spMk id="2" creationId="{00000000-0000-0000-0000-000000000000}"/>
          </ac:spMkLst>
        </pc:spChg>
        <pc:spChg chg="mod">
          <ac:chgData name="Quakers Hill Parish" userId="654315b0-35d7-4124-99ab-33b305b33ffd" providerId="ADAL" clId="{DC92D2F9-CAEC-4C69-9767-E84FFF29E8C0}" dt="2023-11-09T03:38:09.794" v="22" actId="14100"/>
          <ac:spMkLst>
            <pc:docMk/>
            <pc:sldMk cId="3783619265" sldId="368"/>
            <ac:spMk id="3" creationId="{00000000-0000-0000-0000-000000000000}"/>
          </ac:spMkLst>
        </pc:spChg>
        <pc:spChg chg="del">
          <ac:chgData name="Quakers Hill Parish" userId="654315b0-35d7-4124-99ab-33b305b33ffd" providerId="ADAL" clId="{DC92D2F9-CAEC-4C69-9767-E84FFF29E8C0}" dt="2023-11-09T03:38:12.326" v="23" actId="478"/>
          <ac:spMkLst>
            <pc:docMk/>
            <pc:sldMk cId="3783619265" sldId="368"/>
            <ac:spMk id="4" creationId="{00000000-0000-0000-0000-000000000000}"/>
          </ac:spMkLst>
        </pc:spChg>
        <pc:spChg chg="add mod">
          <ac:chgData name="Quakers Hill Parish" userId="654315b0-35d7-4124-99ab-33b305b33ffd" providerId="ADAL" clId="{DC92D2F9-CAEC-4C69-9767-E84FFF29E8C0}" dt="2023-11-09T03:40:08.135" v="37"/>
          <ac:spMkLst>
            <pc:docMk/>
            <pc:sldMk cId="3783619265" sldId="368"/>
            <ac:spMk id="5" creationId="{DA7D9CC3-DF99-4C5B-8075-0BE4B85534C7}"/>
          </ac:spMkLst>
        </pc:spChg>
      </pc:sldChg>
      <pc:sldChg chg="addSp delSp modSp del mod">
        <pc:chgData name="Quakers Hill Parish" userId="654315b0-35d7-4124-99ab-33b305b33ffd" providerId="ADAL" clId="{DC92D2F9-CAEC-4C69-9767-E84FFF29E8C0}" dt="2024-03-28T03:17:43.737" v="210" actId="47"/>
        <pc:sldMkLst>
          <pc:docMk/>
          <pc:sldMk cId="2098855925" sldId="369"/>
        </pc:sldMkLst>
        <pc:spChg chg="mod">
          <ac:chgData name="Quakers Hill Parish" userId="654315b0-35d7-4124-99ab-33b305b33ffd" providerId="ADAL" clId="{DC92D2F9-CAEC-4C69-9767-E84FFF29E8C0}" dt="2023-11-09T03:38:54.160" v="24" actId="14100"/>
          <ac:spMkLst>
            <pc:docMk/>
            <pc:sldMk cId="2098855925" sldId="369"/>
            <ac:spMk id="2" creationId="{00000000-0000-0000-0000-000000000000}"/>
          </ac:spMkLst>
        </pc:spChg>
        <pc:spChg chg="mod">
          <ac:chgData name="Quakers Hill Parish" userId="654315b0-35d7-4124-99ab-33b305b33ffd" providerId="ADAL" clId="{DC92D2F9-CAEC-4C69-9767-E84FFF29E8C0}" dt="2023-11-09T03:38:56.954" v="25" actId="14100"/>
          <ac:spMkLst>
            <pc:docMk/>
            <pc:sldMk cId="2098855925" sldId="369"/>
            <ac:spMk id="3" creationId="{00000000-0000-0000-0000-000000000000}"/>
          </ac:spMkLst>
        </pc:spChg>
        <pc:spChg chg="del">
          <ac:chgData name="Quakers Hill Parish" userId="654315b0-35d7-4124-99ab-33b305b33ffd" providerId="ADAL" clId="{DC92D2F9-CAEC-4C69-9767-E84FFF29E8C0}" dt="2023-11-09T03:38:59.338" v="26" actId="478"/>
          <ac:spMkLst>
            <pc:docMk/>
            <pc:sldMk cId="2098855925" sldId="369"/>
            <ac:spMk id="4" creationId="{00000000-0000-0000-0000-000000000000}"/>
          </ac:spMkLst>
        </pc:spChg>
        <pc:spChg chg="add mod">
          <ac:chgData name="Quakers Hill Parish" userId="654315b0-35d7-4124-99ab-33b305b33ffd" providerId="ADAL" clId="{DC92D2F9-CAEC-4C69-9767-E84FFF29E8C0}" dt="2023-11-09T03:40:11.075" v="38"/>
          <ac:spMkLst>
            <pc:docMk/>
            <pc:sldMk cId="2098855925" sldId="369"/>
            <ac:spMk id="5" creationId="{B4A1B612-51A3-47B5-D426-848582D42196}"/>
          </ac:spMkLst>
        </pc:spChg>
      </pc:sldChg>
      <pc:sldChg chg="delSp del mod">
        <pc:chgData name="Quakers Hill Parish" userId="654315b0-35d7-4124-99ab-33b305b33ffd" providerId="ADAL" clId="{DC92D2F9-CAEC-4C69-9767-E84FFF29E8C0}" dt="2023-11-09T03:45:52.053" v="106" actId="47"/>
        <pc:sldMkLst>
          <pc:docMk/>
          <pc:sldMk cId="50549714" sldId="370"/>
        </pc:sldMkLst>
        <pc:spChg chg="del">
          <ac:chgData name="Quakers Hill Parish" userId="654315b0-35d7-4124-99ab-33b305b33ffd" providerId="ADAL" clId="{DC92D2F9-CAEC-4C69-9767-E84FFF29E8C0}" dt="2023-11-09T03:45:47.950" v="105" actId="478"/>
          <ac:spMkLst>
            <pc:docMk/>
            <pc:sldMk cId="50549714" sldId="370"/>
            <ac:spMk id="4" creationId="{00000000-0000-0000-0000-000000000000}"/>
          </ac:spMkLst>
        </pc:spChg>
      </pc:sldChg>
      <pc:sldChg chg="del">
        <pc:chgData name="Quakers Hill Parish" userId="654315b0-35d7-4124-99ab-33b305b33ffd" providerId="ADAL" clId="{DC92D2F9-CAEC-4C69-9767-E84FFF29E8C0}" dt="2023-11-09T03:45:52.455" v="107" actId="47"/>
        <pc:sldMkLst>
          <pc:docMk/>
          <pc:sldMk cId="2586733125" sldId="371"/>
        </pc:sldMkLst>
      </pc:sldChg>
      <pc:sldChg chg="del">
        <pc:chgData name="Quakers Hill Parish" userId="654315b0-35d7-4124-99ab-33b305b33ffd" providerId="ADAL" clId="{DC92D2F9-CAEC-4C69-9767-E84FFF29E8C0}" dt="2023-11-09T03:45:52.828" v="108" actId="47"/>
        <pc:sldMkLst>
          <pc:docMk/>
          <pc:sldMk cId="3800906129" sldId="372"/>
        </pc:sldMkLst>
      </pc:sldChg>
      <pc:sldChg chg="del">
        <pc:chgData name="Quakers Hill Parish" userId="654315b0-35d7-4124-99ab-33b305b33ffd" providerId="ADAL" clId="{DC92D2F9-CAEC-4C69-9767-E84FFF29E8C0}" dt="2023-11-09T03:45:53.215" v="109" actId="47"/>
        <pc:sldMkLst>
          <pc:docMk/>
          <pc:sldMk cId="531167563" sldId="373"/>
        </pc:sldMkLst>
      </pc:sldChg>
      <pc:sldChg chg="addSp delSp modSp del mod">
        <pc:chgData name="Quakers Hill Parish" userId="654315b0-35d7-4124-99ab-33b305b33ffd" providerId="ADAL" clId="{DC92D2F9-CAEC-4C69-9767-E84FFF29E8C0}" dt="2024-04-10T02:01:29.776" v="874" actId="47"/>
        <pc:sldMkLst>
          <pc:docMk/>
          <pc:sldMk cId="2759194957" sldId="374"/>
        </pc:sldMkLst>
        <pc:spChg chg="mod">
          <ac:chgData name="Quakers Hill Parish" userId="654315b0-35d7-4124-99ab-33b305b33ffd" providerId="ADAL" clId="{DC92D2F9-CAEC-4C69-9767-E84FFF29E8C0}" dt="2023-11-09T03:55:31.975" v="200" actId="14100"/>
          <ac:spMkLst>
            <pc:docMk/>
            <pc:sldMk cId="2759194957" sldId="374"/>
            <ac:spMk id="2" creationId="{00000000-0000-0000-0000-000000000000}"/>
          </ac:spMkLst>
        </pc:spChg>
        <pc:spChg chg="mod">
          <ac:chgData name="Quakers Hill Parish" userId="654315b0-35d7-4124-99ab-33b305b33ffd" providerId="ADAL" clId="{DC92D2F9-CAEC-4C69-9767-E84FFF29E8C0}" dt="2023-11-09T03:55:35.056" v="201" actId="14100"/>
          <ac:spMkLst>
            <pc:docMk/>
            <pc:sldMk cId="2759194957" sldId="374"/>
            <ac:spMk id="3" creationId="{00000000-0000-0000-0000-000000000000}"/>
          </ac:spMkLst>
        </pc:spChg>
        <pc:spChg chg="del">
          <ac:chgData name="Quakers Hill Parish" userId="654315b0-35d7-4124-99ab-33b305b33ffd" providerId="ADAL" clId="{DC92D2F9-CAEC-4C69-9767-E84FFF29E8C0}" dt="2023-11-09T03:55:40.099" v="202" actId="478"/>
          <ac:spMkLst>
            <pc:docMk/>
            <pc:sldMk cId="2759194957" sldId="374"/>
            <ac:spMk id="4" creationId="{00000000-0000-0000-0000-000000000000}"/>
          </ac:spMkLst>
        </pc:spChg>
        <pc:spChg chg="add mod">
          <ac:chgData name="Quakers Hill Parish" userId="654315b0-35d7-4124-99ab-33b305b33ffd" providerId="ADAL" clId="{DC92D2F9-CAEC-4C69-9767-E84FFF29E8C0}" dt="2023-11-09T03:56:01.500" v="206"/>
          <ac:spMkLst>
            <pc:docMk/>
            <pc:sldMk cId="2759194957" sldId="374"/>
            <ac:spMk id="5" creationId="{7A08EF77-4C1A-CCF3-FE82-2439B9061EC6}"/>
          </ac:spMkLst>
        </pc:spChg>
      </pc:sldChg>
      <pc:sldChg chg="addSp delSp modSp del mod">
        <pc:chgData name="Quakers Hill Parish" userId="654315b0-35d7-4124-99ab-33b305b33ffd" providerId="ADAL" clId="{DC92D2F9-CAEC-4C69-9767-E84FFF29E8C0}" dt="2024-04-10T02:01:30.183" v="875" actId="47"/>
        <pc:sldMkLst>
          <pc:docMk/>
          <pc:sldMk cId="2295691240" sldId="375"/>
        </pc:sldMkLst>
        <pc:spChg chg="mod">
          <ac:chgData name="Quakers Hill Parish" userId="654315b0-35d7-4124-99ab-33b305b33ffd" providerId="ADAL" clId="{DC92D2F9-CAEC-4C69-9767-E84FFF29E8C0}" dt="2023-11-09T03:55:17.907" v="197" actId="14100"/>
          <ac:spMkLst>
            <pc:docMk/>
            <pc:sldMk cId="2295691240" sldId="375"/>
            <ac:spMk id="2" creationId="{00000000-0000-0000-0000-000000000000}"/>
          </ac:spMkLst>
        </pc:spChg>
        <pc:spChg chg="mod">
          <ac:chgData name="Quakers Hill Parish" userId="654315b0-35d7-4124-99ab-33b305b33ffd" providerId="ADAL" clId="{DC92D2F9-CAEC-4C69-9767-E84FFF29E8C0}" dt="2023-11-09T03:55:20.887" v="198" actId="14100"/>
          <ac:spMkLst>
            <pc:docMk/>
            <pc:sldMk cId="2295691240" sldId="375"/>
            <ac:spMk id="3" creationId="{00000000-0000-0000-0000-000000000000}"/>
          </ac:spMkLst>
        </pc:spChg>
        <pc:spChg chg="del">
          <ac:chgData name="Quakers Hill Parish" userId="654315b0-35d7-4124-99ab-33b305b33ffd" providerId="ADAL" clId="{DC92D2F9-CAEC-4C69-9767-E84FFF29E8C0}" dt="2023-11-09T03:55:24.218" v="199" actId="478"/>
          <ac:spMkLst>
            <pc:docMk/>
            <pc:sldMk cId="2295691240" sldId="375"/>
            <ac:spMk id="4" creationId="{00000000-0000-0000-0000-000000000000}"/>
          </ac:spMkLst>
        </pc:spChg>
        <pc:spChg chg="add mod">
          <ac:chgData name="Quakers Hill Parish" userId="654315b0-35d7-4124-99ab-33b305b33ffd" providerId="ADAL" clId="{DC92D2F9-CAEC-4C69-9767-E84FFF29E8C0}" dt="2023-11-09T03:55:57.685" v="205"/>
          <ac:spMkLst>
            <pc:docMk/>
            <pc:sldMk cId="2295691240" sldId="375"/>
            <ac:spMk id="5" creationId="{88AAAF14-99BC-D32C-CB69-2C1D1638E402}"/>
          </ac:spMkLst>
        </pc:spChg>
      </pc:sldChg>
      <pc:sldChg chg="addSp delSp modSp del mod">
        <pc:chgData name="Quakers Hill Parish" userId="654315b0-35d7-4124-99ab-33b305b33ffd" providerId="ADAL" clId="{DC92D2F9-CAEC-4C69-9767-E84FFF29E8C0}" dt="2024-04-10T02:01:30.495" v="876" actId="47"/>
        <pc:sldMkLst>
          <pc:docMk/>
          <pc:sldMk cId="2764705910" sldId="376"/>
        </pc:sldMkLst>
        <pc:spChg chg="mod">
          <ac:chgData name="Quakers Hill Parish" userId="654315b0-35d7-4124-99ab-33b305b33ffd" providerId="ADAL" clId="{DC92D2F9-CAEC-4C69-9767-E84FFF29E8C0}" dt="2023-11-09T03:54:57.637" v="194" actId="14100"/>
          <ac:spMkLst>
            <pc:docMk/>
            <pc:sldMk cId="2764705910" sldId="376"/>
            <ac:spMk id="2" creationId="{00000000-0000-0000-0000-000000000000}"/>
          </ac:spMkLst>
        </pc:spChg>
        <pc:spChg chg="mod">
          <ac:chgData name="Quakers Hill Parish" userId="654315b0-35d7-4124-99ab-33b305b33ffd" providerId="ADAL" clId="{DC92D2F9-CAEC-4C69-9767-E84FFF29E8C0}" dt="2023-11-09T03:55:00.633" v="195" actId="14100"/>
          <ac:spMkLst>
            <pc:docMk/>
            <pc:sldMk cId="2764705910" sldId="376"/>
            <ac:spMk id="3" creationId="{00000000-0000-0000-0000-000000000000}"/>
          </ac:spMkLst>
        </pc:spChg>
        <pc:spChg chg="del">
          <ac:chgData name="Quakers Hill Parish" userId="654315b0-35d7-4124-99ab-33b305b33ffd" providerId="ADAL" clId="{DC92D2F9-CAEC-4C69-9767-E84FFF29E8C0}" dt="2023-11-09T03:55:04.877" v="196" actId="478"/>
          <ac:spMkLst>
            <pc:docMk/>
            <pc:sldMk cId="2764705910" sldId="376"/>
            <ac:spMk id="4" creationId="{00000000-0000-0000-0000-000000000000}"/>
          </ac:spMkLst>
        </pc:spChg>
        <pc:spChg chg="add mod">
          <ac:chgData name="Quakers Hill Parish" userId="654315b0-35d7-4124-99ab-33b305b33ffd" providerId="ADAL" clId="{DC92D2F9-CAEC-4C69-9767-E84FFF29E8C0}" dt="2023-11-09T03:55:53.854" v="204"/>
          <ac:spMkLst>
            <pc:docMk/>
            <pc:sldMk cId="2764705910" sldId="376"/>
            <ac:spMk id="5" creationId="{1500766D-3645-43B3-81D4-F210584D7457}"/>
          </ac:spMkLst>
        </pc:spChg>
      </pc:sldChg>
      <pc:sldChg chg="addSp delSp modSp del mod">
        <pc:chgData name="Quakers Hill Parish" userId="654315b0-35d7-4124-99ab-33b305b33ffd" providerId="ADAL" clId="{DC92D2F9-CAEC-4C69-9767-E84FFF29E8C0}" dt="2024-04-10T02:01:30.824" v="877" actId="47"/>
        <pc:sldMkLst>
          <pc:docMk/>
          <pc:sldMk cId="751187451" sldId="377"/>
        </pc:sldMkLst>
        <pc:spChg chg="mod">
          <ac:chgData name="Quakers Hill Parish" userId="654315b0-35d7-4124-99ab-33b305b33ffd" providerId="ADAL" clId="{DC92D2F9-CAEC-4C69-9767-E84FFF29E8C0}" dt="2023-11-09T03:54:36.954" v="192" actId="14100"/>
          <ac:spMkLst>
            <pc:docMk/>
            <pc:sldMk cId="751187451" sldId="377"/>
            <ac:spMk id="2" creationId="{00000000-0000-0000-0000-000000000000}"/>
          </ac:spMkLst>
        </pc:spChg>
        <pc:spChg chg="mod">
          <ac:chgData name="Quakers Hill Parish" userId="654315b0-35d7-4124-99ab-33b305b33ffd" providerId="ADAL" clId="{DC92D2F9-CAEC-4C69-9767-E84FFF29E8C0}" dt="2023-11-09T03:54:40.190" v="193" actId="14100"/>
          <ac:spMkLst>
            <pc:docMk/>
            <pc:sldMk cId="751187451" sldId="377"/>
            <ac:spMk id="3" creationId="{00000000-0000-0000-0000-000000000000}"/>
          </ac:spMkLst>
        </pc:spChg>
        <pc:spChg chg="del">
          <ac:chgData name="Quakers Hill Parish" userId="654315b0-35d7-4124-99ab-33b305b33ffd" providerId="ADAL" clId="{DC92D2F9-CAEC-4C69-9767-E84FFF29E8C0}" dt="2023-11-09T03:54:30.886" v="191" actId="478"/>
          <ac:spMkLst>
            <pc:docMk/>
            <pc:sldMk cId="751187451" sldId="377"/>
            <ac:spMk id="4" creationId="{00000000-0000-0000-0000-000000000000}"/>
          </ac:spMkLst>
        </pc:spChg>
        <pc:spChg chg="add mod">
          <ac:chgData name="Quakers Hill Parish" userId="654315b0-35d7-4124-99ab-33b305b33ffd" providerId="ADAL" clId="{DC92D2F9-CAEC-4C69-9767-E84FFF29E8C0}" dt="2023-11-09T03:55:50.715" v="203"/>
          <ac:spMkLst>
            <pc:docMk/>
            <pc:sldMk cId="751187451" sldId="377"/>
            <ac:spMk id="5" creationId="{4B7073F9-9C64-F342-3478-AAAB436D60EC}"/>
          </ac:spMkLst>
        </pc:spChg>
      </pc:sldChg>
      <pc:sldChg chg="addSp delSp modSp del mod">
        <pc:chgData name="Quakers Hill Parish" userId="654315b0-35d7-4124-99ab-33b305b33ffd" providerId="ADAL" clId="{DC92D2F9-CAEC-4C69-9767-E84FFF29E8C0}" dt="2024-04-10T02:01:43.055" v="878" actId="47"/>
        <pc:sldMkLst>
          <pc:docMk/>
          <pc:sldMk cId="2767773725" sldId="378"/>
        </pc:sldMkLst>
        <pc:spChg chg="mod">
          <ac:chgData name="Quakers Hill Parish" userId="654315b0-35d7-4124-99ab-33b305b33ffd" providerId="ADAL" clId="{DC92D2F9-CAEC-4C69-9767-E84FFF29E8C0}" dt="2023-11-09T03:54:22.309" v="189" actId="14100"/>
          <ac:spMkLst>
            <pc:docMk/>
            <pc:sldMk cId="2767773725" sldId="378"/>
            <ac:spMk id="2" creationId="{00000000-0000-0000-0000-000000000000}"/>
          </ac:spMkLst>
        </pc:spChg>
        <pc:spChg chg="mod">
          <ac:chgData name="Quakers Hill Parish" userId="654315b0-35d7-4124-99ab-33b305b33ffd" providerId="ADAL" clId="{DC92D2F9-CAEC-4C69-9767-E84FFF29E8C0}" dt="2023-11-09T03:54:24.754" v="190" actId="14100"/>
          <ac:spMkLst>
            <pc:docMk/>
            <pc:sldMk cId="2767773725" sldId="378"/>
            <ac:spMk id="3" creationId="{00000000-0000-0000-0000-000000000000}"/>
          </ac:spMkLst>
        </pc:spChg>
        <pc:spChg chg="del">
          <ac:chgData name="Quakers Hill Parish" userId="654315b0-35d7-4124-99ab-33b305b33ffd" providerId="ADAL" clId="{DC92D2F9-CAEC-4C69-9767-E84FFF29E8C0}" dt="2023-11-09T03:53:35.390" v="183" actId="478"/>
          <ac:spMkLst>
            <pc:docMk/>
            <pc:sldMk cId="2767773725" sldId="378"/>
            <ac:spMk id="4" creationId="{00000000-0000-0000-0000-000000000000}"/>
          </ac:spMkLst>
        </pc:spChg>
        <pc:spChg chg="add mod">
          <ac:chgData name="Quakers Hill Parish" userId="654315b0-35d7-4124-99ab-33b305b33ffd" providerId="ADAL" clId="{DC92D2F9-CAEC-4C69-9767-E84FFF29E8C0}" dt="2023-11-09T03:54:15.061" v="188"/>
          <ac:spMkLst>
            <pc:docMk/>
            <pc:sldMk cId="2767773725" sldId="378"/>
            <ac:spMk id="5" creationId="{248F86D9-8A0F-40A2-D196-3BB4D3F74798}"/>
          </ac:spMkLst>
        </pc:spChg>
      </pc:sldChg>
      <pc:sldChg chg="addSp delSp modSp del mod">
        <pc:chgData name="Quakers Hill Parish" userId="654315b0-35d7-4124-99ab-33b305b33ffd" providerId="ADAL" clId="{DC92D2F9-CAEC-4C69-9767-E84FFF29E8C0}" dt="2024-04-10T02:01:43.305" v="879" actId="47"/>
        <pc:sldMkLst>
          <pc:docMk/>
          <pc:sldMk cId="3259472887" sldId="379"/>
        </pc:sldMkLst>
        <pc:spChg chg="mod">
          <ac:chgData name="Quakers Hill Parish" userId="654315b0-35d7-4124-99ab-33b305b33ffd" providerId="ADAL" clId="{DC92D2F9-CAEC-4C69-9767-E84FFF29E8C0}" dt="2023-11-09T03:54:09.024" v="187" actId="14100"/>
          <ac:spMkLst>
            <pc:docMk/>
            <pc:sldMk cId="3259472887" sldId="379"/>
            <ac:spMk id="2" creationId="{00000000-0000-0000-0000-000000000000}"/>
          </ac:spMkLst>
        </pc:spChg>
        <pc:spChg chg="mod">
          <ac:chgData name="Quakers Hill Parish" userId="654315b0-35d7-4124-99ab-33b305b33ffd" providerId="ADAL" clId="{DC92D2F9-CAEC-4C69-9767-E84FFF29E8C0}" dt="2023-11-09T03:54:05.615" v="186" actId="14100"/>
          <ac:spMkLst>
            <pc:docMk/>
            <pc:sldMk cId="3259472887" sldId="379"/>
            <ac:spMk id="3" creationId="{00000000-0000-0000-0000-000000000000}"/>
          </ac:spMkLst>
        </pc:spChg>
        <pc:spChg chg="del">
          <ac:chgData name="Quakers Hill Parish" userId="654315b0-35d7-4124-99ab-33b305b33ffd" providerId="ADAL" clId="{DC92D2F9-CAEC-4C69-9767-E84FFF29E8C0}" dt="2023-11-09T03:53:32.524" v="182" actId="478"/>
          <ac:spMkLst>
            <pc:docMk/>
            <pc:sldMk cId="3259472887" sldId="379"/>
            <ac:spMk id="4" creationId="{00000000-0000-0000-0000-000000000000}"/>
          </ac:spMkLst>
        </pc:spChg>
        <pc:spChg chg="add mod">
          <ac:chgData name="Quakers Hill Parish" userId="654315b0-35d7-4124-99ab-33b305b33ffd" providerId="ADAL" clId="{DC92D2F9-CAEC-4C69-9767-E84FFF29E8C0}" dt="2023-11-09T03:53:56.412" v="185"/>
          <ac:spMkLst>
            <pc:docMk/>
            <pc:sldMk cId="3259472887" sldId="379"/>
            <ac:spMk id="5" creationId="{CE370AF1-A6E8-9DC1-5518-846A9ED75095}"/>
          </ac:spMkLst>
        </pc:spChg>
      </pc:sldChg>
      <pc:sldChg chg="addSp delSp modSp del mod">
        <pc:chgData name="Quakers Hill Parish" userId="654315b0-35d7-4124-99ab-33b305b33ffd" providerId="ADAL" clId="{DC92D2F9-CAEC-4C69-9767-E84FFF29E8C0}" dt="2024-04-10T02:01:43.494" v="880" actId="47"/>
        <pc:sldMkLst>
          <pc:docMk/>
          <pc:sldMk cId="3667529117" sldId="380"/>
        </pc:sldMkLst>
        <pc:spChg chg="mod">
          <ac:chgData name="Quakers Hill Parish" userId="654315b0-35d7-4124-99ab-33b305b33ffd" providerId="ADAL" clId="{DC92D2F9-CAEC-4C69-9767-E84FFF29E8C0}" dt="2023-11-09T03:53:18.579" v="179" actId="14100"/>
          <ac:spMkLst>
            <pc:docMk/>
            <pc:sldMk cId="3667529117" sldId="380"/>
            <ac:spMk id="2" creationId="{00000000-0000-0000-0000-000000000000}"/>
          </ac:spMkLst>
        </pc:spChg>
        <pc:spChg chg="mod">
          <ac:chgData name="Quakers Hill Parish" userId="654315b0-35d7-4124-99ab-33b305b33ffd" providerId="ADAL" clId="{DC92D2F9-CAEC-4C69-9767-E84FFF29E8C0}" dt="2023-11-09T03:53:21.690" v="180" actId="14100"/>
          <ac:spMkLst>
            <pc:docMk/>
            <pc:sldMk cId="3667529117" sldId="380"/>
            <ac:spMk id="3" creationId="{00000000-0000-0000-0000-000000000000}"/>
          </ac:spMkLst>
        </pc:spChg>
        <pc:spChg chg="del">
          <ac:chgData name="Quakers Hill Parish" userId="654315b0-35d7-4124-99ab-33b305b33ffd" providerId="ADAL" clId="{DC92D2F9-CAEC-4C69-9767-E84FFF29E8C0}" dt="2023-11-09T03:53:29.610" v="181" actId="478"/>
          <ac:spMkLst>
            <pc:docMk/>
            <pc:sldMk cId="3667529117" sldId="380"/>
            <ac:spMk id="4" creationId="{00000000-0000-0000-0000-000000000000}"/>
          </ac:spMkLst>
        </pc:spChg>
        <pc:spChg chg="add mod">
          <ac:chgData name="Quakers Hill Parish" userId="654315b0-35d7-4124-99ab-33b305b33ffd" providerId="ADAL" clId="{DC92D2F9-CAEC-4C69-9767-E84FFF29E8C0}" dt="2023-11-09T03:53:52.700" v="184"/>
          <ac:spMkLst>
            <pc:docMk/>
            <pc:sldMk cId="3667529117" sldId="380"/>
            <ac:spMk id="5" creationId="{E2B8FB06-E2F0-51FB-8498-01BA41C4EEDA}"/>
          </ac:spMkLst>
        </pc:spChg>
      </pc:sldChg>
      <pc:sldChg chg="addSp delSp modSp del mod">
        <pc:chgData name="Quakers Hill Parish" userId="654315b0-35d7-4124-99ab-33b305b33ffd" providerId="ADAL" clId="{DC92D2F9-CAEC-4C69-9767-E84FFF29E8C0}" dt="2024-04-10T02:01:43.729" v="881" actId="47"/>
        <pc:sldMkLst>
          <pc:docMk/>
          <pc:sldMk cId="1144745129" sldId="381"/>
        </pc:sldMkLst>
        <pc:spChg chg="mod">
          <ac:chgData name="Quakers Hill Parish" userId="654315b0-35d7-4124-99ab-33b305b33ffd" providerId="ADAL" clId="{DC92D2F9-CAEC-4C69-9767-E84FFF29E8C0}" dt="2023-11-09T03:53:07.890" v="177" actId="14100"/>
          <ac:spMkLst>
            <pc:docMk/>
            <pc:sldMk cId="1144745129" sldId="381"/>
            <ac:spMk id="2" creationId="{00000000-0000-0000-0000-000000000000}"/>
          </ac:spMkLst>
        </pc:spChg>
        <pc:spChg chg="mod">
          <ac:chgData name="Quakers Hill Parish" userId="654315b0-35d7-4124-99ab-33b305b33ffd" providerId="ADAL" clId="{DC92D2F9-CAEC-4C69-9767-E84FFF29E8C0}" dt="2023-11-09T03:53:10.720" v="178" actId="14100"/>
          <ac:spMkLst>
            <pc:docMk/>
            <pc:sldMk cId="1144745129" sldId="381"/>
            <ac:spMk id="3" creationId="{00000000-0000-0000-0000-000000000000}"/>
          </ac:spMkLst>
        </pc:spChg>
        <pc:spChg chg="del">
          <ac:chgData name="Quakers Hill Parish" userId="654315b0-35d7-4124-99ab-33b305b33ffd" providerId="ADAL" clId="{DC92D2F9-CAEC-4C69-9767-E84FFF29E8C0}" dt="2023-11-09T03:52:42.874" v="173" actId="478"/>
          <ac:spMkLst>
            <pc:docMk/>
            <pc:sldMk cId="1144745129" sldId="381"/>
            <ac:spMk id="4" creationId="{00000000-0000-0000-0000-000000000000}"/>
          </ac:spMkLst>
        </pc:spChg>
        <pc:spChg chg="add mod">
          <ac:chgData name="Quakers Hill Parish" userId="654315b0-35d7-4124-99ab-33b305b33ffd" providerId="ADAL" clId="{DC92D2F9-CAEC-4C69-9767-E84FFF29E8C0}" dt="2023-11-09T03:52:53.483" v="176" actId="207"/>
          <ac:spMkLst>
            <pc:docMk/>
            <pc:sldMk cId="1144745129" sldId="381"/>
            <ac:spMk id="5" creationId="{65098723-E4C8-BD92-A794-33BF7947936F}"/>
          </ac:spMkLst>
        </pc:spChg>
      </pc:sldChg>
      <pc:sldChg chg="addSp delSp modSp del mod">
        <pc:chgData name="Quakers Hill Parish" userId="654315b0-35d7-4124-99ab-33b305b33ffd" providerId="ADAL" clId="{DC92D2F9-CAEC-4C69-9767-E84FFF29E8C0}" dt="2024-04-10T02:02:11.073" v="883" actId="47"/>
        <pc:sldMkLst>
          <pc:docMk/>
          <pc:sldMk cId="3845989816" sldId="382"/>
        </pc:sldMkLst>
        <pc:spChg chg="mod">
          <ac:chgData name="Quakers Hill Parish" userId="654315b0-35d7-4124-99ab-33b305b33ffd" providerId="ADAL" clId="{DC92D2F9-CAEC-4C69-9767-E84FFF29E8C0}" dt="2023-11-09T03:51:57.673" v="167" actId="14100"/>
          <ac:spMkLst>
            <pc:docMk/>
            <pc:sldMk cId="3845989816" sldId="382"/>
            <ac:spMk id="2" creationId="{00000000-0000-0000-0000-000000000000}"/>
          </ac:spMkLst>
        </pc:spChg>
        <pc:spChg chg="mod">
          <ac:chgData name="Quakers Hill Parish" userId="654315b0-35d7-4124-99ab-33b305b33ffd" providerId="ADAL" clId="{DC92D2F9-CAEC-4C69-9767-E84FFF29E8C0}" dt="2023-11-09T03:52:00.313" v="168" actId="14100"/>
          <ac:spMkLst>
            <pc:docMk/>
            <pc:sldMk cId="3845989816" sldId="382"/>
            <ac:spMk id="3" creationId="{00000000-0000-0000-0000-000000000000}"/>
          </ac:spMkLst>
        </pc:spChg>
        <pc:spChg chg="del">
          <ac:chgData name="Quakers Hill Parish" userId="654315b0-35d7-4124-99ab-33b305b33ffd" providerId="ADAL" clId="{DC92D2F9-CAEC-4C69-9767-E84FFF29E8C0}" dt="2023-11-09T03:52:06.445" v="169" actId="478"/>
          <ac:spMkLst>
            <pc:docMk/>
            <pc:sldMk cId="3845989816" sldId="382"/>
            <ac:spMk id="4" creationId="{00000000-0000-0000-0000-000000000000}"/>
          </ac:spMkLst>
        </pc:spChg>
        <pc:spChg chg="add del">
          <ac:chgData name="Quakers Hill Parish" userId="654315b0-35d7-4124-99ab-33b305b33ffd" providerId="ADAL" clId="{DC92D2F9-CAEC-4C69-9767-E84FFF29E8C0}" dt="2023-11-09T03:52:10.848" v="171" actId="22"/>
          <ac:spMkLst>
            <pc:docMk/>
            <pc:sldMk cId="3845989816" sldId="382"/>
            <ac:spMk id="6" creationId="{A9057EF6-2BAA-7259-6065-616E72EEDD16}"/>
          </ac:spMkLst>
        </pc:spChg>
        <pc:spChg chg="add mod">
          <ac:chgData name="Quakers Hill Parish" userId="654315b0-35d7-4124-99ab-33b305b33ffd" providerId="ADAL" clId="{DC92D2F9-CAEC-4C69-9767-E84FFF29E8C0}" dt="2023-11-09T03:52:29.752" v="172"/>
          <ac:spMkLst>
            <pc:docMk/>
            <pc:sldMk cId="3845989816" sldId="382"/>
            <ac:spMk id="7" creationId="{6156DCA3-55C8-2F70-0966-CE8B471F1F4F}"/>
          </ac:spMkLst>
        </pc:spChg>
      </pc:sldChg>
      <pc:sldChg chg="modSp del mod">
        <pc:chgData name="Quakers Hill Parish" userId="654315b0-35d7-4124-99ab-33b305b33ffd" providerId="ADAL" clId="{DC92D2F9-CAEC-4C69-9767-E84FFF29E8C0}" dt="2024-04-10T02:02:11.355" v="884" actId="47"/>
        <pc:sldMkLst>
          <pc:docMk/>
          <pc:sldMk cId="3956111794" sldId="383"/>
        </pc:sldMkLst>
        <pc:spChg chg="mod">
          <ac:chgData name="Quakers Hill Parish" userId="654315b0-35d7-4124-99ab-33b305b33ffd" providerId="ADAL" clId="{DC92D2F9-CAEC-4C69-9767-E84FFF29E8C0}" dt="2023-11-09T03:51:24.108" v="163" actId="14100"/>
          <ac:spMkLst>
            <pc:docMk/>
            <pc:sldMk cId="3956111794" sldId="383"/>
            <ac:spMk id="2" creationId="{00000000-0000-0000-0000-000000000000}"/>
          </ac:spMkLst>
        </pc:spChg>
        <pc:spChg chg="mod">
          <ac:chgData name="Quakers Hill Parish" userId="654315b0-35d7-4124-99ab-33b305b33ffd" providerId="ADAL" clId="{DC92D2F9-CAEC-4C69-9767-E84FFF29E8C0}" dt="2023-11-09T03:51:26.718" v="164" actId="14100"/>
          <ac:spMkLst>
            <pc:docMk/>
            <pc:sldMk cId="3956111794" sldId="383"/>
            <ac:spMk id="3" creationId="{00000000-0000-0000-0000-000000000000}"/>
          </ac:spMkLst>
        </pc:spChg>
        <pc:spChg chg="mod">
          <ac:chgData name="Quakers Hill Parish" userId="654315b0-35d7-4124-99ab-33b305b33ffd" providerId="ADAL" clId="{DC92D2F9-CAEC-4C69-9767-E84FFF29E8C0}" dt="2023-11-09T03:51:49.136" v="166" actId="14100"/>
          <ac:spMkLst>
            <pc:docMk/>
            <pc:sldMk cId="3956111794" sldId="383"/>
            <ac:spMk id="4" creationId="{00000000-0000-0000-0000-000000000000}"/>
          </ac:spMkLst>
        </pc:spChg>
      </pc:sldChg>
      <pc:sldChg chg="modSp del mod">
        <pc:chgData name="Quakers Hill Parish" userId="654315b0-35d7-4124-99ab-33b305b33ffd" providerId="ADAL" clId="{DC92D2F9-CAEC-4C69-9767-E84FFF29E8C0}" dt="2024-04-10T02:02:11.590" v="885" actId="47"/>
        <pc:sldMkLst>
          <pc:docMk/>
          <pc:sldMk cId="3306880801" sldId="384"/>
        </pc:sldMkLst>
        <pc:spChg chg="mod">
          <ac:chgData name="Quakers Hill Parish" userId="654315b0-35d7-4124-99ab-33b305b33ffd" providerId="ADAL" clId="{DC92D2F9-CAEC-4C69-9767-E84FFF29E8C0}" dt="2023-11-09T03:49:25.619" v="151" actId="14100"/>
          <ac:spMkLst>
            <pc:docMk/>
            <pc:sldMk cId="3306880801" sldId="384"/>
            <ac:spMk id="2" creationId="{00000000-0000-0000-0000-000000000000}"/>
          </ac:spMkLst>
        </pc:spChg>
        <pc:spChg chg="mod">
          <ac:chgData name="Quakers Hill Parish" userId="654315b0-35d7-4124-99ab-33b305b33ffd" providerId="ADAL" clId="{DC92D2F9-CAEC-4C69-9767-E84FFF29E8C0}" dt="2023-11-09T03:49:28.538" v="152" actId="14100"/>
          <ac:spMkLst>
            <pc:docMk/>
            <pc:sldMk cId="3306880801" sldId="384"/>
            <ac:spMk id="3" creationId="{00000000-0000-0000-0000-000000000000}"/>
          </ac:spMkLst>
        </pc:spChg>
        <pc:spChg chg="mod">
          <ac:chgData name="Quakers Hill Parish" userId="654315b0-35d7-4124-99ab-33b305b33ffd" providerId="ADAL" clId="{DC92D2F9-CAEC-4C69-9767-E84FFF29E8C0}" dt="2023-11-09T03:49:49.547" v="154"/>
          <ac:spMkLst>
            <pc:docMk/>
            <pc:sldMk cId="3306880801" sldId="384"/>
            <ac:spMk id="4" creationId="{00000000-0000-0000-0000-000000000000}"/>
          </ac:spMkLst>
        </pc:spChg>
      </pc:sldChg>
      <pc:sldChg chg="addSp delSp modSp del mod">
        <pc:chgData name="Quakers Hill Parish" userId="654315b0-35d7-4124-99ab-33b305b33ffd" providerId="ADAL" clId="{DC92D2F9-CAEC-4C69-9767-E84FFF29E8C0}" dt="2024-04-10T02:02:12.503" v="886" actId="47"/>
        <pc:sldMkLst>
          <pc:docMk/>
          <pc:sldMk cId="1764833406" sldId="385"/>
        </pc:sldMkLst>
        <pc:spChg chg="mod">
          <ac:chgData name="Quakers Hill Parish" userId="654315b0-35d7-4124-99ab-33b305b33ffd" providerId="ADAL" clId="{DC92D2F9-CAEC-4C69-9767-E84FFF29E8C0}" dt="2023-11-09T03:49:17.084" v="149" actId="14100"/>
          <ac:spMkLst>
            <pc:docMk/>
            <pc:sldMk cId="1764833406" sldId="385"/>
            <ac:spMk id="2" creationId="{00000000-0000-0000-0000-000000000000}"/>
          </ac:spMkLst>
        </pc:spChg>
        <pc:spChg chg="mod">
          <ac:chgData name="Quakers Hill Parish" userId="654315b0-35d7-4124-99ab-33b305b33ffd" providerId="ADAL" clId="{DC92D2F9-CAEC-4C69-9767-E84FFF29E8C0}" dt="2023-11-09T03:49:19.798" v="150" actId="14100"/>
          <ac:spMkLst>
            <pc:docMk/>
            <pc:sldMk cId="1764833406" sldId="385"/>
            <ac:spMk id="3" creationId="{00000000-0000-0000-0000-000000000000}"/>
          </ac:spMkLst>
        </pc:spChg>
        <pc:spChg chg="del">
          <ac:chgData name="Quakers Hill Parish" userId="654315b0-35d7-4124-99ab-33b305b33ffd" providerId="ADAL" clId="{DC92D2F9-CAEC-4C69-9767-E84FFF29E8C0}" dt="2023-11-09T03:49:01.544" v="145" actId="478"/>
          <ac:spMkLst>
            <pc:docMk/>
            <pc:sldMk cId="1764833406" sldId="385"/>
            <ac:spMk id="4" creationId="{00000000-0000-0000-0000-000000000000}"/>
          </ac:spMkLst>
        </pc:spChg>
        <pc:spChg chg="add del mod">
          <ac:chgData name="Quakers Hill Parish" userId="654315b0-35d7-4124-99ab-33b305b33ffd" providerId="ADAL" clId="{DC92D2F9-CAEC-4C69-9767-E84FFF29E8C0}" dt="2023-11-09T03:49:05.861" v="147"/>
          <ac:spMkLst>
            <pc:docMk/>
            <pc:sldMk cId="1764833406" sldId="385"/>
            <ac:spMk id="5" creationId="{7F8CA50D-50BC-AE1C-6037-56374F79B237}"/>
          </ac:spMkLst>
        </pc:spChg>
        <pc:spChg chg="add del">
          <ac:chgData name="Quakers Hill Parish" userId="654315b0-35d7-4124-99ab-33b305b33ffd" providerId="ADAL" clId="{DC92D2F9-CAEC-4C69-9767-E84FFF29E8C0}" dt="2023-11-09T03:50:32.628" v="156" actId="478"/>
          <ac:spMkLst>
            <pc:docMk/>
            <pc:sldMk cId="1764833406" sldId="385"/>
            <ac:spMk id="7" creationId="{1687B110-AD5F-84B3-C2ED-3BC1BB82A55F}"/>
          </ac:spMkLst>
        </pc:spChg>
        <pc:spChg chg="add mod">
          <ac:chgData name="Quakers Hill Parish" userId="654315b0-35d7-4124-99ab-33b305b33ffd" providerId="ADAL" clId="{DC92D2F9-CAEC-4C69-9767-E84FFF29E8C0}" dt="2023-11-09T03:51:06.766" v="162" actId="122"/>
          <ac:spMkLst>
            <pc:docMk/>
            <pc:sldMk cId="1764833406" sldId="385"/>
            <ac:spMk id="8" creationId="{D61B6589-7509-DEBF-4DB6-1EB7EA5D4F93}"/>
          </ac:spMkLst>
        </pc:spChg>
      </pc:sldChg>
      <pc:sldChg chg="del">
        <pc:chgData name="Quakers Hill Parish" userId="654315b0-35d7-4124-99ab-33b305b33ffd" providerId="ADAL" clId="{DC92D2F9-CAEC-4C69-9767-E84FFF29E8C0}" dt="2023-11-09T03:43:50.030" v="69" actId="47"/>
        <pc:sldMkLst>
          <pc:docMk/>
          <pc:sldMk cId="4197247960" sldId="386"/>
        </pc:sldMkLst>
      </pc:sldChg>
      <pc:sldChg chg="del">
        <pc:chgData name="Quakers Hill Parish" userId="654315b0-35d7-4124-99ab-33b305b33ffd" providerId="ADAL" clId="{DC92D2F9-CAEC-4C69-9767-E84FFF29E8C0}" dt="2023-11-09T03:43:51.258" v="70" actId="47"/>
        <pc:sldMkLst>
          <pc:docMk/>
          <pc:sldMk cId="688055080" sldId="387"/>
        </pc:sldMkLst>
      </pc:sldChg>
      <pc:sldChg chg="del">
        <pc:chgData name="Quakers Hill Parish" userId="654315b0-35d7-4124-99ab-33b305b33ffd" providerId="ADAL" clId="{DC92D2F9-CAEC-4C69-9767-E84FFF29E8C0}" dt="2023-11-09T03:43:52.001" v="71" actId="47"/>
        <pc:sldMkLst>
          <pc:docMk/>
          <pc:sldMk cId="739532954" sldId="388"/>
        </pc:sldMkLst>
      </pc:sldChg>
      <pc:sldChg chg="del">
        <pc:chgData name="Quakers Hill Parish" userId="654315b0-35d7-4124-99ab-33b305b33ffd" providerId="ADAL" clId="{DC92D2F9-CAEC-4C69-9767-E84FFF29E8C0}" dt="2023-11-09T03:43:52.713" v="72" actId="47"/>
        <pc:sldMkLst>
          <pc:docMk/>
          <pc:sldMk cId="2679753681" sldId="389"/>
        </pc:sldMkLst>
      </pc:sldChg>
      <pc:sldChg chg="del">
        <pc:chgData name="Quakers Hill Parish" userId="654315b0-35d7-4124-99ab-33b305b33ffd" providerId="ADAL" clId="{DC92D2F9-CAEC-4C69-9767-E84FFF29E8C0}" dt="2023-11-09T03:43:53.910" v="73" actId="47"/>
        <pc:sldMkLst>
          <pc:docMk/>
          <pc:sldMk cId="1402347521" sldId="390"/>
        </pc:sldMkLst>
      </pc:sldChg>
      <pc:sldChg chg="del">
        <pc:chgData name="Quakers Hill Parish" userId="654315b0-35d7-4124-99ab-33b305b33ffd" providerId="ADAL" clId="{DC92D2F9-CAEC-4C69-9767-E84FFF29E8C0}" dt="2023-11-09T03:43:54.444" v="74" actId="47"/>
        <pc:sldMkLst>
          <pc:docMk/>
          <pc:sldMk cId="3029473433" sldId="391"/>
        </pc:sldMkLst>
      </pc:sldChg>
      <pc:sldChg chg="del">
        <pc:chgData name="Quakers Hill Parish" userId="654315b0-35d7-4124-99ab-33b305b33ffd" providerId="ADAL" clId="{DC92D2F9-CAEC-4C69-9767-E84FFF29E8C0}" dt="2023-11-09T03:43:55.436" v="75" actId="47"/>
        <pc:sldMkLst>
          <pc:docMk/>
          <pc:sldMk cId="3037986073" sldId="392"/>
        </pc:sldMkLst>
      </pc:sldChg>
      <pc:sldChg chg="del">
        <pc:chgData name="Quakers Hill Parish" userId="654315b0-35d7-4124-99ab-33b305b33ffd" providerId="ADAL" clId="{DC92D2F9-CAEC-4C69-9767-E84FFF29E8C0}" dt="2023-11-09T03:43:55.970" v="76" actId="47"/>
        <pc:sldMkLst>
          <pc:docMk/>
          <pc:sldMk cId="3267666603" sldId="393"/>
        </pc:sldMkLst>
      </pc:sldChg>
      <pc:sldChg chg="del">
        <pc:chgData name="Quakers Hill Parish" userId="654315b0-35d7-4124-99ab-33b305b33ffd" providerId="ADAL" clId="{DC92D2F9-CAEC-4C69-9767-E84FFF29E8C0}" dt="2023-11-09T03:43:56.803" v="77" actId="47"/>
        <pc:sldMkLst>
          <pc:docMk/>
          <pc:sldMk cId="3882988654" sldId="394"/>
        </pc:sldMkLst>
      </pc:sldChg>
      <pc:sldChg chg="del">
        <pc:chgData name="Quakers Hill Parish" userId="654315b0-35d7-4124-99ab-33b305b33ffd" providerId="ADAL" clId="{DC92D2F9-CAEC-4C69-9767-E84FFF29E8C0}" dt="2023-11-09T03:43:57.794" v="78" actId="47"/>
        <pc:sldMkLst>
          <pc:docMk/>
          <pc:sldMk cId="306545228" sldId="395"/>
        </pc:sldMkLst>
      </pc:sldChg>
      <pc:sldChg chg="del">
        <pc:chgData name="Quakers Hill Parish" userId="654315b0-35d7-4124-99ab-33b305b33ffd" providerId="ADAL" clId="{DC92D2F9-CAEC-4C69-9767-E84FFF29E8C0}" dt="2023-11-09T03:43:58.014" v="79" actId="47"/>
        <pc:sldMkLst>
          <pc:docMk/>
          <pc:sldMk cId="670626" sldId="396"/>
        </pc:sldMkLst>
      </pc:sldChg>
      <pc:sldChg chg="del">
        <pc:chgData name="Quakers Hill Parish" userId="654315b0-35d7-4124-99ab-33b305b33ffd" providerId="ADAL" clId="{DC92D2F9-CAEC-4C69-9767-E84FFF29E8C0}" dt="2023-11-09T03:43:58.219" v="80" actId="47"/>
        <pc:sldMkLst>
          <pc:docMk/>
          <pc:sldMk cId="946878305" sldId="397"/>
        </pc:sldMkLst>
      </pc:sldChg>
      <pc:sldChg chg="del">
        <pc:chgData name="Quakers Hill Parish" userId="654315b0-35d7-4124-99ab-33b305b33ffd" providerId="ADAL" clId="{DC92D2F9-CAEC-4C69-9767-E84FFF29E8C0}" dt="2023-11-09T03:43:59.229" v="81" actId="47"/>
        <pc:sldMkLst>
          <pc:docMk/>
          <pc:sldMk cId="3164427489" sldId="398"/>
        </pc:sldMkLst>
      </pc:sldChg>
      <pc:sldChg chg="del">
        <pc:chgData name="Quakers Hill Parish" userId="654315b0-35d7-4124-99ab-33b305b33ffd" providerId="ADAL" clId="{DC92D2F9-CAEC-4C69-9767-E84FFF29E8C0}" dt="2023-11-09T03:43:59.719" v="82" actId="47"/>
        <pc:sldMkLst>
          <pc:docMk/>
          <pc:sldMk cId="527165808" sldId="399"/>
        </pc:sldMkLst>
      </pc:sldChg>
      <pc:sldChg chg="del">
        <pc:chgData name="Quakers Hill Parish" userId="654315b0-35d7-4124-99ab-33b305b33ffd" providerId="ADAL" clId="{DC92D2F9-CAEC-4C69-9767-E84FFF29E8C0}" dt="2023-11-09T03:44:00.381" v="83" actId="47"/>
        <pc:sldMkLst>
          <pc:docMk/>
          <pc:sldMk cId="3623554705" sldId="400"/>
        </pc:sldMkLst>
      </pc:sldChg>
      <pc:sldChg chg="del">
        <pc:chgData name="Quakers Hill Parish" userId="654315b0-35d7-4124-99ab-33b305b33ffd" providerId="ADAL" clId="{DC92D2F9-CAEC-4C69-9767-E84FFF29E8C0}" dt="2023-11-09T03:44:01.390" v="84" actId="47"/>
        <pc:sldMkLst>
          <pc:docMk/>
          <pc:sldMk cId="3598232432" sldId="401"/>
        </pc:sldMkLst>
      </pc:sldChg>
      <pc:sldChg chg="del">
        <pc:chgData name="Quakers Hill Parish" userId="654315b0-35d7-4124-99ab-33b305b33ffd" providerId="ADAL" clId="{DC92D2F9-CAEC-4C69-9767-E84FFF29E8C0}" dt="2023-11-09T03:44:02.465" v="85" actId="47"/>
        <pc:sldMkLst>
          <pc:docMk/>
          <pc:sldMk cId="4170172338" sldId="402"/>
        </pc:sldMkLst>
      </pc:sldChg>
      <pc:sldChg chg="del">
        <pc:chgData name="Quakers Hill Parish" userId="654315b0-35d7-4124-99ab-33b305b33ffd" providerId="ADAL" clId="{DC92D2F9-CAEC-4C69-9767-E84FFF29E8C0}" dt="2023-11-09T03:44:02.722" v="86" actId="47"/>
        <pc:sldMkLst>
          <pc:docMk/>
          <pc:sldMk cId="113111682" sldId="403"/>
        </pc:sldMkLst>
      </pc:sldChg>
      <pc:sldChg chg="del">
        <pc:chgData name="Quakers Hill Parish" userId="654315b0-35d7-4124-99ab-33b305b33ffd" providerId="ADAL" clId="{DC92D2F9-CAEC-4C69-9767-E84FFF29E8C0}" dt="2023-11-09T03:44:02.923" v="87" actId="47"/>
        <pc:sldMkLst>
          <pc:docMk/>
          <pc:sldMk cId="1849406854" sldId="404"/>
        </pc:sldMkLst>
      </pc:sldChg>
      <pc:sldChg chg="del">
        <pc:chgData name="Quakers Hill Parish" userId="654315b0-35d7-4124-99ab-33b305b33ffd" providerId="ADAL" clId="{DC92D2F9-CAEC-4C69-9767-E84FFF29E8C0}" dt="2023-11-09T03:44:03.567" v="88" actId="47"/>
        <pc:sldMkLst>
          <pc:docMk/>
          <pc:sldMk cId="3364394540" sldId="405"/>
        </pc:sldMkLst>
      </pc:sldChg>
      <pc:sldChg chg="del">
        <pc:chgData name="Quakers Hill Parish" userId="654315b0-35d7-4124-99ab-33b305b33ffd" providerId="ADAL" clId="{DC92D2F9-CAEC-4C69-9767-E84FFF29E8C0}" dt="2023-11-09T03:44:03.741" v="89" actId="47"/>
        <pc:sldMkLst>
          <pc:docMk/>
          <pc:sldMk cId="1783811083" sldId="406"/>
        </pc:sldMkLst>
      </pc:sldChg>
      <pc:sldChg chg="del">
        <pc:chgData name="Quakers Hill Parish" userId="654315b0-35d7-4124-99ab-33b305b33ffd" providerId="ADAL" clId="{DC92D2F9-CAEC-4C69-9767-E84FFF29E8C0}" dt="2023-11-09T03:48:03.337" v="124" actId="47"/>
        <pc:sldMkLst>
          <pc:docMk/>
          <pc:sldMk cId="1224392585" sldId="407"/>
        </pc:sldMkLst>
      </pc:sldChg>
      <pc:sldChg chg="del">
        <pc:chgData name="Quakers Hill Parish" userId="654315b0-35d7-4124-99ab-33b305b33ffd" providerId="ADAL" clId="{DC92D2F9-CAEC-4C69-9767-E84FFF29E8C0}" dt="2023-11-09T03:48:04.275" v="125" actId="47"/>
        <pc:sldMkLst>
          <pc:docMk/>
          <pc:sldMk cId="170393653" sldId="408"/>
        </pc:sldMkLst>
      </pc:sldChg>
      <pc:sldChg chg="del">
        <pc:chgData name="Quakers Hill Parish" userId="654315b0-35d7-4124-99ab-33b305b33ffd" providerId="ADAL" clId="{DC92D2F9-CAEC-4C69-9767-E84FFF29E8C0}" dt="2023-11-09T03:48:04.869" v="126" actId="47"/>
        <pc:sldMkLst>
          <pc:docMk/>
          <pc:sldMk cId="703890923" sldId="409"/>
        </pc:sldMkLst>
      </pc:sldChg>
      <pc:sldChg chg="del">
        <pc:chgData name="Quakers Hill Parish" userId="654315b0-35d7-4124-99ab-33b305b33ffd" providerId="ADAL" clId="{DC92D2F9-CAEC-4C69-9767-E84FFF29E8C0}" dt="2023-11-09T03:48:05.389" v="127" actId="47"/>
        <pc:sldMkLst>
          <pc:docMk/>
          <pc:sldMk cId="584659666" sldId="410"/>
        </pc:sldMkLst>
      </pc:sldChg>
      <pc:sldChg chg="addSp modSp new del">
        <pc:chgData name="Quakers Hill Parish" userId="654315b0-35d7-4124-99ab-33b305b33ffd" providerId="ADAL" clId="{DC92D2F9-CAEC-4C69-9767-E84FFF29E8C0}" dt="2024-03-28T03:18:14.040" v="214" actId="47"/>
        <pc:sldMkLst>
          <pc:docMk/>
          <pc:sldMk cId="634166414" sldId="411"/>
        </pc:sldMkLst>
        <pc:spChg chg="add mod">
          <ac:chgData name="Quakers Hill Parish" userId="654315b0-35d7-4124-99ab-33b305b33ffd" providerId="ADAL" clId="{DC92D2F9-CAEC-4C69-9767-E84FFF29E8C0}" dt="2023-11-09T03:41:28.234" v="47"/>
          <ac:spMkLst>
            <pc:docMk/>
            <pc:sldMk cId="634166414" sldId="411"/>
            <ac:spMk id="2" creationId="{F9DF431F-42BA-BD0D-E3C9-85FFB74213F7}"/>
          </ac:spMkLst>
        </pc:spChg>
        <pc:spChg chg="add mod">
          <ac:chgData name="Quakers Hill Parish" userId="654315b0-35d7-4124-99ab-33b305b33ffd" providerId="ADAL" clId="{DC92D2F9-CAEC-4C69-9767-E84FFF29E8C0}" dt="2023-11-09T03:41:33.912" v="48"/>
          <ac:spMkLst>
            <pc:docMk/>
            <pc:sldMk cId="634166414" sldId="411"/>
            <ac:spMk id="3" creationId="{79303F53-8B84-9EA8-5E06-37E1170BA472}"/>
          </ac:spMkLst>
        </pc:spChg>
        <pc:spChg chg="add mod">
          <ac:chgData name="Quakers Hill Parish" userId="654315b0-35d7-4124-99ab-33b305b33ffd" providerId="ADAL" clId="{DC92D2F9-CAEC-4C69-9767-E84FFF29E8C0}" dt="2023-11-09T03:41:39.617" v="49"/>
          <ac:spMkLst>
            <pc:docMk/>
            <pc:sldMk cId="634166414" sldId="411"/>
            <ac:spMk id="4" creationId="{6F5B84FC-8642-7972-6E0C-96DF6A6088D0}"/>
          </ac:spMkLst>
        </pc:spChg>
        <pc:spChg chg="add mod">
          <ac:chgData name="Quakers Hill Parish" userId="654315b0-35d7-4124-99ab-33b305b33ffd" providerId="ADAL" clId="{DC92D2F9-CAEC-4C69-9767-E84FFF29E8C0}" dt="2023-11-09T03:41:45.720" v="50"/>
          <ac:spMkLst>
            <pc:docMk/>
            <pc:sldMk cId="634166414" sldId="411"/>
            <ac:spMk id="5" creationId="{FABC4F95-EE72-26CF-9209-82D1647DCA18}"/>
          </ac:spMkLst>
        </pc:spChg>
      </pc:sldChg>
      <pc:sldChg chg="del">
        <pc:chgData name="Quakers Hill Parish" userId="654315b0-35d7-4124-99ab-33b305b33ffd" providerId="ADAL" clId="{DC92D2F9-CAEC-4C69-9767-E84FFF29E8C0}" dt="2024-04-10T01:55:57.506" v="861" actId="47"/>
        <pc:sldMkLst>
          <pc:docMk/>
          <pc:sldMk cId="4046390157" sldId="417"/>
        </pc:sldMkLst>
      </pc:sldChg>
      <pc:sldChg chg="del">
        <pc:chgData name="Quakers Hill Parish" userId="654315b0-35d7-4124-99ab-33b305b33ffd" providerId="ADAL" clId="{DC92D2F9-CAEC-4C69-9767-E84FFF29E8C0}" dt="2024-04-10T01:55:57.177" v="860" actId="47"/>
        <pc:sldMkLst>
          <pc:docMk/>
          <pc:sldMk cId="3240335569" sldId="418"/>
        </pc:sldMkLst>
      </pc:sldChg>
      <pc:sldChg chg="del">
        <pc:chgData name="Quakers Hill Parish" userId="654315b0-35d7-4124-99ab-33b305b33ffd" providerId="ADAL" clId="{DC92D2F9-CAEC-4C69-9767-E84FFF29E8C0}" dt="2024-04-10T01:55:56.817" v="859" actId="47"/>
        <pc:sldMkLst>
          <pc:docMk/>
          <pc:sldMk cId="573078934" sldId="419"/>
        </pc:sldMkLst>
      </pc:sldChg>
      <pc:sldMasterChg chg="del delSldLayout">
        <pc:chgData name="Quakers Hill Parish" userId="654315b0-35d7-4124-99ab-33b305b33ffd" providerId="ADAL" clId="{DC92D2F9-CAEC-4C69-9767-E84FFF29E8C0}" dt="2024-04-10T02:01:43.729" v="881" actId="47"/>
        <pc:sldMasterMkLst>
          <pc:docMk/>
          <pc:sldMasterMk cId="3148123467" sldId="2147483663"/>
        </pc:sldMasterMkLst>
        <pc:sldLayoutChg chg="del">
          <pc:chgData name="Quakers Hill Parish" userId="654315b0-35d7-4124-99ab-33b305b33ffd" providerId="ADAL" clId="{DC92D2F9-CAEC-4C69-9767-E84FFF29E8C0}" dt="2024-04-10T02:01:43.729" v="881" actId="47"/>
          <pc:sldLayoutMkLst>
            <pc:docMk/>
            <pc:sldMasterMk cId="3148123467" sldId="2147483663"/>
            <pc:sldLayoutMk cId="3928122024" sldId="2147483664"/>
          </pc:sldLayoutMkLst>
        </pc:sldLayoutChg>
        <pc:sldLayoutChg chg="del">
          <pc:chgData name="Quakers Hill Parish" userId="654315b0-35d7-4124-99ab-33b305b33ffd" providerId="ADAL" clId="{DC92D2F9-CAEC-4C69-9767-E84FFF29E8C0}" dt="2024-04-10T02:01:43.729" v="881" actId="47"/>
          <pc:sldLayoutMkLst>
            <pc:docMk/>
            <pc:sldMasterMk cId="3148123467" sldId="2147483663"/>
            <pc:sldLayoutMk cId="2607244787" sldId="2147483665"/>
          </pc:sldLayoutMkLst>
        </pc:sldLayoutChg>
        <pc:sldLayoutChg chg="del">
          <pc:chgData name="Quakers Hill Parish" userId="654315b0-35d7-4124-99ab-33b305b33ffd" providerId="ADAL" clId="{DC92D2F9-CAEC-4C69-9767-E84FFF29E8C0}" dt="2024-04-10T02:01:43.729" v="881" actId="47"/>
          <pc:sldLayoutMkLst>
            <pc:docMk/>
            <pc:sldMasterMk cId="3148123467" sldId="2147483663"/>
            <pc:sldLayoutMk cId="790404143" sldId="2147483666"/>
          </pc:sldLayoutMkLst>
        </pc:sldLayoutChg>
        <pc:sldLayoutChg chg="del">
          <pc:chgData name="Quakers Hill Parish" userId="654315b0-35d7-4124-99ab-33b305b33ffd" providerId="ADAL" clId="{DC92D2F9-CAEC-4C69-9767-E84FFF29E8C0}" dt="2024-04-10T02:01:43.729" v="881" actId="47"/>
          <pc:sldLayoutMkLst>
            <pc:docMk/>
            <pc:sldMasterMk cId="3148123467" sldId="2147483663"/>
            <pc:sldLayoutMk cId="894540926" sldId="2147483667"/>
          </pc:sldLayoutMkLst>
        </pc:sldLayoutChg>
        <pc:sldLayoutChg chg="del">
          <pc:chgData name="Quakers Hill Parish" userId="654315b0-35d7-4124-99ab-33b305b33ffd" providerId="ADAL" clId="{DC92D2F9-CAEC-4C69-9767-E84FFF29E8C0}" dt="2024-04-10T02:01:43.729" v="881" actId="47"/>
          <pc:sldLayoutMkLst>
            <pc:docMk/>
            <pc:sldMasterMk cId="3148123467" sldId="2147483663"/>
            <pc:sldLayoutMk cId="2338650335" sldId="2147483668"/>
          </pc:sldLayoutMkLst>
        </pc:sldLayoutChg>
        <pc:sldLayoutChg chg="del">
          <pc:chgData name="Quakers Hill Parish" userId="654315b0-35d7-4124-99ab-33b305b33ffd" providerId="ADAL" clId="{DC92D2F9-CAEC-4C69-9767-E84FFF29E8C0}" dt="2024-04-10T02:01:43.729" v="881" actId="47"/>
          <pc:sldLayoutMkLst>
            <pc:docMk/>
            <pc:sldMasterMk cId="3148123467" sldId="2147483663"/>
            <pc:sldLayoutMk cId="1675005922" sldId="2147483669"/>
          </pc:sldLayoutMkLst>
        </pc:sldLayoutChg>
        <pc:sldLayoutChg chg="del">
          <pc:chgData name="Quakers Hill Parish" userId="654315b0-35d7-4124-99ab-33b305b33ffd" providerId="ADAL" clId="{DC92D2F9-CAEC-4C69-9767-E84FFF29E8C0}" dt="2024-04-10T02:01:43.729" v="881" actId="47"/>
          <pc:sldLayoutMkLst>
            <pc:docMk/>
            <pc:sldMasterMk cId="3148123467" sldId="2147483663"/>
            <pc:sldLayoutMk cId="1714465763" sldId="2147483670"/>
          </pc:sldLayoutMkLst>
        </pc:sldLayoutChg>
        <pc:sldLayoutChg chg="del">
          <pc:chgData name="Quakers Hill Parish" userId="654315b0-35d7-4124-99ab-33b305b33ffd" providerId="ADAL" clId="{DC92D2F9-CAEC-4C69-9767-E84FFF29E8C0}" dt="2024-04-10T02:01:43.729" v="881" actId="47"/>
          <pc:sldLayoutMkLst>
            <pc:docMk/>
            <pc:sldMasterMk cId="3148123467" sldId="2147483663"/>
            <pc:sldLayoutMk cId="3350160090" sldId="2147483671"/>
          </pc:sldLayoutMkLst>
        </pc:sldLayoutChg>
        <pc:sldLayoutChg chg="del">
          <pc:chgData name="Quakers Hill Parish" userId="654315b0-35d7-4124-99ab-33b305b33ffd" providerId="ADAL" clId="{DC92D2F9-CAEC-4C69-9767-E84FFF29E8C0}" dt="2024-04-10T02:01:43.729" v="881" actId="47"/>
          <pc:sldLayoutMkLst>
            <pc:docMk/>
            <pc:sldMasterMk cId="3148123467" sldId="2147483663"/>
            <pc:sldLayoutMk cId="233443385" sldId="2147483672"/>
          </pc:sldLayoutMkLst>
        </pc:sldLayoutChg>
        <pc:sldLayoutChg chg="del">
          <pc:chgData name="Quakers Hill Parish" userId="654315b0-35d7-4124-99ab-33b305b33ffd" providerId="ADAL" clId="{DC92D2F9-CAEC-4C69-9767-E84FFF29E8C0}" dt="2024-04-10T02:01:43.729" v="881" actId="47"/>
          <pc:sldLayoutMkLst>
            <pc:docMk/>
            <pc:sldMasterMk cId="3148123467" sldId="2147483663"/>
            <pc:sldLayoutMk cId="481307192" sldId="2147483673"/>
          </pc:sldLayoutMkLst>
        </pc:sldLayoutChg>
        <pc:sldLayoutChg chg="del">
          <pc:chgData name="Quakers Hill Parish" userId="654315b0-35d7-4124-99ab-33b305b33ffd" providerId="ADAL" clId="{DC92D2F9-CAEC-4C69-9767-E84FFF29E8C0}" dt="2024-04-10T02:01:43.729" v="881" actId="47"/>
          <pc:sldLayoutMkLst>
            <pc:docMk/>
            <pc:sldMasterMk cId="3148123467" sldId="2147483663"/>
            <pc:sldLayoutMk cId="2101594060" sldId="2147483674"/>
          </pc:sldLayoutMkLst>
        </pc:sldLayoutChg>
        <pc:sldLayoutChg chg="del">
          <pc:chgData name="Quakers Hill Parish" userId="654315b0-35d7-4124-99ab-33b305b33ffd" providerId="ADAL" clId="{DC92D2F9-CAEC-4C69-9767-E84FFF29E8C0}" dt="2024-04-10T02:01:43.729" v="881" actId="47"/>
          <pc:sldLayoutMkLst>
            <pc:docMk/>
            <pc:sldMasterMk cId="3148123467" sldId="2147483663"/>
            <pc:sldLayoutMk cId="1757815494" sldId="2147483675"/>
          </pc:sldLayoutMkLst>
        </pc:sldLayoutChg>
        <pc:sldLayoutChg chg="del">
          <pc:chgData name="Quakers Hill Parish" userId="654315b0-35d7-4124-99ab-33b305b33ffd" providerId="ADAL" clId="{DC92D2F9-CAEC-4C69-9767-E84FFF29E8C0}" dt="2024-04-10T02:01:43.729" v="881" actId="47"/>
          <pc:sldLayoutMkLst>
            <pc:docMk/>
            <pc:sldMasterMk cId="3148123467" sldId="2147483663"/>
            <pc:sldLayoutMk cId="3113207468" sldId="2147483692"/>
          </pc:sldLayoutMkLst>
        </pc:sldLayoutChg>
      </pc:sldMasterChg>
      <pc:sldMasterChg chg="del delSldLayout">
        <pc:chgData name="Quakers Hill Parish" userId="654315b0-35d7-4124-99ab-33b305b33ffd" providerId="ADAL" clId="{DC92D2F9-CAEC-4C69-9767-E84FFF29E8C0}" dt="2023-11-09T03:48:05.389" v="127" actId="47"/>
        <pc:sldMasterMkLst>
          <pc:docMk/>
          <pc:sldMasterMk cId="3046239305" sldId="2147483676"/>
        </pc:sldMasterMkLst>
        <pc:sldLayoutChg chg="del">
          <pc:chgData name="Quakers Hill Parish" userId="654315b0-35d7-4124-99ab-33b305b33ffd" providerId="ADAL" clId="{DC92D2F9-CAEC-4C69-9767-E84FFF29E8C0}" dt="2023-11-09T03:48:05.389" v="127" actId="47"/>
          <pc:sldLayoutMkLst>
            <pc:docMk/>
            <pc:sldMasterMk cId="3046239305" sldId="2147483676"/>
            <pc:sldLayoutMk cId="3571407681" sldId="2147483677"/>
          </pc:sldLayoutMkLst>
        </pc:sldLayoutChg>
        <pc:sldLayoutChg chg="del">
          <pc:chgData name="Quakers Hill Parish" userId="654315b0-35d7-4124-99ab-33b305b33ffd" providerId="ADAL" clId="{DC92D2F9-CAEC-4C69-9767-E84FFF29E8C0}" dt="2023-11-09T03:48:05.389" v="127" actId="47"/>
          <pc:sldLayoutMkLst>
            <pc:docMk/>
            <pc:sldMasterMk cId="3046239305" sldId="2147483676"/>
            <pc:sldLayoutMk cId="772039360" sldId="2147483678"/>
          </pc:sldLayoutMkLst>
        </pc:sldLayoutChg>
        <pc:sldLayoutChg chg="del">
          <pc:chgData name="Quakers Hill Parish" userId="654315b0-35d7-4124-99ab-33b305b33ffd" providerId="ADAL" clId="{DC92D2F9-CAEC-4C69-9767-E84FFF29E8C0}" dt="2023-11-09T03:48:05.389" v="127" actId="47"/>
          <pc:sldLayoutMkLst>
            <pc:docMk/>
            <pc:sldMasterMk cId="3046239305" sldId="2147483676"/>
            <pc:sldLayoutMk cId="1260644909" sldId="2147483679"/>
          </pc:sldLayoutMkLst>
        </pc:sldLayoutChg>
        <pc:sldLayoutChg chg="del">
          <pc:chgData name="Quakers Hill Parish" userId="654315b0-35d7-4124-99ab-33b305b33ffd" providerId="ADAL" clId="{DC92D2F9-CAEC-4C69-9767-E84FFF29E8C0}" dt="2023-11-09T03:48:05.389" v="127" actId="47"/>
          <pc:sldLayoutMkLst>
            <pc:docMk/>
            <pc:sldMasterMk cId="3046239305" sldId="2147483676"/>
            <pc:sldLayoutMk cId="1190394413" sldId="2147483680"/>
          </pc:sldLayoutMkLst>
        </pc:sldLayoutChg>
        <pc:sldLayoutChg chg="del">
          <pc:chgData name="Quakers Hill Parish" userId="654315b0-35d7-4124-99ab-33b305b33ffd" providerId="ADAL" clId="{DC92D2F9-CAEC-4C69-9767-E84FFF29E8C0}" dt="2023-11-09T03:48:05.389" v="127" actId="47"/>
          <pc:sldLayoutMkLst>
            <pc:docMk/>
            <pc:sldMasterMk cId="3046239305" sldId="2147483676"/>
            <pc:sldLayoutMk cId="2399456072" sldId="2147483681"/>
          </pc:sldLayoutMkLst>
        </pc:sldLayoutChg>
        <pc:sldLayoutChg chg="del">
          <pc:chgData name="Quakers Hill Parish" userId="654315b0-35d7-4124-99ab-33b305b33ffd" providerId="ADAL" clId="{DC92D2F9-CAEC-4C69-9767-E84FFF29E8C0}" dt="2023-11-09T03:48:05.389" v="127" actId="47"/>
          <pc:sldLayoutMkLst>
            <pc:docMk/>
            <pc:sldMasterMk cId="3046239305" sldId="2147483676"/>
            <pc:sldLayoutMk cId="2752192217" sldId="2147483682"/>
          </pc:sldLayoutMkLst>
        </pc:sldLayoutChg>
        <pc:sldLayoutChg chg="del">
          <pc:chgData name="Quakers Hill Parish" userId="654315b0-35d7-4124-99ab-33b305b33ffd" providerId="ADAL" clId="{DC92D2F9-CAEC-4C69-9767-E84FFF29E8C0}" dt="2023-11-09T03:48:05.389" v="127" actId="47"/>
          <pc:sldLayoutMkLst>
            <pc:docMk/>
            <pc:sldMasterMk cId="3046239305" sldId="2147483676"/>
            <pc:sldLayoutMk cId="4028131682" sldId="2147483683"/>
          </pc:sldLayoutMkLst>
        </pc:sldLayoutChg>
        <pc:sldLayoutChg chg="del">
          <pc:chgData name="Quakers Hill Parish" userId="654315b0-35d7-4124-99ab-33b305b33ffd" providerId="ADAL" clId="{DC92D2F9-CAEC-4C69-9767-E84FFF29E8C0}" dt="2023-11-09T03:48:05.389" v="127" actId="47"/>
          <pc:sldLayoutMkLst>
            <pc:docMk/>
            <pc:sldMasterMk cId="3046239305" sldId="2147483676"/>
            <pc:sldLayoutMk cId="3382551035" sldId="2147483684"/>
          </pc:sldLayoutMkLst>
        </pc:sldLayoutChg>
        <pc:sldLayoutChg chg="del">
          <pc:chgData name="Quakers Hill Parish" userId="654315b0-35d7-4124-99ab-33b305b33ffd" providerId="ADAL" clId="{DC92D2F9-CAEC-4C69-9767-E84FFF29E8C0}" dt="2023-11-09T03:48:05.389" v="127" actId="47"/>
          <pc:sldLayoutMkLst>
            <pc:docMk/>
            <pc:sldMasterMk cId="3046239305" sldId="2147483676"/>
            <pc:sldLayoutMk cId="2481038699" sldId="2147483685"/>
          </pc:sldLayoutMkLst>
        </pc:sldLayoutChg>
        <pc:sldLayoutChg chg="del">
          <pc:chgData name="Quakers Hill Parish" userId="654315b0-35d7-4124-99ab-33b305b33ffd" providerId="ADAL" clId="{DC92D2F9-CAEC-4C69-9767-E84FFF29E8C0}" dt="2023-11-09T03:48:05.389" v="127" actId="47"/>
          <pc:sldLayoutMkLst>
            <pc:docMk/>
            <pc:sldMasterMk cId="3046239305" sldId="2147483676"/>
            <pc:sldLayoutMk cId="1599593768" sldId="2147483686"/>
          </pc:sldLayoutMkLst>
        </pc:sldLayoutChg>
        <pc:sldLayoutChg chg="del">
          <pc:chgData name="Quakers Hill Parish" userId="654315b0-35d7-4124-99ab-33b305b33ffd" providerId="ADAL" clId="{DC92D2F9-CAEC-4C69-9767-E84FFF29E8C0}" dt="2023-11-09T03:48:05.389" v="127" actId="47"/>
          <pc:sldLayoutMkLst>
            <pc:docMk/>
            <pc:sldMasterMk cId="3046239305" sldId="2147483676"/>
            <pc:sldLayoutMk cId="1879737162" sldId="2147483687"/>
          </pc:sldLayoutMkLst>
        </pc:sldLayoutChg>
        <pc:sldLayoutChg chg="del">
          <pc:chgData name="Quakers Hill Parish" userId="654315b0-35d7-4124-99ab-33b305b33ffd" providerId="ADAL" clId="{DC92D2F9-CAEC-4C69-9767-E84FFF29E8C0}" dt="2023-11-09T03:48:05.389" v="127" actId="47"/>
          <pc:sldLayoutMkLst>
            <pc:docMk/>
            <pc:sldMasterMk cId="3046239305" sldId="2147483676"/>
            <pc:sldLayoutMk cId="425118610" sldId="2147483688"/>
          </pc:sldLayoutMkLst>
        </pc:sldLayoutChg>
        <pc:sldLayoutChg chg="del">
          <pc:chgData name="Quakers Hill Parish" userId="654315b0-35d7-4124-99ab-33b305b33ffd" providerId="ADAL" clId="{DC92D2F9-CAEC-4C69-9767-E84FFF29E8C0}" dt="2023-11-09T03:48:05.389" v="127" actId="47"/>
          <pc:sldLayoutMkLst>
            <pc:docMk/>
            <pc:sldMasterMk cId="3046239305" sldId="2147483676"/>
            <pc:sldLayoutMk cId="2080609200" sldId="2147483689"/>
          </pc:sldLayoutMkLst>
        </pc:sldLayoutChg>
        <pc:sldLayoutChg chg="del">
          <pc:chgData name="Quakers Hill Parish" userId="654315b0-35d7-4124-99ab-33b305b33ffd" providerId="ADAL" clId="{DC92D2F9-CAEC-4C69-9767-E84FFF29E8C0}" dt="2023-11-09T03:48:05.389" v="127" actId="47"/>
          <pc:sldLayoutMkLst>
            <pc:docMk/>
            <pc:sldMasterMk cId="3046239305" sldId="2147483676"/>
            <pc:sldLayoutMk cId="3612597181" sldId="2147483690"/>
          </pc:sldLayoutMkLst>
        </pc:sldLayoutChg>
        <pc:sldLayoutChg chg="del">
          <pc:chgData name="Quakers Hill Parish" userId="654315b0-35d7-4124-99ab-33b305b33ffd" providerId="ADAL" clId="{DC92D2F9-CAEC-4C69-9767-E84FFF29E8C0}" dt="2023-11-09T03:48:05.389" v="127" actId="47"/>
          <pc:sldLayoutMkLst>
            <pc:docMk/>
            <pc:sldMasterMk cId="3046239305" sldId="2147483676"/>
            <pc:sldLayoutMk cId="2472686892" sldId="2147483691"/>
          </pc:sldLayoutMkLst>
        </pc:sldLayoutChg>
      </pc:sldMasterChg>
      <pc:sldMasterChg chg="del delSldLayout">
        <pc:chgData name="Quakers Hill Parish" userId="654315b0-35d7-4124-99ab-33b305b33ffd" providerId="ADAL" clId="{DC92D2F9-CAEC-4C69-9767-E84FFF29E8C0}" dt="2023-11-09T03:44:03.741" v="89" actId="47"/>
        <pc:sldMasterMkLst>
          <pc:docMk/>
          <pc:sldMasterMk cId="1617011164" sldId="2147483693"/>
        </pc:sldMasterMkLst>
        <pc:sldLayoutChg chg="del">
          <pc:chgData name="Quakers Hill Parish" userId="654315b0-35d7-4124-99ab-33b305b33ffd" providerId="ADAL" clId="{DC92D2F9-CAEC-4C69-9767-E84FFF29E8C0}" dt="2023-11-09T03:44:03.741" v="89" actId="47"/>
          <pc:sldLayoutMkLst>
            <pc:docMk/>
            <pc:sldMasterMk cId="1617011164" sldId="2147483693"/>
            <pc:sldLayoutMk cId="1601248187" sldId="2147483694"/>
          </pc:sldLayoutMkLst>
        </pc:sldLayoutChg>
        <pc:sldLayoutChg chg="del">
          <pc:chgData name="Quakers Hill Parish" userId="654315b0-35d7-4124-99ab-33b305b33ffd" providerId="ADAL" clId="{DC92D2F9-CAEC-4C69-9767-E84FFF29E8C0}" dt="2023-11-09T03:44:03.741" v="89" actId="47"/>
          <pc:sldLayoutMkLst>
            <pc:docMk/>
            <pc:sldMasterMk cId="1617011164" sldId="2147483693"/>
            <pc:sldLayoutMk cId="3296216566" sldId="2147483695"/>
          </pc:sldLayoutMkLst>
        </pc:sldLayoutChg>
        <pc:sldLayoutChg chg="del">
          <pc:chgData name="Quakers Hill Parish" userId="654315b0-35d7-4124-99ab-33b305b33ffd" providerId="ADAL" clId="{DC92D2F9-CAEC-4C69-9767-E84FFF29E8C0}" dt="2023-11-09T03:44:03.741" v="89" actId="47"/>
          <pc:sldLayoutMkLst>
            <pc:docMk/>
            <pc:sldMasterMk cId="1617011164" sldId="2147483693"/>
            <pc:sldLayoutMk cId="1098538742" sldId="2147483696"/>
          </pc:sldLayoutMkLst>
        </pc:sldLayoutChg>
        <pc:sldLayoutChg chg="del">
          <pc:chgData name="Quakers Hill Parish" userId="654315b0-35d7-4124-99ab-33b305b33ffd" providerId="ADAL" clId="{DC92D2F9-CAEC-4C69-9767-E84FFF29E8C0}" dt="2023-11-09T03:44:03.741" v="89" actId="47"/>
          <pc:sldLayoutMkLst>
            <pc:docMk/>
            <pc:sldMasterMk cId="1617011164" sldId="2147483693"/>
            <pc:sldLayoutMk cId="1307532387" sldId="2147483697"/>
          </pc:sldLayoutMkLst>
        </pc:sldLayoutChg>
        <pc:sldLayoutChg chg="del">
          <pc:chgData name="Quakers Hill Parish" userId="654315b0-35d7-4124-99ab-33b305b33ffd" providerId="ADAL" clId="{DC92D2F9-CAEC-4C69-9767-E84FFF29E8C0}" dt="2023-11-09T03:44:03.741" v="89" actId="47"/>
          <pc:sldLayoutMkLst>
            <pc:docMk/>
            <pc:sldMasterMk cId="1617011164" sldId="2147483693"/>
            <pc:sldLayoutMk cId="2613445861" sldId="2147483698"/>
          </pc:sldLayoutMkLst>
        </pc:sldLayoutChg>
        <pc:sldLayoutChg chg="del">
          <pc:chgData name="Quakers Hill Parish" userId="654315b0-35d7-4124-99ab-33b305b33ffd" providerId="ADAL" clId="{DC92D2F9-CAEC-4C69-9767-E84FFF29E8C0}" dt="2023-11-09T03:44:03.741" v="89" actId="47"/>
          <pc:sldLayoutMkLst>
            <pc:docMk/>
            <pc:sldMasterMk cId="1617011164" sldId="2147483693"/>
            <pc:sldLayoutMk cId="703314476" sldId="2147483699"/>
          </pc:sldLayoutMkLst>
        </pc:sldLayoutChg>
        <pc:sldLayoutChg chg="del">
          <pc:chgData name="Quakers Hill Parish" userId="654315b0-35d7-4124-99ab-33b305b33ffd" providerId="ADAL" clId="{DC92D2F9-CAEC-4C69-9767-E84FFF29E8C0}" dt="2023-11-09T03:44:03.741" v="89" actId="47"/>
          <pc:sldLayoutMkLst>
            <pc:docMk/>
            <pc:sldMasterMk cId="1617011164" sldId="2147483693"/>
            <pc:sldLayoutMk cId="1621201880" sldId="2147483700"/>
          </pc:sldLayoutMkLst>
        </pc:sldLayoutChg>
        <pc:sldLayoutChg chg="del">
          <pc:chgData name="Quakers Hill Parish" userId="654315b0-35d7-4124-99ab-33b305b33ffd" providerId="ADAL" clId="{DC92D2F9-CAEC-4C69-9767-E84FFF29E8C0}" dt="2023-11-09T03:44:03.741" v="89" actId="47"/>
          <pc:sldLayoutMkLst>
            <pc:docMk/>
            <pc:sldMasterMk cId="1617011164" sldId="2147483693"/>
            <pc:sldLayoutMk cId="1043667790" sldId="2147483701"/>
          </pc:sldLayoutMkLst>
        </pc:sldLayoutChg>
        <pc:sldLayoutChg chg="del">
          <pc:chgData name="Quakers Hill Parish" userId="654315b0-35d7-4124-99ab-33b305b33ffd" providerId="ADAL" clId="{DC92D2F9-CAEC-4C69-9767-E84FFF29E8C0}" dt="2023-11-09T03:44:03.741" v="89" actId="47"/>
          <pc:sldLayoutMkLst>
            <pc:docMk/>
            <pc:sldMasterMk cId="1617011164" sldId="2147483693"/>
            <pc:sldLayoutMk cId="1215080970" sldId="2147483702"/>
          </pc:sldLayoutMkLst>
        </pc:sldLayoutChg>
        <pc:sldLayoutChg chg="del">
          <pc:chgData name="Quakers Hill Parish" userId="654315b0-35d7-4124-99ab-33b305b33ffd" providerId="ADAL" clId="{DC92D2F9-CAEC-4C69-9767-E84FFF29E8C0}" dt="2023-11-09T03:44:03.741" v="89" actId="47"/>
          <pc:sldLayoutMkLst>
            <pc:docMk/>
            <pc:sldMasterMk cId="1617011164" sldId="2147483693"/>
            <pc:sldLayoutMk cId="2419846339" sldId="2147483703"/>
          </pc:sldLayoutMkLst>
        </pc:sldLayoutChg>
        <pc:sldLayoutChg chg="del">
          <pc:chgData name="Quakers Hill Parish" userId="654315b0-35d7-4124-99ab-33b305b33ffd" providerId="ADAL" clId="{DC92D2F9-CAEC-4C69-9767-E84FFF29E8C0}" dt="2023-11-09T03:44:03.741" v="89" actId="47"/>
          <pc:sldLayoutMkLst>
            <pc:docMk/>
            <pc:sldMasterMk cId="1617011164" sldId="2147483693"/>
            <pc:sldLayoutMk cId="1380637832" sldId="2147483704"/>
          </pc:sldLayoutMkLst>
        </pc:sldLayoutChg>
        <pc:sldLayoutChg chg="del">
          <pc:chgData name="Quakers Hill Parish" userId="654315b0-35d7-4124-99ab-33b305b33ffd" providerId="ADAL" clId="{DC92D2F9-CAEC-4C69-9767-E84FFF29E8C0}" dt="2023-11-09T03:44:03.741" v="89" actId="47"/>
          <pc:sldLayoutMkLst>
            <pc:docMk/>
            <pc:sldMasterMk cId="1617011164" sldId="2147483693"/>
            <pc:sldLayoutMk cId="2946793300" sldId="2147483705"/>
          </pc:sldLayoutMkLst>
        </pc:sldLayoutChg>
      </pc:sldMasterChg>
      <pc:sldMasterChg chg="del delSldLayout">
        <pc:chgData name="Quakers Hill Parish" userId="654315b0-35d7-4124-99ab-33b305b33ffd" providerId="ADAL" clId="{DC92D2F9-CAEC-4C69-9767-E84FFF29E8C0}" dt="2023-11-09T03:48:04.869" v="126" actId="47"/>
        <pc:sldMasterMkLst>
          <pc:docMk/>
          <pc:sldMasterMk cId="943062420" sldId="2147483706"/>
        </pc:sldMasterMkLst>
        <pc:sldLayoutChg chg="del">
          <pc:chgData name="Quakers Hill Parish" userId="654315b0-35d7-4124-99ab-33b305b33ffd" providerId="ADAL" clId="{DC92D2F9-CAEC-4C69-9767-E84FFF29E8C0}" dt="2023-11-09T03:48:04.869" v="126" actId="47"/>
          <pc:sldLayoutMkLst>
            <pc:docMk/>
            <pc:sldMasterMk cId="943062420" sldId="2147483706"/>
            <pc:sldLayoutMk cId="3553107482" sldId="2147483707"/>
          </pc:sldLayoutMkLst>
        </pc:sldLayoutChg>
        <pc:sldLayoutChg chg="del">
          <pc:chgData name="Quakers Hill Parish" userId="654315b0-35d7-4124-99ab-33b305b33ffd" providerId="ADAL" clId="{DC92D2F9-CAEC-4C69-9767-E84FFF29E8C0}" dt="2023-11-09T03:48:04.869" v="126" actId="47"/>
          <pc:sldLayoutMkLst>
            <pc:docMk/>
            <pc:sldMasterMk cId="943062420" sldId="2147483706"/>
            <pc:sldLayoutMk cId="1915560300" sldId="2147483708"/>
          </pc:sldLayoutMkLst>
        </pc:sldLayoutChg>
        <pc:sldLayoutChg chg="del">
          <pc:chgData name="Quakers Hill Parish" userId="654315b0-35d7-4124-99ab-33b305b33ffd" providerId="ADAL" clId="{DC92D2F9-CAEC-4C69-9767-E84FFF29E8C0}" dt="2023-11-09T03:48:04.869" v="126" actId="47"/>
          <pc:sldLayoutMkLst>
            <pc:docMk/>
            <pc:sldMasterMk cId="943062420" sldId="2147483706"/>
            <pc:sldLayoutMk cId="4052751818" sldId="2147483709"/>
          </pc:sldLayoutMkLst>
        </pc:sldLayoutChg>
        <pc:sldLayoutChg chg="del">
          <pc:chgData name="Quakers Hill Parish" userId="654315b0-35d7-4124-99ab-33b305b33ffd" providerId="ADAL" clId="{DC92D2F9-CAEC-4C69-9767-E84FFF29E8C0}" dt="2023-11-09T03:48:04.869" v="126" actId="47"/>
          <pc:sldLayoutMkLst>
            <pc:docMk/>
            <pc:sldMasterMk cId="943062420" sldId="2147483706"/>
            <pc:sldLayoutMk cId="373919312" sldId="2147483710"/>
          </pc:sldLayoutMkLst>
        </pc:sldLayoutChg>
        <pc:sldLayoutChg chg="del">
          <pc:chgData name="Quakers Hill Parish" userId="654315b0-35d7-4124-99ab-33b305b33ffd" providerId="ADAL" clId="{DC92D2F9-CAEC-4C69-9767-E84FFF29E8C0}" dt="2023-11-09T03:48:04.869" v="126" actId="47"/>
          <pc:sldLayoutMkLst>
            <pc:docMk/>
            <pc:sldMasterMk cId="943062420" sldId="2147483706"/>
            <pc:sldLayoutMk cId="1664088521" sldId="2147483711"/>
          </pc:sldLayoutMkLst>
        </pc:sldLayoutChg>
        <pc:sldLayoutChg chg="del">
          <pc:chgData name="Quakers Hill Parish" userId="654315b0-35d7-4124-99ab-33b305b33ffd" providerId="ADAL" clId="{DC92D2F9-CAEC-4C69-9767-E84FFF29E8C0}" dt="2023-11-09T03:48:04.869" v="126" actId="47"/>
          <pc:sldLayoutMkLst>
            <pc:docMk/>
            <pc:sldMasterMk cId="943062420" sldId="2147483706"/>
            <pc:sldLayoutMk cId="11435344" sldId="2147483712"/>
          </pc:sldLayoutMkLst>
        </pc:sldLayoutChg>
        <pc:sldLayoutChg chg="del">
          <pc:chgData name="Quakers Hill Parish" userId="654315b0-35d7-4124-99ab-33b305b33ffd" providerId="ADAL" clId="{DC92D2F9-CAEC-4C69-9767-E84FFF29E8C0}" dt="2023-11-09T03:48:04.869" v="126" actId="47"/>
          <pc:sldLayoutMkLst>
            <pc:docMk/>
            <pc:sldMasterMk cId="943062420" sldId="2147483706"/>
            <pc:sldLayoutMk cId="1350764894" sldId="2147483713"/>
          </pc:sldLayoutMkLst>
        </pc:sldLayoutChg>
        <pc:sldLayoutChg chg="del">
          <pc:chgData name="Quakers Hill Parish" userId="654315b0-35d7-4124-99ab-33b305b33ffd" providerId="ADAL" clId="{DC92D2F9-CAEC-4C69-9767-E84FFF29E8C0}" dt="2023-11-09T03:48:04.869" v="126" actId="47"/>
          <pc:sldLayoutMkLst>
            <pc:docMk/>
            <pc:sldMasterMk cId="943062420" sldId="2147483706"/>
            <pc:sldLayoutMk cId="2259300393" sldId="2147483714"/>
          </pc:sldLayoutMkLst>
        </pc:sldLayoutChg>
        <pc:sldLayoutChg chg="del">
          <pc:chgData name="Quakers Hill Parish" userId="654315b0-35d7-4124-99ab-33b305b33ffd" providerId="ADAL" clId="{DC92D2F9-CAEC-4C69-9767-E84FFF29E8C0}" dt="2023-11-09T03:48:04.869" v="126" actId="47"/>
          <pc:sldLayoutMkLst>
            <pc:docMk/>
            <pc:sldMasterMk cId="943062420" sldId="2147483706"/>
            <pc:sldLayoutMk cId="1384490532" sldId="2147483715"/>
          </pc:sldLayoutMkLst>
        </pc:sldLayoutChg>
        <pc:sldLayoutChg chg="del">
          <pc:chgData name="Quakers Hill Parish" userId="654315b0-35d7-4124-99ab-33b305b33ffd" providerId="ADAL" clId="{DC92D2F9-CAEC-4C69-9767-E84FFF29E8C0}" dt="2023-11-09T03:48:04.869" v="126" actId="47"/>
          <pc:sldLayoutMkLst>
            <pc:docMk/>
            <pc:sldMasterMk cId="943062420" sldId="2147483706"/>
            <pc:sldLayoutMk cId="2027559749" sldId="2147483716"/>
          </pc:sldLayoutMkLst>
        </pc:sldLayoutChg>
        <pc:sldLayoutChg chg="del">
          <pc:chgData name="Quakers Hill Parish" userId="654315b0-35d7-4124-99ab-33b305b33ffd" providerId="ADAL" clId="{DC92D2F9-CAEC-4C69-9767-E84FFF29E8C0}" dt="2023-11-09T03:48:04.869" v="126" actId="47"/>
          <pc:sldLayoutMkLst>
            <pc:docMk/>
            <pc:sldMasterMk cId="943062420" sldId="2147483706"/>
            <pc:sldLayoutMk cId="3788544500" sldId="2147483717"/>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13731E-B5AC-459A-A2AF-40C4256F03F3}" type="datetimeFigureOut">
              <a:rPr lang="en-AU" smtClean="0"/>
              <a:t>10/04/2024</a:t>
            </a:fld>
            <a:endParaRPr lang="en-AU"/>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293C69-E59B-4F7E-9B21-C71EFBA56E0D}" type="slidenum">
              <a:rPr lang="en-AU" smtClean="0"/>
              <a:t>‹#›</a:t>
            </a:fld>
            <a:endParaRPr lang="en-AU"/>
          </a:p>
        </p:txBody>
      </p:sp>
    </p:spTree>
    <p:extLst>
      <p:ext uri="{BB962C8B-B14F-4D97-AF65-F5344CB8AC3E}">
        <p14:creationId xmlns:p14="http://schemas.microsoft.com/office/powerpoint/2010/main" val="40985652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ymn Titl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240000" y="180000"/>
            <a:ext cx="5688000" cy="648000"/>
          </a:xfrm>
        </p:spPr>
        <p:txBody>
          <a:bodyPr>
            <a:normAutofit/>
          </a:bodyPr>
          <a:lstStyle>
            <a:lvl1pPr marL="0" indent="0" algn="ctr">
              <a:buNone/>
              <a:defRPr sz="3600" b="1" i="0" cap="all" baseline="0">
                <a:solidFill>
                  <a:schemeClr val="tx1"/>
                </a:solidFill>
                <a:latin typeface="Calibri" pitchFamily="34" charset="0"/>
              </a:defRPr>
            </a:lvl1pPr>
          </a:lstStyle>
          <a:p>
            <a:pPr lvl="0"/>
            <a:r>
              <a:rPr lang="en-US" sz="3600" b="1" i="0" cap="all" baseline="0" dirty="0">
                <a:latin typeface="Calibri" pitchFamily="34" charset="0"/>
              </a:rPr>
              <a:t>ENTER HYMN TITLE HERE</a:t>
            </a:r>
            <a:endParaRPr lang="en-AU" dirty="0"/>
          </a:p>
        </p:txBody>
      </p:sp>
      <p:sp>
        <p:nvSpPr>
          <p:cNvPr id="10" name="Text Placeholder 9"/>
          <p:cNvSpPr>
            <a:spLocks noGrp="1"/>
          </p:cNvSpPr>
          <p:nvPr>
            <p:ph type="body" sz="quarter" idx="14" hasCustomPrompt="1"/>
          </p:nvPr>
        </p:nvSpPr>
        <p:spPr>
          <a:xfrm>
            <a:off x="2771800" y="1052736"/>
            <a:ext cx="6120000" cy="5616352"/>
          </a:xfrm>
        </p:spPr>
        <p:txBody>
          <a:bodyPr>
            <a:normAutofit/>
          </a:bodyPr>
          <a:lstStyle>
            <a:lvl1pPr marL="0" indent="0">
              <a:buFont typeface="+mj-lt"/>
              <a:buNone/>
              <a:defRPr sz="3200" baseline="0">
                <a:solidFill>
                  <a:schemeClr val="tx1"/>
                </a:solidFill>
                <a:latin typeface="Calibri" pitchFamily="34" charset="0"/>
                <a:cs typeface="Calibri" pitchFamily="34" charset="0"/>
              </a:defRPr>
            </a:lvl1pPr>
            <a:lvl2pPr marL="0" indent="0">
              <a:buFont typeface="+mj-lt"/>
              <a:buNone/>
              <a:defRPr sz="3200"/>
            </a:lvl2pPr>
            <a:lvl3pPr marL="0" indent="0">
              <a:buFont typeface="+mj-lt"/>
              <a:buNone/>
              <a:defRPr sz="3200"/>
            </a:lvl3pPr>
            <a:lvl4pPr marL="0" indent="0">
              <a:buFont typeface="+mj-lt"/>
              <a:buNone/>
              <a:defRPr sz="3200"/>
            </a:lvl4pPr>
            <a:lvl5pPr marL="0" indent="0">
              <a:buFont typeface="+mj-lt"/>
              <a:buNone/>
              <a:defRPr sz="3200"/>
            </a:lvl5pPr>
          </a:lstStyle>
          <a:p>
            <a:pPr lvl="0"/>
            <a:r>
              <a:rPr lang="en-US" dirty="0">
                <a:latin typeface="Calibri" pitchFamily="34" charset="0"/>
                <a:cs typeface="Calibri" pitchFamily="34" charset="0"/>
              </a:rPr>
              <a:t>Enter Lyrics Here</a:t>
            </a:r>
            <a:endParaRPr lang="en-AU" dirty="0"/>
          </a:p>
        </p:txBody>
      </p:sp>
      <p:sp>
        <p:nvSpPr>
          <p:cNvPr id="32" name="Rectangle 31"/>
          <p:cNvSpPr/>
          <p:nvPr userDrawn="1"/>
        </p:nvSpPr>
        <p:spPr>
          <a:xfrm>
            <a:off x="0" y="0"/>
            <a:ext cx="2520280" cy="6858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4" name="Picture 11"/>
          <p:cNvPicPr>
            <a:picLocks noChangeAspect="1" noChangeArrowheads="1"/>
          </p:cNvPicPr>
          <p:nvPr userDrawn="1"/>
        </p:nvPicPr>
        <p:blipFill>
          <a:blip r:embed="rId2" cstate="print">
            <a:biLevel thresh="75000"/>
            <a:extLst>
              <a:ext uri="{28A0092B-C50C-407E-A947-70E740481C1C}">
                <a14:useLocalDpi xmlns:a14="http://schemas.microsoft.com/office/drawing/2010/main" val="0"/>
              </a:ext>
            </a:extLst>
          </a:blip>
          <a:srcRect/>
          <a:stretch>
            <a:fillRect/>
          </a:stretch>
        </p:blipFill>
        <p:spPr bwMode="auto">
          <a:xfrm>
            <a:off x="0" y="1626394"/>
            <a:ext cx="2520000" cy="36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2796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CFA17ED-9365-44E2-B0A9-1F79163C7293}" type="datetimeFigureOut">
              <a:rPr lang="en-AU" smtClean="0"/>
              <a:pPr/>
              <a:t>10/04/2024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200961128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8CFA17ED-9365-44E2-B0A9-1F79163C7293}" type="datetimeFigureOut">
              <a:rPr lang="en-AU" smtClean="0"/>
              <a:pPr/>
              <a:t>10/04/2024</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55993943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8CFA17ED-9365-44E2-B0A9-1F79163C7293}" type="datetimeFigureOut">
              <a:rPr lang="en-AU" smtClean="0"/>
              <a:pPr/>
              <a:t>10/04/2024</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382769875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CFA17ED-9365-44E2-B0A9-1F79163C7293}" type="datetimeFigureOut">
              <a:rPr lang="en-AU" smtClean="0"/>
              <a:pPr/>
              <a:t>10/04/2024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11077421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CFA17ED-9365-44E2-B0A9-1F79163C7293}" type="datetimeFigureOut">
              <a:rPr lang="en-AU" smtClean="0"/>
              <a:pPr/>
              <a:t>10/04/2024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266626028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8CFA17ED-9365-44E2-B0A9-1F79163C7293}" type="datetimeFigureOut">
              <a:rPr lang="en-AU" smtClean="0"/>
              <a:pPr/>
              <a:t>10/04/2024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292063920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8CFA17ED-9365-44E2-B0A9-1F79163C7293}" type="datetimeFigureOut">
              <a:rPr lang="en-AU" smtClean="0"/>
              <a:pPr/>
              <a:t>10/04/2024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251561101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Hymn Titl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240000" y="180000"/>
            <a:ext cx="5688000" cy="648000"/>
          </a:xfrm>
        </p:spPr>
        <p:txBody>
          <a:bodyPr>
            <a:normAutofit/>
          </a:bodyPr>
          <a:lstStyle>
            <a:lvl1pPr marL="0" indent="0" algn="ctr">
              <a:buNone/>
              <a:defRPr sz="3600" b="1" i="0" cap="all" baseline="0">
                <a:solidFill>
                  <a:schemeClr val="tx1"/>
                </a:solidFill>
                <a:latin typeface="Calibri" pitchFamily="34" charset="0"/>
              </a:defRPr>
            </a:lvl1pPr>
          </a:lstStyle>
          <a:p>
            <a:pPr lvl="0"/>
            <a:r>
              <a:rPr lang="en-US" sz="3600" b="1" i="0" cap="all" baseline="0" dirty="0">
                <a:latin typeface="Calibri" pitchFamily="34" charset="0"/>
              </a:rPr>
              <a:t>ENTER HYMN TITLE HERE</a:t>
            </a:r>
            <a:endParaRPr lang="en-AU" dirty="0"/>
          </a:p>
        </p:txBody>
      </p:sp>
      <p:sp>
        <p:nvSpPr>
          <p:cNvPr id="10" name="Text Placeholder 9"/>
          <p:cNvSpPr>
            <a:spLocks noGrp="1"/>
          </p:cNvSpPr>
          <p:nvPr>
            <p:ph type="body" sz="quarter" idx="14" hasCustomPrompt="1"/>
          </p:nvPr>
        </p:nvSpPr>
        <p:spPr>
          <a:xfrm>
            <a:off x="2771800" y="1052736"/>
            <a:ext cx="6120000" cy="5616352"/>
          </a:xfrm>
        </p:spPr>
        <p:txBody>
          <a:bodyPr>
            <a:normAutofit/>
          </a:bodyPr>
          <a:lstStyle>
            <a:lvl1pPr marL="0" indent="0">
              <a:buFont typeface="+mj-lt"/>
              <a:buNone/>
              <a:defRPr sz="3200" baseline="0">
                <a:solidFill>
                  <a:schemeClr val="tx1"/>
                </a:solidFill>
                <a:latin typeface="Calibri" pitchFamily="34" charset="0"/>
                <a:cs typeface="Calibri" pitchFamily="34" charset="0"/>
              </a:defRPr>
            </a:lvl1pPr>
            <a:lvl2pPr marL="0" indent="0">
              <a:buFont typeface="+mj-lt"/>
              <a:buNone/>
              <a:defRPr sz="3200"/>
            </a:lvl2pPr>
            <a:lvl3pPr marL="0" indent="0">
              <a:buFont typeface="+mj-lt"/>
              <a:buNone/>
              <a:defRPr sz="3200"/>
            </a:lvl3pPr>
            <a:lvl4pPr marL="0" indent="0">
              <a:buFont typeface="+mj-lt"/>
              <a:buNone/>
              <a:defRPr sz="3200"/>
            </a:lvl4pPr>
            <a:lvl5pPr marL="0" indent="0">
              <a:buFont typeface="+mj-lt"/>
              <a:buNone/>
              <a:defRPr sz="3200"/>
            </a:lvl5pPr>
          </a:lstStyle>
          <a:p>
            <a:pPr lvl="0"/>
            <a:r>
              <a:rPr lang="en-US" dirty="0">
                <a:latin typeface="Calibri" pitchFamily="34" charset="0"/>
                <a:cs typeface="Calibri" pitchFamily="34" charset="0"/>
              </a:rPr>
              <a:t>Enter Lyrics Here</a:t>
            </a:r>
            <a:endParaRPr lang="en-AU" dirty="0"/>
          </a:p>
        </p:txBody>
      </p:sp>
      <p:pic>
        <p:nvPicPr>
          <p:cNvPr id="17" name="Picture 7" descr="http://liturgyhelp.com.au/resource_file/graphics/icons/N04EASUB_icon_large_col_th.jpg"/>
          <p:cNvPicPr>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2520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688443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Composer">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240000" y="180000"/>
            <a:ext cx="5688000" cy="648000"/>
          </a:xfrm>
        </p:spPr>
        <p:txBody>
          <a:bodyPr>
            <a:normAutofit/>
          </a:bodyPr>
          <a:lstStyle>
            <a:lvl1pPr marL="0" indent="0" algn="ctr">
              <a:buNone/>
              <a:defRPr sz="3600" b="1" i="0" cap="all" baseline="0">
                <a:solidFill>
                  <a:schemeClr val="tx1"/>
                </a:solidFill>
                <a:latin typeface="Calibri" pitchFamily="34" charset="0"/>
              </a:defRPr>
            </a:lvl1pPr>
          </a:lstStyle>
          <a:p>
            <a:pPr lvl="0"/>
            <a:r>
              <a:rPr lang="en-US" sz="3600" b="1" i="0" cap="all" baseline="0" dirty="0">
                <a:latin typeface="Calibri" pitchFamily="34" charset="0"/>
              </a:rPr>
              <a:t>ENTER HYMN TITLE HERE</a:t>
            </a:r>
            <a:endParaRPr lang="en-AU" dirty="0"/>
          </a:p>
        </p:txBody>
      </p:sp>
      <p:sp>
        <p:nvSpPr>
          <p:cNvPr id="10" name="Text Placeholder 9"/>
          <p:cNvSpPr>
            <a:spLocks noGrp="1"/>
          </p:cNvSpPr>
          <p:nvPr>
            <p:ph type="body" sz="quarter" idx="14" hasCustomPrompt="1"/>
          </p:nvPr>
        </p:nvSpPr>
        <p:spPr>
          <a:xfrm>
            <a:off x="2771800" y="1052736"/>
            <a:ext cx="6120000" cy="4752528"/>
          </a:xfrm>
        </p:spPr>
        <p:txBody>
          <a:bodyPr>
            <a:normAutofit/>
          </a:bodyPr>
          <a:lstStyle>
            <a:lvl1pPr marL="0" indent="0">
              <a:buFont typeface="+mj-lt"/>
              <a:buNone/>
              <a:defRPr sz="3200" baseline="0">
                <a:solidFill>
                  <a:schemeClr val="tx1"/>
                </a:solidFill>
                <a:latin typeface="Calibri" pitchFamily="34" charset="0"/>
                <a:cs typeface="Calibri" pitchFamily="34" charset="0"/>
              </a:defRPr>
            </a:lvl1pPr>
            <a:lvl2pPr marL="0" indent="0">
              <a:buFont typeface="+mj-lt"/>
              <a:buNone/>
              <a:defRPr sz="3200"/>
            </a:lvl2pPr>
            <a:lvl3pPr marL="0" indent="0">
              <a:buFont typeface="+mj-lt"/>
              <a:buNone/>
              <a:defRPr sz="3200"/>
            </a:lvl3pPr>
            <a:lvl4pPr marL="0" indent="0">
              <a:buFont typeface="+mj-lt"/>
              <a:buNone/>
              <a:defRPr sz="3200"/>
            </a:lvl4pPr>
            <a:lvl5pPr marL="0" indent="0">
              <a:buFont typeface="+mj-lt"/>
              <a:buNone/>
              <a:defRPr sz="3200"/>
            </a:lvl5pPr>
          </a:lstStyle>
          <a:p>
            <a:pPr lvl="0"/>
            <a:r>
              <a:rPr lang="en-US" dirty="0">
                <a:latin typeface="Calibri" pitchFamily="34" charset="0"/>
                <a:cs typeface="Calibri" pitchFamily="34" charset="0"/>
              </a:rPr>
              <a:t>Enter Lyrics Here</a:t>
            </a:r>
            <a:endParaRPr lang="en-AU" dirty="0"/>
          </a:p>
        </p:txBody>
      </p:sp>
      <p:sp>
        <p:nvSpPr>
          <p:cNvPr id="3" name="Text Placeholder 2"/>
          <p:cNvSpPr>
            <a:spLocks noGrp="1"/>
          </p:cNvSpPr>
          <p:nvPr>
            <p:ph type="body" sz="quarter" idx="15" hasCustomPrompt="1"/>
          </p:nvPr>
        </p:nvSpPr>
        <p:spPr>
          <a:xfrm>
            <a:off x="2771799" y="6381328"/>
            <a:ext cx="6192813" cy="404665"/>
          </a:xfrm>
        </p:spPr>
        <p:txBody>
          <a:bodyPr>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1200" baseline="0">
                <a:solidFill>
                  <a:schemeClr val="tx1"/>
                </a:solidFill>
              </a:defRPr>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en-US" dirty="0"/>
              <a:t>Composer: Enter Name Here</a:t>
            </a:r>
            <a:br>
              <a:rPr lang="en-US" dirty="0"/>
            </a:br>
            <a:r>
              <a:rPr lang="en-US" dirty="0"/>
              <a:t>Lyricist: Enter Name Here</a:t>
            </a:r>
          </a:p>
        </p:txBody>
      </p:sp>
      <p:pic>
        <p:nvPicPr>
          <p:cNvPr id="17" name="Picture 7" descr="http://liturgyhelp.com.au/resource_file/graphics/icons/N04EASUB_icon_large_col_th.jpg"/>
          <p:cNvPicPr>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2520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650848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Blank Graphic Only">
    <p:spTree>
      <p:nvGrpSpPr>
        <p:cNvPr id="1" name=""/>
        <p:cNvGrpSpPr/>
        <p:nvPr/>
      </p:nvGrpSpPr>
      <p:grpSpPr>
        <a:xfrm>
          <a:off x="0" y="0"/>
          <a:ext cx="0" cy="0"/>
          <a:chOff x="0" y="0"/>
          <a:chExt cx="0" cy="0"/>
        </a:xfrm>
      </p:grpSpPr>
      <p:pic>
        <p:nvPicPr>
          <p:cNvPr id="12" name="Picture 7" descr="http://liturgyhelp.com.au/resource_file/graphics/icons/N04EASUB_icon_large_col_th.jpg"/>
          <p:cNvPicPr>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2520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096662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8CFA17ED-9365-44E2-B0A9-1F79163C7293}" type="datetimeFigureOut">
              <a:rPr lang="en-AU" smtClean="0"/>
              <a:pPr/>
              <a:t>10/04/2024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4251507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CFA17ED-9365-44E2-B0A9-1F79163C7293}" type="datetimeFigureOut">
              <a:rPr lang="en-AU" smtClean="0"/>
              <a:pPr/>
              <a:t>10/04/2024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211400876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8CFA17ED-9365-44E2-B0A9-1F79163C7293}" type="datetimeFigureOut">
              <a:rPr lang="en-AU" smtClean="0"/>
              <a:pPr/>
              <a:t>10/04/2024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47009903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CFA17ED-9365-44E2-B0A9-1F79163C7293}" type="datetimeFigureOut">
              <a:rPr lang="en-AU" smtClean="0"/>
              <a:pPr/>
              <a:t>10/04/2024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125840652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8CFA17ED-9365-44E2-B0A9-1F79163C7293}" type="datetimeFigureOut">
              <a:rPr lang="en-AU" smtClean="0"/>
              <a:pPr/>
              <a:t>10/04/2024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147061484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8CFA17ED-9365-44E2-B0A9-1F79163C7293}" type="datetimeFigureOut">
              <a:rPr lang="en-AU" smtClean="0"/>
              <a:pPr/>
              <a:t>10/04/2024</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12204710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8CFA17ED-9365-44E2-B0A9-1F79163C7293}" type="datetimeFigureOut">
              <a:rPr lang="en-AU" smtClean="0"/>
              <a:pPr/>
              <a:t>10/04/2024</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83542003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CFA17ED-9365-44E2-B0A9-1F79163C7293}" type="datetimeFigureOut">
              <a:rPr lang="en-AU" smtClean="0"/>
              <a:pPr/>
              <a:t>10/04/2024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326494791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CFA17ED-9365-44E2-B0A9-1F79163C7293}" type="datetimeFigureOut">
              <a:rPr lang="en-AU" smtClean="0"/>
              <a:pPr/>
              <a:t>10/04/2024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266582792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8CFA17ED-9365-44E2-B0A9-1F79163C7293}" type="datetimeFigureOut">
              <a:rPr lang="en-AU" smtClean="0"/>
              <a:pPr/>
              <a:t>10/04/2024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235599119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8CFA17ED-9365-44E2-B0A9-1F79163C7293}" type="datetimeFigureOut">
              <a:rPr lang="en-AU" smtClean="0"/>
              <a:pPr/>
              <a:t>10/04/2024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5642325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8CFA17ED-9365-44E2-B0A9-1F79163C7293}" type="datetimeFigureOut">
              <a:rPr lang="en-AU" smtClean="0"/>
              <a:pPr/>
              <a:t>10/04/2024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42906276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8CFA17ED-9365-44E2-B0A9-1F79163C7293}" type="datetimeFigureOut">
              <a:rPr lang="en-AU" smtClean="0"/>
              <a:pPr/>
              <a:t>10/04/2024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37638776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ymn Titl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240000" y="180000"/>
            <a:ext cx="5688000" cy="648000"/>
          </a:xfrm>
        </p:spPr>
        <p:txBody>
          <a:bodyPr>
            <a:normAutofit/>
          </a:bodyPr>
          <a:lstStyle>
            <a:lvl1pPr marL="0" indent="0" algn="ctr">
              <a:buNone/>
              <a:defRPr sz="3600" b="1" i="0" cap="all" baseline="0">
                <a:latin typeface="Calibri" pitchFamily="34" charset="0"/>
              </a:defRPr>
            </a:lvl1pPr>
          </a:lstStyle>
          <a:p>
            <a:pPr lvl="0"/>
            <a:r>
              <a:rPr lang="en-US" sz="3600" b="1" i="0" cap="all" baseline="0" dirty="0">
                <a:latin typeface="Calibri" pitchFamily="34" charset="0"/>
              </a:rPr>
              <a:t>ENTER HYMN TITLE HERE</a:t>
            </a:r>
            <a:endParaRPr lang="en-AU" dirty="0"/>
          </a:p>
        </p:txBody>
      </p:sp>
      <p:sp>
        <p:nvSpPr>
          <p:cNvPr id="10" name="Text Placeholder 9"/>
          <p:cNvSpPr>
            <a:spLocks noGrp="1"/>
          </p:cNvSpPr>
          <p:nvPr>
            <p:ph type="body" sz="quarter" idx="14" hasCustomPrompt="1"/>
          </p:nvPr>
        </p:nvSpPr>
        <p:spPr>
          <a:xfrm>
            <a:off x="2771800" y="1052736"/>
            <a:ext cx="6120000" cy="5616352"/>
          </a:xfrm>
        </p:spPr>
        <p:txBody>
          <a:bodyPr>
            <a:normAutofit/>
          </a:bodyPr>
          <a:lstStyle>
            <a:lvl1pPr marL="0" indent="0">
              <a:buFont typeface="+mj-lt"/>
              <a:buNone/>
              <a:defRPr sz="3200" baseline="0">
                <a:latin typeface="Calibri" pitchFamily="34" charset="0"/>
                <a:cs typeface="Calibri" pitchFamily="34" charset="0"/>
              </a:defRPr>
            </a:lvl1pPr>
            <a:lvl2pPr marL="0" indent="0">
              <a:buFont typeface="+mj-lt"/>
              <a:buNone/>
              <a:defRPr sz="3200"/>
            </a:lvl2pPr>
            <a:lvl3pPr marL="0" indent="0">
              <a:buFont typeface="+mj-lt"/>
              <a:buNone/>
              <a:defRPr sz="3200"/>
            </a:lvl3pPr>
            <a:lvl4pPr marL="0" indent="0">
              <a:buFont typeface="+mj-lt"/>
              <a:buNone/>
              <a:defRPr sz="3200"/>
            </a:lvl4pPr>
            <a:lvl5pPr marL="0" indent="0">
              <a:buFont typeface="+mj-lt"/>
              <a:buNone/>
              <a:defRPr sz="3200"/>
            </a:lvl5pPr>
          </a:lstStyle>
          <a:p>
            <a:pPr lvl="0"/>
            <a:r>
              <a:rPr lang="en-US" dirty="0">
                <a:latin typeface="Calibri" pitchFamily="34" charset="0"/>
                <a:cs typeface="Calibri" pitchFamily="34" charset="0"/>
              </a:rPr>
              <a:t>Enter Lyrics Here</a:t>
            </a:r>
            <a:endParaRPr lang="en-AU" dirty="0"/>
          </a:p>
        </p:txBody>
      </p:sp>
      <p:grpSp>
        <p:nvGrpSpPr>
          <p:cNvPr id="4" name="Group 3"/>
          <p:cNvGrpSpPr/>
          <p:nvPr userDrawn="1"/>
        </p:nvGrpSpPr>
        <p:grpSpPr>
          <a:xfrm>
            <a:off x="0" y="0"/>
            <a:ext cx="2520000" cy="6858000"/>
            <a:chOff x="0" y="0"/>
            <a:chExt cx="2520000" cy="6858000"/>
          </a:xfrm>
        </p:grpSpPr>
        <p:sp>
          <p:nvSpPr>
            <p:cNvPr id="3" name="Rectangle 2"/>
            <p:cNvSpPr/>
            <p:nvPr userDrawn="1"/>
          </p:nvSpPr>
          <p:spPr>
            <a:xfrm>
              <a:off x="0" y="0"/>
              <a:ext cx="2520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Picture 2" descr="http://liturgyhelp.com.au/resource_file/graphics/icons/N01ORSUA_icon_large_col.jpg"/>
            <p:cNvPicPr>
              <a:picLocks noChangeAspect="1" noChangeArrowheads="1"/>
            </p:cNvPicPr>
            <p:nvPr userDrawn="1"/>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911271"/>
              <a:ext cx="2520000" cy="503545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648760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oser">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240000" y="180000"/>
            <a:ext cx="5688000" cy="648000"/>
          </a:xfrm>
        </p:spPr>
        <p:txBody>
          <a:bodyPr>
            <a:normAutofit/>
          </a:bodyPr>
          <a:lstStyle>
            <a:lvl1pPr marL="0" indent="0" algn="ctr">
              <a:buNone/>
              <a:defRPr sz="3600" b="1" i="0" cap="all" baseline="0">
                <a:latin typeface="Calibri" pitchFamily="34" charset="0"/>
              </a:defRPr>
            </a:lvl1pPr>
          </a:lstStyle>
          <a:p>
            <a:pPr lvl="0"/>
            <a:r>
              <a:rPr lang="en-US" sz="3600" b="1" i="0" cap="all" baseline="0" dirty="0">
                <a:latin typeface="Calibri" pitchFamily="34" charset="0"/>
              </a:rPr>
              <a:t>ENTER HYMN TITLE HERE</a:t>
            </a:r>
            <a:endParaRPr lang="en-AU" dirty="0"/>
          </a:p>
        </p:txBody>
      </p:sp>
      <p:sp>
        <p:nvSpPr>
          <p:cNvPr id="10" name="Text Placeholder 9"/>
          <p:cNvSpPr>
            <a:spLocks noGrp="1"/>
          </p:cNvSpPr>
          <p:nvPr>
            <p:ph type="body" sz="quarter" idx="14" hasCustomPrompt="1"/>
          </p:nvPr>
        </p:nvSpPr>
        <p:spPr>
          <a:xfrm>
            <a:off x="2771800" y="1052736"/>
            <a:ext cx="6120000" cy="4752528"/>
          </a:xfrm>
        </p:spPr>
        <p:txBody>
          <a:bodyPr>
            <a:normAutofit/>
          </a:bodyPr>
          <a:lstStyle>
            <a:lvl1pPr marL="0" indent="0">
              <a:buFont typeface="+mj-lt"/>
              <a:buNone/>
              <a:defRPr sz="3200" baseline="0">
                <a:latin typeface="Calibri" pitchFamily="34" charset="0"/>
                <a:cs typeface="Calibri" pitchFamily="34" charset="0"/>
              </a:defRPr>
            </a:lvl1pPr>
            <a:lvl2pPr marL="0" indent="0">
              <a:buFont typeface="+mj-lt"/>
              <a:buNone/>
              <a:defRPr sz="3200"/>
            </a:lvl2pPr>
            <a:lvl3pPr marL="0" indent="0">
              <a:buFont typeface="+mj-lt"/>
              <a:buNone/>
              <a:defRPr sz="3200"/>
            </a:lvl3pPr>
            <a:lvl4pPr marL="0" indent="0">
              <a:buFont typeface="+mj-lt"/>
              <a:buNone/>
              <a:defRPr sz="3200"/>
            </a:lvl4pPr>
            <a:lvl5pPr marL="0" indent="0">
              <a:buFont typeface="+mj-lt"/>
              <a:buNone/>
              <a:defRPr sz="3200"/>
            </a:lvl5pPr>
          </a:lstStyle>
          <a:p>
            <a:pPr lvl="0"/>
            <a:r>
              <a:rPr lang="en-US" dirty="0">
                <a:latin typeface="Calibri" pitchFamily="34" charset="0"/>
                <a:cs typeface="Calibri" pitchFamily="34" charset="0"/>
              </a:rPr>
              <a:t>Enter Lyrics Here</a:t>
            </a:r>
            <a:endParaRPr lang="en-AU" dirty="0"/>
          </a:p>
        </p:txBody>
      </p:sp>
      <p:sp>
        <p:nvSpPr>
          <p:cNvPr id="3" name="Text Placeholder 2"/>
          <p:cNvSpPr>
            <a:spLocks noGrp="1"/>
          </p:cNvSpPr>
          <p:nvPr>
            <p:ph type="body" sz="quarter" idx="15" hasCustomPrompt="1"/>
          </p:nvPr>
        </p:nvSpPr>
        <p:spPr>
          <a:xfrm>
            <a:off x="2771799" y="6381328"/>
            <a:ext cx="6192813" cy="404665"/>
          </a:xfrm>
        </p:spPr>
        <p:txBody>
          <a:bodyPr>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1200" baseline="0"/>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en-US" dirty="0"/>
              <a:t>Composer: Enter Name Here</a:t>
            </a:r>
            <a:br>
              <a:rPr lang="en-US" dirty="0"/>
            </a:br>
            <a:r>
              <a:rPr lang="en-US" dirty="0"/>
              <a:t>Lyricist: Enter Name Here</a:t>
            </a:r>
          </a:p>
        </p:txBody>
      </p:sp>
      <p:grpSp>
        <p:nvGrpSpPr>
          <p:cNvPr id="11" name="Group 10"/>
          <p:cNvGrpSpPr/>
          <p:nvPr userDrawn="1"/>
        </p:nvGrpSpPr>
        <p:grpSpPr>
          <a:xfrm>
            <a:off x="0" y="0"/>
            <a:ext cx="2520000" cy="6858000"/>
            <a:chOff x="0" y="0"/>
            <a:chExt cx="2520000" cy="6858000"/>
          </a:xfrm>
        </p:grpSpPr>
        <p:sp>
          <p:nvSpPr>
            <p:cNvPr id="12" name="Rectangle 11"/>
            <p:cNvSpPr/>
            <p:nvPr userDrawn="1"/>
          </p:nvSpPr>
          <p:spPr>
            <a:xfrm>
              <a:off x="0" y="0"/>
              <a:ext cx="2520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3" name="Picture 2" descr="http://liturgyhelp.com.au/resource_file/graphics/icons/N01ORSUA_icon_large_col.jpg"/>
            <p:cNvPicPr>
              <a:picLocks noChangeAspect="1" noChangeArrowheads="1"/>
            </p:cNvPicPr>
            <p:nvPr userDrawn="1"/>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911271"/>
              <a:ext cx="2520000" cy="503545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8512334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Graphic Only">
    <p:spTree>
      <p:nvGrpSpPr>
        <p:cNvPr id="1" name=""/>
        <p:cNvGrpSpPr/>
        <p:nvPr/>
      </p:nvGrpSpPr>
      <p:grpSpPr>
        <a:xfrm>
          <a:off x="0" y="0"/>
          <a:ext cx="0" cy="0"/>
          <a:chOff x="0" y="0"/>
          <a:chExt cx="0" cy="0"/>
        </a:xfrm>
      </p:grpSpPr>
      <p:grpSp>
        <p:nvGrpSpPr>
          <p:cNvPr id="5" name="Group 4"/>
          <p:cNvGrpSpPr/>
          <p:nvPr userDrawn="1"/>
        </p:nvGrpSpPr>
        <p:grpSpPr>
          <a:xfrm>
            <a:off x="0" y="0"/>
            <a:ext cx="2520000" cy="6858000"/>
            <a:chOff x="0" y="0"/>
            <a:chExt cx="2520000" cy="6858000"/>
          </a:xfrm>
        </p:grpSpPr>
        <p:sp>
          <p:nvSpPr>
            <p:cNvPr id="6" name="Rectangle 5"/>
            <p:cNvSpPr/>
            <p:nvPr userDrawn="1"/>
          </p:nvSpPr>
          <p:spPr>
            <a:xfrm>
              <a:off x="0" y="0"/>
              <a:ext cx="2520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Picture 2" descr="http://liturgyhelp.com.au/resource_file/graphics/icons/N01ORSUA_icon_large_col.jpg"/>
            <p:cNvPicPr>
              <a:picLocks noChangeAspect="1" noChangeArrowheads="1"/>
            </p:cNvPicPr>
            <p:nvPr userDrawn="1"/>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911271"/>
              <a:ext cx="2520000" cy="503545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4422888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8CFA17ED-9365-44E2-B0A9-1F79163C7293}" type="datetimeFigureOut">
              <a:rPr lang="en-AU" smtClean="0"/>
              <a:pPr/>
              <a:t>10/04/2024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12937793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8CFA17ED-9365-44E2-B0A9-1F79163C7293}" type="datetimeFigureOut">
              <a:rPr lang="en-AU" smtClean="0"/>
              <a:pPr/>
              <a:t>10/04/2024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22162390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CFA17ED-9365-44E2-B0A9-1F79163C7293}" type="datetimeFigureOut">
              <a:rPr lang="en-AU" smtClean="0"/>
              <a:pPr/>
              <a:t>10/04/2024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1943960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mposer">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240000" y="180000"/>
            <a:ext cx="5688000" cy="648000"/>
          </a:xfrm>
        </p:spPr>
        <p:txBody>
          <a:bodyPr>
            <a:normAutofit/>
          </a:bodyPr>
          <a:lstStyle>
            <a:lvl1pPr marL="0" indent="0" algn="ctr">
              <a:buNone/>
              <a:defRPr sz="3600" b="1" i="0" cap="all" baseline="0">
                <a:solidFill>
                  <a:schemeClr val="tx1"/>
                </a:solidFill>
                <a:latin typeface="Calibri" pitchFamily="34" charset="0"/>
              </a:defRPr>
            </a:lvl1pPr>
          </a:lstStyle>
          <a:p>
            <a:pPr lvl="0"/>
            <a:r>
              <a:rPr lang="en-US" sz="3600" b="1" i="0" cap="all" baseline="0" dirty="0">
                <a:latin typeface="Calibri" pitchFamily="34" charset="0"/>
              </a:rPr>
              <a:t>ENTER HYMN TITLE HERE</a:t>
            </a:r>
            <a:endParaRPr lang="en-AU" dirty="0"/>
          </a:p>
        </p:txBody>
      </p:sp>
      <p:sp>
        <p:nvSpPr>
          <p:cNvPr id="10" name="Text Placeholder 9"/>
          <p:cNvSpPr>
            <a:spLocks noGrp="1"/>
          </p:cNvSpPr>
          <p:nvPr>
            <p:ph type="body" sz="quarter" idx="14" hasCustomPrompt="1"/>
          </p:nvPr>
        </p:nvSpPr>
        <p:spPr>
          <a:xfrm>
            <a:off x="2771800" y="1052736"/>
            <a:ext cx="6120000" cy="4752528"/>
          </a:xfrm>
        </p:spPr>
        <p:txBody>
          <a:bodyPr>
            <a:normAutofit/>
          </a:bodyPr>
          <a:lstStyle>
            <a:lvl1pPr marL="0" indent="0">
              <a:buFont typeface="+mj-lt"/>
              <a:buNone/>
              <a:defRPr sz="3200" baseline="0">
                <a:solidFill>
                  <a:schemeClr val="tx1"/>
                </a:solidFill>
                <a:latin typeface="Calibri" pitchFamily="34" charset="0"/>
                <a:cs typeface="Calibri" pitchFamily="34" charset="0"/>
              </a:defRPr>
            </a:lvl1pPr>
            <a:lvl2pPr marL="0" indent="0">
              <a:buFont typeface="+mj-lt"/>
              <a:buNone/>
              <a:defRPr sz="3200"/>
            </a:lvl2pPr>
            <a:lvl3pPr marL="0" indent="0">
              <a:buFont typeface="+mj-lt"/>
              <a:buNone/>
              <a:defRPr sz="3200"/>
            </a:lvl3pPr>
            <a:lvl4pPr marL="0" indent="0">
              <a:buFont typeface="+mj-lt"/>
              <a:buNone/>
              <a:defRPr sz="3200"/>
            </a:lvl4pPr>
            <a:lvl5pPr marL="0" indent="0">
              <a:buFont typeface="+mj-lt"/>
              <a:buNone/>
              <a:defRPr sz="3200"/>
            </a:lvl5pPr>
          </a:lstStyle>
          <a:p>
            <a:pPr lvl="0"/>
            <a:r>
              <a:rPr lang="en-US" dirty="0">
                <a:latin typeface="Calibri" pitchFamily="34" charset="0"/>
                <a:cs typeface="Calibri" pitchFamily="34" charset="0"/>
              </a:rPr>
              <a:t>Enter Lyrics Here</a:t>
            </a:r>
            <a:endParaRPr lang="en-AU" dirty="0"/>
          </a:p>
        </p:txBody>
      </p:sp>
      <p:sp>
        <p:nvSpPr>
          <p:cNvPr id="3" name="Text Placeholder 2"/>
          <p:cNvSpPr>
            <a:spLocks noGrp="1"/>
          </p:cNvSpPr>
          <p:nvPr>
            <p:ph type="body" sz="quarter" idx="15" hasCustomPrompt="1"/>
          </p:nvPr>
        </p:nvSpPr>
        <p:spPr>
          <a:xfrm>
            <a:off x="2771799" y="6381328"/>
            <a:ext cx="6192813" cy="404665"/>
          </a:xfrm>
        </p:spPr>
        <p:txBody>
          <a:bodyPr>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1200" baseline="0">
                <a:solidFill>
                  <a:schemeClr val="tx1"/>
                </a:solidFill>
              </a:defRPr>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en-US" dirty="0"/>
              <a:t>Composer: Enter Name Here</a:t>
            </a:r>
            <a:br>
              <a:rPr lang="en-US" dirty="0"/>
            </a:br>
            <a:r>
              <a:rPr lang="en-US" dirty="0"/>
              <a:t>Lyricist: Enter Name Here</a:t>
            </a:r>
          </a:p>
        </p:txBody>
      </p:sp>
      <p:sp>
        <p:nvSpPr>
          <p:cNvPr id="32" name="Rectangle 31"/>
          <p:cNvSpPr/>
          <p:nvPr userDrawn="1"/>
        </p:nvSpPr>
        <p:spPr>
          <a:xfrm>
            <a:off x="0" y="0"/>
            <a:ext cx="2520280" cy="6858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4" name="Picture 11"/>
          <p:cNvPicPr>
            <a:picLocks noChangeAspect="1" noChangeArrowheads="1"/>
          </p:cNvPicPr>
          <p:nvPr userDrawn="1"/>
        </p:nvPicPr>
        <p:blipFill>
          <a:blip r:embed="rId2" cstate="print">
            <a:biLevel thresh="75000"/>
            <a:extLst>
              <a:ext uri="{28A0092B-C50C-407E-A947-70E740481C1C}">
                <a14:useLocalDpi xmlns:a14="http://schemas.microsoft.com/office/drawing/2010/main" val="0"/>
              </a:ext>
            </a:extLst>
          </a:blip>
          <a:srcRect/>
          <a:stretch>
            <a:fillRect/>
          </a:stretch>
        </p:blipFill>
        <p:spPr bwMode="auto">
          <a:xfrm>
            <a:off x="0" y="1626394"/>
            <a:ext cx="2520000" cy="36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02550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8CFA17ED-9365-44E2-B0A9-1F79163C7293}" type="datetimeFigureOut">
              <a:rPr lang="en-AU" smtClean="0"/>
              <a:pPr/>
              <a:t>10/04/2024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36216044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8CFA17ED-9365-44E2-B0A9-1F79163C7293}" type="datetimeFigureOut">
              <a:rPr lang="en-AU" smtClean="0"/>
              <a:pPr/>
              <a:t>10/04/2024</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8983317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8CFA17ED-9365-44E2-B0A9-1F79163C7293}" type="datetimeFigureOut">
              <a:rPr lang="en-AU" smtClean="0"/>
              <a:pPr/>
              <a:t>10/04/2024</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12156583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CFA17ED-9365-44E2-B0A9-1F79163C7293}" type="datetimeFigureOut">
              <a:rPr lang="en-AU" smtClean="0"/>
              <a:pPr/>
              <a:t>10/04/2024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29937275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CFA17ED-9365-44E2-B0A9-1F79163C7293}" type="datetimeFigureOut">
              <a:rPr lang="en-AU" smtClean="0"/>
              <a:pPr/>
              <a:t>10/04/2024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32280336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8CFA17ED-9365-44E2-B0A9-1F79163C7293}" type="datetimeFigureOut">
              <a:rPr lang="en-AU" smtClean="0"/>
              <a:pPr/>
              <a:t>10/04/2024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27154218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8CFA17ED-9365-44E2-B0A9-1F79163C7293}" type="datetimeFigureOut">
              <a:rPr lang="en-AU" smtClean="0"/>
              <a:pPr/>
              <a:t>10/04/2024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21695044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Hymn Titl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240000" y="180000"/>
            <a:ext cx="5688000" cy="648000"/>
          </a:xfrm>
        </p:spPr>
        <p:txBody>
          <a:bodyPr>
            <a:normAutofit/>
          </a:bodyPr>
          <a:lstStyle>
            <a:lvl1pPr marL="0" indent="0" algn="ctr">
              <a:buNone/>
              <a:defRPr sz="3600" b="1" i="0" cap="all" baseline="0">
                <a:solidFill>
                  <a:srgbClr val="006600"/>
                </a:solidFill>
                <a:latin typeface="Calibri" pitchFamily="34" charset="0"/>
              </a:defRPr>
            </a:lvl1pPr>
          </a:lstStyle>
          <a:p>
            <a:pPr lvl="0"/>
            <a:r>
              <a:rPr lang="en-US" sz="3600" b="1" i="0" cap="all" baseline="0" dirty="0">
                <a:latin typeface="Calibri" pitchFamily="34" charset="0"/>
              </a:rPr>
              <a:t>ENTER HYMN TITLE HERE</a:t>
            </a:r>
            <a:endParaRPr lang="en-AU" dirty="0"/>
          </a:p>
        </p:txBody>
      </p:sp>
      <p:sp>
        <p:nvSpPr>
          <p:cNvPr id="10" name="Text Placeholder 9"/>
          <p:cNvSpPr>
            <a:spLocks noGrp="1"/>
          </p:cNvSpPr>
          <p:nvPr>
            <p:ph type="body" sz="quarter" idx="14" hasCustomPrompt="1"/>
          </p:nvPr>
        </p:nvSpPr>
        <p:spPr>
          <a:xfrm>
            <a:off x="2771800" y="1052736"/>
            <a:ext cx="6120000" cy="5616352"/>
          </a:xfrm>
        </p:spPr>
        <p:txBody>
          <a:bodyPr>
            <a:normAutofit/>
          </a:bodyPr>
          <a:lstStyle>
            <a:lvl1pPr marL="0" indent="0">
              <a:buFont typeface="+mj-lt"/>
              <a:buNone/>
              <a:defRPr sz="3200" baseline="0">
                <a:solidFill>
                  <a:srgbClr val="006600"/>
                </a:solidFill>
                <a:latin typeface="Calibri" pitchFamily="34" charset="0"/>
                <a:cs typeface="Calibri" pitchFamily="34" charset="0"/>
              </a:defRPr>
            </a:lvl1pPr>
            <a:lvl2pPr marL="0" indent="0">
              <a:buFont typeface="+mj-lt"/>
              <a:buNone/>
              <a:defRPr sz="3200"/>
            </a:lvl2pPr>
            <a:lvl3pPr marL="0" indent="0">
              <a:buFont typeface="+mj-lt"/>
              <a:buNone/>
              <a:defRPr sz="3200"/>
            </a:lvl3pPr>
            <a:lvl4pPr marL="0" indent="0">
              <a:buFont typeface="+mj-lt"/>
              <a:buNone/>
              <a:defRPr sz="3200"/>
            </a:lvl4pPr>
            <a:lvl5pPr marL="0" indent="0">
              <a:buFont typeface="+mj-lt"/>
              <a:buNone/>
              <a:defRPr sz="3200"/>
            </a:lvl5pPr>
          </a:lstStyle>
          <a:p>
            <a:pPr lvl="0"/>
            <a:r>
              <a:rPr lang="en-US" dirty="0">
                <a:latin typeface="Calibri" pitchFamily="34" charset="0"/>
                <a:cs typeface="Calibri" pitchFamily="34" charset="0"/>
              </a:rPr>
              <a:t>Enter Lyrics Here</a:t>
            </a:r>
            <a:endParaRPr lang="en-AU" dirty="0"/>
          </a:p>
        </p:txBody>
      </p:sp>
      <p:grpSp>
        <p:nvGrpSpPr>
          <p:cNvPr id="56" name="Group 55"/>
          <p:cNvGrpSpPr/>
          <p:nvPr userDrawn="1"/>
        </p:nvGrpSpPr>
        <p:grpSpPr>
          <a:xfrm>
            <a:off x="0" y="0"/>
            <a:ext cx="2520000" cy="6858000"/>
            <a:chOff x="0" y="0"/>
            <a:chExt cx="2520000" cy="6858000"/>
          </a:xfrm>
        </p:grpSpPr>
        <p:sp>
          <p:nvSpPr>
            <p:cNvPr id="55" name="Rectangle 54"/>
            <p:cNvSpPr/>
            <p:nvPr userDrawn="1"/>
          </p:nvSpPr>
          <p:spPr>
            <a:xfrm>
              <a:off x="0" y="0"/>
              <a:ext cx="2520000" cy="6858000"/>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41" name="Picture 17" descr="G:\Year B - Mark\src_data\highres\OTime 194.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4252" t="5985" r="50776" b="5796"/>
            <a:stretch/>
          </p:blipFill>
          <p:spPr bwMode="auto">
            <a:xfrm>
              <a:off x="179752" y="433103"/>
              <a:ext cx="2160000" cy="2995897"/>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17" descr="G:\Year B - Mark\src_data\highres\OTime 194.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4252" t="5985" r="50776" b="5796"/>
            <a:stretch/>
          </p:blipFill>
          <p:spPr bwMode="auto">
            <a:xfrm>
              <a:off x="179752" y="3429000"/>
              <a:ext cx="2160000" cy="299589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1440836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mposer">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240000" y="180000"/>
            <a:ext cx="5688000" cy="648000"/>
          </a:xfrm>
        </p:spPr>
        <p:txBody>
          <a:bodyPr>
            <a:normAutofit/>
          </a:bodyPr>
          <a:lstStyle>
            <a:lvl1pPr marL="0" indent="0" algn="ctr">
              <a:buNone/>
              <a:defRPr sz="3600" b="1" i="0" cap="all" baseline="0">
                <a:solidFill>
                  <a:srgbClr val="006600"/>
                </a:solidFill>
                <a:latin typeface="Calibri" pitchFamily="34" charset="0"/>
              </a:defRPr>
            </a:lvl1pPr>
          </a:lstStyle>
          <a:p>
            <a:pPr lvl="0"/>
            <a:r>
              <a:rPr lang="en-US" sz="3600" b="1" i="0" cap="all" baseline="0" dirty="0">
                <a:latin typeface="Calibri" pitchFamily="34" charset="0"/>
              </a:rPr>
              <a:t>ENTER HYMN TITLE HERE</a:t>
            </a:r>
            <a:endParaRPr lang="en-AU" dirty="0"/>
          </a:p>
        </p:txBody>
      </p:sp>
      <p:sp>
        <p:nvSpPr>
          <p:cNvPr id="10" name="Text Placeholder 9"/>
          <p:cNvSpPr>
            <a:spLocks noGrp="1"/>
          </p:cNvSpPr>
          <p:nvPr>
            <p:ph type="body" sz="quarter" idx="14" hasCustomPrompt="1"/>
          </p:nvPr>
        </p:nvSpPr>
        <p:spPr>
          <a:xfrm>
            <a:off x="2771800" y="1052736"/>
            <a:ext cx="6120000" cy="4752528"/>
          </a:xfrm>
        </p:spPr>
        <p:txBody>
          <a:bodyPr>
            <a:normAutofit/>
          </a:bodyPr>
          <a:lstStyle>
            <a:lvl1pPr marL="0" indent="0">
              <a:buFont typeface="+mj-lt"/>
              <a:buNone/>
              <a:defRPr sz="3200" baseline="0">
                <a:solidFill>
                  <a:srgbClr val="006600"/>
                </a:solidFill>
                <a:latin typeface="Calibri" pitchFamily="34" charset="0"/>
                <a:cs typeface="Calibri" pitchFamily="34" charset="0"/>
              </a:defRPr>
            </a:lvl1pPr>
            <a:lvl2pPr marL="0" indent="0">
              <a:buFont typeface="+mj-lt"/>
              <a:buNone/>
              <a:defRPr sz="3200"/>
            </a:lvl2pPr>
            <a:lvl3pPr marL="0" indent="0">
              <a:buFont typeface="+mj-lt"/>
              <a:buNone/>
              <a:defRPr sz="3200"/>
            </a:lvl3pPr>
            <a:lvl4pPr marL="0" indent="0">
              <a:buFont typeface="+mj-lt"/>
              <a:buNone/>
              <a:defRPr sz="3200"/>
            </a:lvl4pPr>
            <a:lvl5pPr marL="0" indent="0">
              <a:buFont typeface="+mj-lt"/>
              <a:buNone/>
              <a:defRPr sz="3200"/>
            </a:lvl5pPr>
          </a:lstStyle>
          <a:p>
            <a:pPr lvl="0"/>
            <a:r>
              <a:rPr lang="en-US" dirty="0">
                <a:latin typeface="Calibri" pitchFamily="34" charset="0"/>
                <a:cs typeface="Calibri" pitchFamily="34" charset="0"/>
              </a:rPr>
              <a:t>Enter Lyrics Here</a:t>
            </a:r>
            <a:endParaRPr lang="en-AU" dirty="0"/>
          </a:p>
        </p:txBody>
      </p:sp>
      <p:sp>
        <p:nvSpPr>
          <p:cNvPr id="3" name="Text Placeholder 2"/>
          <p:cNvSpPr>
            <a:spLocks noGrp="1"/>
          </p:cNvSpPr>
          <p:nvPr>
            <p:ph type="body" sz="quarter" idx="15" hasCustomPrompt="1"/>
          </p:nvPr>
        </p:nvSpPr>
        <p:spPr>
          <a:xfrm>
            <a:off x="2771799" y="6381328"/>
            <a:ext cx="6192813" cy="404665"/>
          </a:xfrm>
        </p:spPr>
        <p:txBody>
          <a:bodyPr>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1200" baseline="0">
                <a:solidFill>
                  <a:srgbClr val="006600"/>
                </a:solidFill>
              </a:defRPr>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en-US" dirty="0"/>
              <a:t>Composer: Enter Name Here</a:t>
            </a:r>
            <a:br>
              <a:rPr lang="en-US" dirty="0"/>
            </a:br>
            <a:r>
              <a:rPr lang="en-US" dirty="0"/>
              <a:t>Lyricist: Enter Name Here</a:t>
            </a:r>
          </a:p>
        </p:txBody>
      </p:sp>
      <p:grpSp>
        <p:nvGrpSpPr>
          <p:cNvPr id="83" name="Group 82"/>
          <p:cNvGrpSpPr/>
          <p:nvPr userDrawn="1"/>
        </p:nvGrpSpPr>
        <p:grpSpPr>
          <a:xfrm>
            <a:off x="0" y="0"/>
            <a:ext cx="2520000" cy="6858000"/>
            <a:chOff x="0" y="0"/>
            <a:chExt cx="2520000" cy="6858000"/>
          </a:xfrm>
        </p:grpSpPr>
        <p:sp>
          <p:nvSpPr>
            <p:cNvPr id="84" name="Rectangle 83"/>
            <p:cNvSpPr/>
            <p:nvPr userDrawn="1"/>
          </p:nvSpPr>
          <p:spPr>
            <a:xfrm>
              <a:off x="0" y="0"/>
              <a:ext cx="2520000" cy="6858000"/>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85" name="Picture 17" descr="G:\Year B - Mark\src_data\highres\OTime 194.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4252" t="5985" r="50776" b="5796"/>
            <a:stretch/>
          </p:blipFill>
          <p:spPr bwMode="auto">
            <a:xfrm>
              <a:off x="179752" y="433103"/>
              <a:ext cx="2160000" cy="2995897"/>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17" descr="G:\Year B - Mark\src_data\highres\OTime 194.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4252" t="5985" r="50776" b="5796"/>
            <a:stretch/>
          </p:blipFill>
          <p:spPr bwMode="auto">
            <a:xfrm>
              <a:off x="179752" y="3429000"/>
              <a:ext cx="2160000" cy="299589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9172848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Graphic Only">
    <p:spTree>
      <p:nvGrpSpPr>
        <p:cNvPr id="1" name=""/>
        <p:cNvGrpSpPr/>
        <p:nvPr/>
      </p:nvGrpSpPr>
      <p:grpSpPr>
        <a:xfrm>
          <a:off x="0" y="0"/>
          <a:ext cx="0" cy="0"/>
          <a:chOff x="0" y="0"/>
          <a:chExt cx="0" cy="0"/>
        </a:xfrm>
      </p:grpSpPr>
      <p:grpSp>
        <p:nvGrpSpPr>
          <p:cNvPr id="72" name="Group 71"/>
          <p:cNvGrpSpPr/>
          <p:nvPr userDrawn="1"/>
        </p:nvGrpSpPr>
        <p:grpSpPr>
          <a:xfrm>
            <a:off x="0" y="0"/>
            <a:ext cx="2520000" cy="6858000"/>
            <a:chOff x="0" y="0"/>
            <a:chExt cx="2520000" cy="6858000"/>
          </a:xfrm>
        </p:grpSpPr>
        <p:sp>
          <p:nvSpPr>
            <p:cNvPr id="73" name="Rectangle 72"/>
            <p:cNvSpPr/>
            <p:nvPr userDrawn="1"/>
          </p:nvSpPr>
          <p:spPr>
            <a:xfrm>
              <a:off x="0" y="0"/>
              <a:ext cx="2520000" cy="6858000"/>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4" name="Picture 17" descr="G:\Year B - Mark\src_data\highres\OTime 194.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4252" t="5985" r="50776" b="5796"/>
            <a:stretch/>
          </p:blipFill>
          <p:spPr bwMode="auto">
            <a:xfrm>
              <a:off x="179752" y="433103"/>
              <a:ext cx="2160000" cy="2995897"/>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17" descr="G:\Year B - Mark\src_data\highres\OTime 194.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4252" t="5985" r="50776" b="5796"/>
            <a:stretch/>
          </p:blipFill>
          <p:spPr bwMode="auto">
            <a:xfrm>
              <a:off x="179752" y="3429000"/>
              <a:ext cx="2160000" cy="299589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2802483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Graphic Only">
    <p:spTree>
      <p:nvGrpSpPr>
        <p:cNvPr id="1" name=""/>
        <p:cNvGrpSpPr/>
        <p:nvPr/>
      </p:nvGrpSpPr>
      <p:grpSpPr>
        <a:xfrm>
          <a:off x="0" y="0"/>
          <a:ext cx="0" cy="0"/>
          <a:chOff x="0" y="0"/>
          <a:chExt cx="0" cy="0"/>
        </a:xfrm>
      </p:grpSpPr>
      <p:sp>
        <p:nvSpPr>
          <p:cNvPr id="27" name="Rectangle 26"/>
          <p:cNvSpPr/>
          <p:nvPr userDrawn="1"/>
        </p:nvSpPr>
        <p:spPr>
          <a:xfrm>
            <a:off x="0" y="0"/>
            <a:ext cx="2520280" cy="6858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9" name="Picture 11"/>
          <p:cNvPicPr>
            <a:picLocks noChangeAspect="1" noChangeArrowheads="1"/>
          </p:cNvPicPr>
          <p:nvPr userDrawn="1"/>
        </p:nvPicPr>
        <p:blipFill>
          <a:blip r:embed="rId2" cstate="print">
            <a:biLevel thresh="75000"/>
            <a:extLst>
              <a:ext uri="{28A0092B-C50C-407E-A947-70E740481C1C}">
                <a14:useLocalDpi xmlns:a14="http://schemas.microsoft.com/office/drawing/2010/main" val="0"/>
              </a:ext>
            </a:extLst>
          </a:blip>
          <a:srcRect/>
          <a:stretch>
            <a:fillRect/>
          </a:stretch>
        </p:blipFill>
        <p:spPr bwMode="auto">
          <a:xfrm>
            <a:off x="0" y="1626394"/>
            <a:ext cx="2520000" cy="36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30071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8CFA17ED-9365-44E2-B0A9-1F79163C7293}" type="datetimeFigureOut">
              <a:rPr lang="en-AU" smtClean="0"/>
              <a:pPr/>
              <a:t>10/04/2024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9643093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8CFA17ED-9365-44E2-B0A9-1F79163C7293}" type="datetimeFigureOut">
              <a:rPr lang="en-AU" smtClean="0"/>
              <a:pPr/>
              <a:t>10/04/2024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33436380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CFA17ED-9365-44E2-B0A9-1F79163C7293}" type="datetimeFigureOut">
              <a:rPr lang="en-AU" smtClean="0"/>
              <a:pPr/>
              <a:t>10/04/2024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17528036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8CFA17ED-9365-44E2-B0A9-1F79163C7293}" type="datetimeFigureOut">
              <a:rPr lang="en-AU" smtClean="0"/>
              <a:pPr/>
              <a:t>10/04/2024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28019811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8CFA17ED-9365-44E2-B0A9-1F79163C7293}" type="datetimeFigureOut">
              <a:rPr lang="en-AU" smtClean="0"/>
              <a:pPr/>
              <a:t>10/04/2024</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2704938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8CFA17ED-9365-44E2-B0A9-1F79163C7293}" type="datetimeFigureOut">
              <a:rPr lang="en-AU" smtClean="0"/>
              <a:pPr/>
              <a:t>10/04/2024</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27626507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CFA17ED-9365-44E2-B0A9-1F79163C7293}" type="datetimeFigureOut">
              <a:rPr lang="en-AU" smtClean="0"/>
              <a:pPr/>
              <a:t>10/04/2024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21559805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CFA17ED-9365-44E2-B0A9-1F79163C7293}" type="datetimeFigureOut">
              <a:rPr lang="en-AU" smtClean="0"/>
              <a:pPr/>
              <a:t>10/04/2024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3276696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8CFA17ED-9365-44E2-B0A9-1F79163C7293}" type="datetimeFigureOut">
              <a:rPr lang="en-AU" smtClean="0"/>
              <a:pPr/>
              <a:t>10/04/2024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253863101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8CFA17ED-9365-44E2-B0A9-1F79163C7293}" type="datetimeFigureOut">
              <a:rPr lang="en-AU" smtClean="0"/>
              <a:pPr/>
              <a:t>10/04/2024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39897574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8CFA17ED-9365-44E2-B0A9-1F79163C7293}" type="datetimeFigureOut">
              <a:rPr lang="en-AU" smtClean="0"/>
              <a:pPr/>
              <a:t>10/04/2024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42467633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vl1pPr>
          </a:lstStyle>
          <a:p>
            <a:fld id="{10DC5FA0-3C19-423D-AA1C-712BD5CB8FFB}" type="datetimeFigureOut">
              <a:rPr lang="en-US" altLang="en-US"/>
              <a:pPr/>
              <a:t>4/10/2024</a:t>
            </a:fld>
            <a:endParaRPr lang="en-US" altLang="en-US"/>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endParaRPr lang="en-US" altLang="en-US"/>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C8D1103C-35B7-481D-8128-E128D79895F4}" type="slidenum">
              <a:rPr lang="en-US" altLang="en-US"/>
              <a:pPr/>
              <a:t>‹#›</a:t>
            </a:fld>
            <a:endParaRPr lang="en-US" altLang="en-US"/>
          </a:p>
        </p:txBody>
      </p:sp>
    </p:spTree>
    <p:extLst>
      <p:ext uri="{BB962C8B-B14F-4D97-AF65-F5344CB8AC3E}">
        <p14:creationId xmlns:p14="http://schemas.microsoft.com/office/powerpoint/2010/main" val="105403730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Hymn Titl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240000" y="180000"/>
            <a:ext cx="5688000" cy="648000"/>
          </a:xfrm>
        </p:spPr>
        <p:txBody>
          <a:bodyPr>
            <a:normAutofit/>
          </a:bodyPr>
          <a:lstStyle>
            <a:lvl1pPr marL="0" indent="0" algn="ctr">
              <a:buNone/>
              <a:defRPr sz="3600" b="1" i="0" cap="all" baseline="0">
                <a:solidFill>
                  <a:schemeClr val="bg1"/>
                </a:solidFill>
                <a:latin typeface="Calibri" pitchFamily="34" charset="0"/>
              </a:defRPr>
            </a:lvl1pPr>
          </a:lstStyle>
          <a:p>
            <a:pPr lvl="0"/>
            <a:r>
              <a:rPr lang="en-US" sz="3600" b="1" i="0" cap="all" baseline="0" dirty="0">
                <a:latin typeface="Calibri" pitchFamily="34" charset="0"/>
              </a:rPr>
              <a:t>ENTER HYMN TITLE HERE</a:t>
            </a:r>
            <a:endParaRPr lang="en-AU" dirty="0"/>
          </a:p>
        </p:txBody>
      </p:sp>
      <p:sp>
        <p:nvSpPr>
          <p:cNvPr id="10" name="Text Placeholder 9"/>
          <p:cNvSpPr>
            <a:spLocks noGrp="1"/>
          </p:cNvSpPr>
          <p:nvPr>
            <p:ph type="body" sz="quarter" idx="14" hasCustomPrompt="1"/>
          </p:nvPr>
        </p:nvSpPr>
        <p:spPr>
          <a:xfrm>
            <a:off x="2771800" y="1052736"/>
            <a:ext cx="6120000" cy="5616352"/>
          </a:xfrm>
        </p:spPr>
        <p:txBody>
          <a:bodyPr>
            <a:normAutofit/>
          </a:bodyPr>
          <a:lstStyle>
            <a:lvl1pPr marL="0" indent="0">
              <a:buFont typeface="+mj-lt"/>
              <a:buNone/>
              <a:defRPr sz="3200" baseline="0">
                <a:solidFill>
                  <a:schemeClr val="bg1"/>
                </a:solidFill>
                <a:latin typeface="Calibri" pitchFamily="34" charset="0"/>
                <a:cs typeface="Calibri" pitchFamily="34" charset="0"/>
              </a:defRPr>
            </a:lvl1pPr>
            <a:lvl2pPr marL="0" indent="0">
              <a:buFont typeface="+mj-lt"/>
              <a:buNone/>
              <a:defRPr sz="3200"/>
            </a:lvl2pPr>
            <a:lvl3pPr marL="0" indent="0">
              <a:buFont typeface="+mj-lt"/>
              <a:buNone/>
              <a:defRPr sz="3200"/>
            </a:lvl3pPr>
            <a:lvl4pPr marL="0" indent="0">
              <a:buFont typeface="+mj-lt"/>
              <a:buNone/>
              <a:defRPr sz="3200"/>
            </a:lvl4pPr>
            <a:lvl5pPr marL="0" indent="0">
              <a:buFont typeface="+mj-lt"/>
              <a:buNone/>
              <a:defRPr sz="3200"/>
            </a:lvl5pPr>
          </a:lstStyle>
          <a:p>
            <a:pPr lvl="0"/>
            <a:r>
              <a:rPr lang="en-US" dirty="0">
                <a:latin typeface="Calibri" pitchFamily="34" charset="0"/>
                <a:cs typeface="Calibri" pitchFamily="34" charset="0"/>
              </a:rPr>
              <a:t>Enter Lyrics Here</a:t>
            </a:r>
            <a:endParaRPr lang="en-AU" dirty="0"/>
          </a:p>
        </p:txBody>
      </p:sp>
      <p:grpSp>
        <p:nvGrpSpPr>
          <p:cNvPr id="2" name="Group 1"/>
          <p:cNvGrpSpPr/>
          <p:nvPr userDrawn="1"/>
        </p:nvGrpSpPr>
        <p:grpSpPr>
          <a:xfrm>
            <a:off x="0" y="0"/>
            <a:ext cx="2520000" cy="6858000"/>
            <a:chOff x="0" y="0"/>
            <a:chExt cx="2520000" cy="6858000"/>
          </a:xfrm>
        </p:grpSpPr>
        <p:sp>
          <p:nvSpPr>
            <p:cNvPr id="24" name="Rectangle 23"/>
            <p:cNvSpPr/>
            <p:nvPr userDrawn="1"/>
          </p:nvSpPr>
          <p:spPr>
            <a:xfrm>
              <a:off x="0" y="0"/>
              <a:ext cx="252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28" name="Picture 4" descr="http://liturgyhelp.com.au/resource_file/graphics/icons/N02ORSUA_icon_large_col.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912387"/>
              <a:ext cx="2520000" cy="503322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4178900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mposer">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240000" y="180000"/>
            <a:ext cx="5688000" cy="648000"/>
          </a:xfrm>
        </p:spPr>
        <p:txBody>
          <a:bodyPr>
            <a:normAutofit/>
          </a:bodyPr>
          <a:lstStyle>
            <a:lvl1pPr marL="0" indent="0" algn="ctr">
              <a:buNone/>
              <a:defRPr sz="3600" b="1" i="0" cap="all" baseline="0">
                <a:solidFill>
                  <a:schemeClr val="bg1"/>
                </a:solidFill>
                <a:latin typeface="Calibri" pitchFamily="34" charset="0"/>
              </a:defRPr>
            </a:lvl1pPr>
          </a:lstStyle>
          <a:p>
            <a:pPr lvl="0"/>
            <a:r>
              <a:rPr lang="en-US" sz="3600" b="1" i="0" cap="all" baseline="0" dirty="0">
                <a:latin typeface="Calibri" pitchFamily="34" charset="0"/>
              </a:rPr>
              <a:t>ENTER HYMN TITLE HERE</a:t>
            </a:r>
            <a:endParaRPr lang="en-AU" dirty="0"/>
          </a:p>
        </p:txBody>
      </p:sp>
      <p:sp>
        <p:nvSpPr>
          <p:cNvPr id="10" name="Text Placeholder 9"/>
          <p:cNvSpPr>
            <a:spLocks noGrp="1"/>
          </p:cNvSpPr>
          <p:nvPr>
            <p:ph type="body" sz="quarter" idx="14" hasCustomPrompt="1"/>
          </p:nvPr>
        </p:nvSpPr>
        <p:spPr>
          <a:xfrm>
            <a:off x="2771800" y="1052736"/>
            <a:ext cx="6120000" cy="4752528"/>
          </a:xfrm>
        </p:spPr>
        <p:txBody>
          <a:bodyPr>
            <a:normAutofit/>
          </a:bodyPr>
          <a:lstStyle>
            <a:lvl1pPr marL="0" indent="0">
              <a:buFont typeface="+mj-lt"/>
              <a:buNone/>
              <a:defRPr sz="3200" baseline="0">
                <a:solidFill>
                  <a:schemeClr val="bg1"/>
                </a:solidFill>
                <a:latin typeface="Calibri" pitchFamily="34" charset="0"/>
                <a:cs typeface="Calibri" pitchFamily="34" charset="0"/>
              </a:defRPr>
            </a:lvl1pPr>
            <a:lvl2pPr marL="0" indent="0">
              <a:buFont typeface="+mj-lt"/>
              <a:buNone/>
              <a:defRPr sz="3200"/>
            </a:lvl2pPr>
            <a:lvl3pPr marL="0" indent="0">
              <a:buFont typeface="+mj-lt"/>
              <a:buNone/>
              <a:defRPr sz="3200"/>
            </a:lvl3pPr>
            <a:lvl4pPr marL="0" indent="0">
              <a:buFont typeface="+mj-lt"/>
              <a:buNone/>
              <a:defRPr sz="3200"/>
            </a:lvl4pPr>
            <a:lvl5pPr marL="0" indent="0">
              <a:buFont typeface="+mj-lt"/>
              <a:buNone/>
              <a:defRPr sz="3200"/>
            </a:lvl5pPr>
          </a:lstStyle>
          <a:p>
            <a:pPr lvl="0"/>
            <a:r>
              <a:rPr lang="en-US" dirty="0">
                <a:latin typeface="Calibri" pitchFamily="34" charset="0"/>
                <a:cs typeface="Calibri" pitchFamily="34" charset="0"/>
              </a:rPr>
              <a:t>Enter Lyrics Here</a:t>
            </a:r>
            <a:endParaRPr lang="en-AU" dirty="0"/>
          </a:p>
        </p:txBody>
      </p:sp>
      <p:sp>
        <p:nvSpPr>
          <p:cNvPr id="3" name="Text Placeholder 2"/>
          <p:cNvSpPr>
            <a:spLocks noGrp="1"/>
          </p:cNvSpPr>
          <p:nvPr>
            <p:ph type="body" sz="quarter" idx="15" hasCustomPrompt="1"/>
          </p:nvPr>
        </p:nvSpPr>
        <p:spPr>
          <a:xfrm>
            <a:off x="2771799" y="6381328"/>
            <a:ext cx="6192813" cy="404665"/>
          </a:xfrm>
        </p:spPr>
        <p:txBody>
          <a:bodyPr>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1200" baseline="0">
                <a:solidFill>
                  <a:schemeClr val="bg1"/>
                </a:solidFill>
              </a:defRPr>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en-US" dirty="0"/>
              <a:t>Composer: Enter Name Here</a:t>
            </a:r>
            <a:br>
              <a:rPr lang="en-US" dirty="0"/>
            </a:br>
            <a:r>
              <a:rPr lang="en-US" dirty="0"/>
              <a:t>Lyricist: Enter Name Here</a:t>
            </a:r>
          </a:p>
        </p:txBody>
      </p:sp>
      <p:grpSp>
        <p:nvGrpSpPr>
          <p:cNvPr id="9" name="Group 8"/>
          <p:cNvGrpSpPr/>
          <p:nvPr userDrawn="1"/>
        </p:nvGrpSpPr>
        <p:grpSpPr>
          <a:xfrm>
            <a:off x="0" y="0"/>
            <a:ext cx="2520000" cy="6858000"/>
            <a:chOff x="0" y="0"/>
            <a:chExt cx="2520000" cy="6858000"/>
          </a:xfrm>
        </p:grpSpPr>
        <p:sp>
          <p:nvSpPr>
            <p:cNvPr id="11" name="Rectangle 10"/>
            <p:cNvSpPr/>
            <p:nvPr userDrawn="1"/>
          </p:nvSpPr>
          <p:spPr>
            <a:xfrm>
              <a:off x="0" y="0"/>
              <a:ext cx="252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2" name="Picture 4" descr="http://liturgyhelp.com.au/resource_file/graphics/icons/N02ORSUA_icon_large_col.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912387"/>
              <a:ext cx="2520000" cy="503322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0674513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nk Graphic Only">
    <p:spTree>
      <p:nvGrpSpPr>
        <p:cNvPr id="1" name=""/>
        <p:cNvGrpSpPr/>
        <p:nvPr/>
      </p:nvGrpSpPr>
      <p:grpSpPr>
        <a:xfrm>
          <a:off x="0" y="0"/>
          <a:ext cx="0" cy="0"/>
          <a:chOff x="0" y="0"/>
          <a:chExt cx="0" cy="0"/>
        </a:xfrm>
      </p:grpSpPr>
      <p:grpSp>
        <p:nvGrpSpPr>
          <p:cNvPr id="5" name="Group 4"/>
          <p:cNvGrpSpPr/>
          <p:nvPr userDrawn="1"/>
        </p:nvGrpSpPr>
        <p:grpSpPr>
          <a:xfrm>
            <a:off x="0" y="0"/>
            <a:ext cx="2520000" cy="6858000"/>
            <a:chOff x="0" y="0"/>
            <a:chExt cx="2520000" cy="6858000"/>
          </a:xfrm>
        </p:grpSpPr>
        <p:sp>
          <p:nvSpPr>
            <p:cNvPr id="6" name="Rectangle 5"/>
            <p:cNvSpPr/>
            <p:nvPr userDrawn="1"/>
          </p:nvSpPr>
          <p:spPr>
            <a:xfrm>
              <a:off x="0" y="0"/>
              <a:ext cx="252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Picture 4" descr="http://liturgyhelp.com.au/resource_file/graphics/icons/N02ORSUA_icon_large_col.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912387"/>
              <a:ext cx="2520000" cy="503322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3937700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8CFA17ED-9365-44E2-B0A9-1F79163C7293}" type="datetimeFigureOut">
              <a:rPr lang="en-AU" smtClean="0"/>
              <a:pPr/>
              <a:t>10/04/2024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99991512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8CFA17ED-9365-44E2-B0A9-1F79163C7293}" type="datetimeFigureOut">
              <a:rPr lang="en-AU" smtClean="0"/>
              <a:pPr/>
              <a:t>10/04/2024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215252107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CFA17ED-9365-44E2-B0A9-1F79163C7293}" type="datetimeFigureOut">
              <a:rPr lang="en-AU" smtClean="0"/>
              <a:pPr/>
              <a:t>10/04/2024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3491741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8CFA17ED-9365-44E2-B0A9-1F79163C7293}" type="datetimeFigureOut">
              <a:rPr lang="en-AU" smtClean="0"/>
              <a:pPr/>
              <a:t>10/04/2024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53511967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8CFA17ED-9365-44E2-B0A9-1F79163C7293}" type="datetimeFigureOut">
              <a:rPr lang="en-AU" smtClean="0"/>
              <a:pPr/>
              <a:t>10/04/2024</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338123120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8CFA17ED-9365-44E2-B0A9-1F79163C7293}" type="datetimeFigureOut">
              <a:rPr lang="en-AU" smtClean="0"/>
              <a:pPr/>
              <a:t>10/04/2024</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3864614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8CFA17ED-9365-44E2-B0A9-1F79163C7293}" type="datetimeFigureOut">
              <a:rPr lang="en-AU" smtClean="0"/>
              <a:pPr/>
              <a:t>10/04/2024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25338228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CFA17ED-9365-44E2-B0A9-1F79163C7293}" type="datetimeFigureOut">
              <a:rPr lang="en-AU" smtClean="0"/>
              <a:pPr/>
              <a:t>10/04/2024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129345477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CFA17ED-9365-44E2-B0A9-1F79163C7293}" type="datetimeFigureOut">
              <a:rPr lang="en-AU" smtClean="0"/>
              <a:pPr/>
              <a:t>10/04/2024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215609472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8CFA17ED-9365-44E2-B0A9-1F79163C7293}" type="datetimeFigureOut">
              <a:rPr lang="en-AU" smtClean="0"/>
              <a:pPr/>
              <a:t>10/04/2024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311954293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8CFA17ED-9365-44E2-B0A9-1F79163C7293}" type="datetimeFigureOut">
              <a:rPr lang="en-AU" smtClean="0"/>
              <a:pPr/>
              <a:t>10/04/2024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397059439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2E3956D-8DC4-4A1A-870C-57B042E4C172}" type="datetimeFigureOut">
              <a:rPr lang="en-AU" smtClean="0"/>
              <a:t>10/04/2024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883C52D-0F87-40E0-8C2D-83ABA68DA01A}" type="slidenum">
              <a:rPr lang="en-AU" smtClean="0"/>
              <a:t>‹#›</a:t>
            </a:fld>
            <a:endParaRPr lang="en-AU"/>
          </a:p>
        </p:txBody>
      </p:sp>
    </p:spTree>
    <p:extLst>
      <p:ext uri="{BB962C8B-B14F-4D97-AF65-F5344CB8AC3E}">
        <p14:creationId xmlns:p14="http://schemas.microsoft.com/office/powerpoint/2010/main" val="60486320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2E3956D-8DC4-4A1A-870C-57B042E4C172}" type="datetimeFigureOut">
              <a:rPr lang="en-AU" smtClean="0"/>
              <a:t>10/04/2024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883C52D-0F87-40E0-8C2D-83ABA68DA01A}" type="slidenum">
              <a:rPr lang="en-AU" smtClean="0"/>
              <a:t>‹#›</a:t>
            </a:fld>
            <a:endParaRPr lang="en-AU"/>
          </a:p>
        </p:txBody>
      </p:sp>
    </p:spTree>
    <p:extLst>
      <p:ext uri="{BB962C8B-B14F-4D97-AF65-F5344CB8AC3E}">
        <p14:creationId xmlns:p14="http://schemas.microsoft.com/office/powerpoint/2010/main" val="28431805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2E3956D-8DC4-4A1A-870C-57B042E4C172}" type="datetimeFigureOut">
              <a:rPr lang="en-AU" smtClean="0"/>
              <a:t>10/04/2024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883C52D-0F87-40E0-8C2D-83ABA68DA01A}" type="slidenum">
              <a:rPr lang="en-AU" smtClean="0"/>
              <a:t>‹#›</a:t>
            </a:fld>
            <a:endParaRPr lang="en-AU"/>
          </a:p>
        </p:txBody>
      </p:sp>
    </p:spTree>
    <p:extLst>
      <p:ext uri="{BB962C8B-B14F-4D97-AF65-F5344CB8AC3E}">
        <p14:creationId xmlns:p14="http://schemas.microsoft.com/office/powerpoint/2010/main" val="241758633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2E3956D-8DC4-4A1A-870C-57B042E4C172}" type="datetimeFigureOut">
              <a:rPr lang="en-AU" smtClean="0"/>
              <a:t>10/04/2024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9883C52D-0F87-40E0-8C2D-83ABA68DA01A}" type="slidenum">
              <a:rPr lang="en-AU" smtClean="0"/>
              <a:t>‹#›</a:t>
            </a:fld>
            <a:endParaRPr lang="en-AU"/>
          </a:p>
        </p:txBody>
      </p:sp>
    </p:spTree>
    <p:extLst>
      <p:ext uri="{BB962C8B-B14F-4D97-AF65-F5344CB8AC3E}">
        <p14:creationId xmlns:p14="http://schemas.microsoft.com/office/powerpoint/2010/main" val="255233381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2E3956D-8DC4-4A1A-870C-57B042E4C172}" type="datetimeFigureOut">
              <a:rPr lang="en-AU" smtClean="0"/>
              <a:t>10/04/2024</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9883C52D-0F87-40E0-8C2D-83ABA68DA01A}" type="slidenum">
              <a:rPr lang="en-AU" smtClean="0"/>
              <a:t>‹#›</a:t>
            </a:fld>
            <a:endParaRPr lang="en-AU"/>
          </a:p>
        </p:txBody>
      </p:sp>
    </p:spTree>
    <p:extLst>
      <p:ext uri="{BB962C8B-B14F-4D97-AF65-F5344CB8AC3E}">
        <p14:creationId xmlns:p14="http://schemas.microsoft.com/office/powerpoint/2010/main" val="349751476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2E3956D-8DC4-4A1A-870C-57B042E4C172}" type="datetimeFigureOut">
              <a:rPr lang="en-AU" smtClean="0"/>
              <a:t>10/04/2024</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9883C52D-0F87-40E0-8C2D-83ABA68DA01A}" type="slidenum">
              <a:rPr lang="en-AU" smtClean="0"/>
              <a:t>‹#›</a:t>
            </a:fld>
            <a:endParaRPr lang="en-AU"/>
          </a:p>
        </p:txBody>
      </p:sp>
    </p:spTree>
    <p:extLst>
      <p:ext uri="{BB962C8B-B14F-4D97-AF65-F5344CB8AC3E}">
        <p14:creationId xmlns:p14="http://schemas.microsoft.com/office/powerpoint/2010/main" val="2453714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CFA17ED-9365-44E2-B0A9-1F79163C7293}" type="datetimeFigureOut">
              <a:rPr lang="en-AU" smtClean="0"/>
              <a:pPr/>
              <a:t>10/04/2024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130975064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E3956D-8DC4-4A1A-870C-57B042E4C172}" type="datetimeFigureOut">
              <a:rPr lang="en-AU" smtClean="0"/>
              <a:t>10/04/2024</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9883C52D-0F87-40E0-8C2D-83ABA68DA01A}" type="slidenum">
              <a:rPr lang="en-AU" smtClean="0"/>
              <a:t>‹#›</a:t>
            </a:fld>
            <a:endParaRPr lang="en-AU"/>
          </a:p>
        </p:txBody>
      </p:sp>
    </p:spTree>
    <p:extLst>
      <p:ext uri="{BB962C8B-B14F-4D97-AF65-F5344CB8AC3E}">
        <p14:creationId xmlns:p14="http://schemas.microsoft.com/office/powerpoint/2010/main" val="461177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2E3956D-8DC4-4A1A-870C-57B042E4C172}" type="datetimeFigureOut">
              <a:rPr lang="en-AU" smtClean="0"/>
              <a:t>10/04/2024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9883C52D-0F87-40E0-8C2D-83ABA68DA01A}" type="slidenum">
              <a:rPr lang="en-AU" smtClean="0"/>
              <a:t>‹#›</a:t>
            </a:fld>
            <a:endParaRPr lang="en-AU"/>
          </a:p>
        </p:txBody>
      </p:sp>
    </p:spTree>
    <p:extLst>
      <p:ext uri="{BB962C8B-B14F-4D97-AF65-F5344CB8AC3E}">
        <p14:creationId xmlns:p14="http://schemas.microsoft.com/office/powerpoint/2010/main" val="199576290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2E3956D-8DC4-4A1A-870C-57B042E4C172}" type="datetimeFigureOut">
              <a:rPr lang="en-AU" smtClean="0"/>
              <a:t>10/04/2024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9883C52D-0F87-40E0-8C2D-83ABA68DA01A}" type="slidenum">
              <a:rPr lang="en-AU" smtClean="0"/>
              <a:t>‹#›</a:t>
            </a:fld>
            <a:endParaRPr lang="en-AU"/>
          </a:p>
        </p:txBody>
      </p:sp>
    </p:spTree>
    <p:extLst>
      <p:ext uri="{BB962C8B-B14F-4D97-AF65-F5344CB8AC3E}">
        <p14:creationId xmlns:p14="http://schemas.microsoft.com/office/powerpoint/2010/main" val="290575452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2E3956D-8DC4-4A1A-870C-57B042E4C172}" type="datetimeFigureOut">
              <a:rPr lang="en-AU" smtClean="0"/>
              <a:t>10/04/2024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883C52D-0F87-40E0-8C2D-83ABA68DA01A}" type="slidenum">
              <a:rPr lang="en-AU" smtClean="0"/>
              <a:t>‹#›</a:t>
            </a:fld>
            <a:endParaRPr lang="en-AU"/>
          </a:p>
        </p:txBody>
      </p:sp>
    </p:spTree>
    <p:extLst>
      <p:ext uri="{BB962C8B-B14F-4D97-AF65-F5344CB8AC3E}">
        <p14:creationId xmlns:p14="http://schemas.microsoft.com/office/powerpoint/2010/main" val="71576792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2E3956D-8DC4-4A1A-870C-57B042E4C172}" type="datetimeFigureOut">
              <a:rPr lang="en-AU" smtClean="0"/>
              <a:t>10/04/2024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883C52D-0F87-40E0-8C2D-83ABA68DA01A}" type="slidenum">
              <a:rPr lang="en-AU" smtClean="0"/>
              <a:t>‹#›</a:t>
            </a:fld>
            <a:endParaRPr lang="en-AU"/>
          </a:p>
        </p:txBody>
      </p:sp>
    </p:spTree>
    <p:extLst>
      <p:ext uri="{BB962C8B-B14F-4D97-AF65-F5344CB8AC3E}">
        <p14:creationId xmlns:p14="http://schemas.microsoft.com/office/powerpoint/2010/main" val="290171613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Hymn Titl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240000" y="180000"/>
            <a:ext cx="5688000" cy="648000"/>
          </a:xfrm>
        </p:spPr>
        <p:txBody>
          <a:bodyPr>
            <a:normAutofit/>
          </a:bodyPr>
          <a:lstStyle>
            <a:lvl1pPr marL="0" indent="0" algn="ctr">
              <a:buNone/>
              <a:defRPr sz="3600" b="1" i="0" cap="all" baseline="0">
                <a:solidFill>
                  <a:schemeClr val="bg1"/>
                </a:solidFill>
                <a:latin typeface="Calibri" pitchFamily="34" charset="0"/>
              </a:defRPr>
            </a:lvl1pPr>
          </a:lstStyle>
          <a:p>
            <a:pPr lvl="0"/>
            <a:r>
              <a:rPr lang="en-US" sz="3600" b="1" i="0" cap="all" baseline="0" dirty="0">
                <a:latin typeface="Calibri" pitchFamily="34" charset="0"/>
              </a:rPr>
              <a:t>ENTER HYMN TITLE HERE</a:t>
            </a:r>
            <a:endParaRPr lang="en-AU" dirty="0"/>
          </a:p>
        </p:txBody>
      </p:sp>
      <p:sp>
        <p:nvSpPr>
          <p:cNvPr id="10" name="Text Placeholder 9"/>
          <p:cNvSpPr>
            <a:spLocks noGrp="1"/>
          </p:cNvSpPr>
          <p:nvPr>
            <p:ph type="body" sz="quarter" idx="14" hasCustomPrompt="1"/>
          </p:nvPr>
        </p:nvSpPr>
        <p:spPr>
          <a:xfrm>
            <a:off x="2771800" y="1052736"/>
            <a:ext cx="6120000" cy="5616352"/>
          </a:xfrm>
        </p:spPr>
        <p:txBody>
          <a:bodyPr>
            <a:normAutofit/>
          </a:bodyPr>
          <a:lstStyle>
            <a:lvl1pPr marL="0" indent="0">
              <a:buFont typeface="+mj-lt"/>
              <a:buNone/>
              <a:defRPr sz="3200" baseline="0">
                <a:solidFill>
                  <a:schemeClr val="bg1"/>
                </a:solidFill>
                <a:latin typeface="Calibri" pitchFamily="34" charset="0"/>
                <a:cs typeface="Calibri" pitchFamily="34" charset="0"/>
              </a:defRPr>
            </a:lvl1pPr>
            <a:lvl2pPr marL="0" indent="0">
              <a:buFont typeface="+mj-lt"/>
              <a:buNone/>
              <a:defRPr sz="3200"/>
            </a:lvl2pPr>
            <a:lvl3pPr marL="0" indent="0">
              <a:buFont typeface="+mj-lt"/>
              <a:buNone/>
              <a:defRPr sz="3200"/>
            </a:lvl3pPr>
            <a:lvl4pPr marL="0" indent="0">
              <a:buFont typeface="+mj-lt"/>
              <a:buNone/>
              <a:defRPr sz="3200"/>
            </a:lvl4pPr>
            <a:lvl5pPr marL="0" indent="0">
              <a:buFont typeface="+mj-lt"/>
              <a:buNone/>
              <a:defRPr sz="3200"/>
            </a:lvl5pPr>
          </a:lstStyle>
          <a:p>
            <a:pPr lvl="0"/>
            <a:r>
              <a:rPr lang="en-US" dirty="0">
                <a:latin typeface="Calibri" pitchFamily="34" charset="0"/>
                <a:cs typeface="Calibri" pitchFamily="34" charset="0"/>
              </a:rPr>
              <a:t>Enter Lyrics Here</a:t>
            </a:r>
            <a:endParaRPr lang="en-AU" dirty="0"/>
          </a:p>
        </p:txBody>
      </p:sp>
      <p:grpSp>
        <p:nvGrpSpPr>
          <p:cNvPr id="2" name="Group 1"/>
          <p:cNvGrpSpPr/>
          <p:nvPr userDrawn="1"/>
        </p:nvGrpSpPr>
        <p:grpSpPr>
          <a:xfrm>
            <a:off x="0" y="0"/>
            <a:ext cx="2520000" cy="6858000"/>
            <a:chOff x="0" y="0"/>
            <a:chExt cx="2520000" cy="6858000"/>
          </a:xfrm>
        </p:grpSpPr>
        <p:pic>
          <p:nvPicPr>
            <p:cNvPr id="1026" name="Picture 2" descr="G:\Year B - Mark\src_data\highres\OTime 015.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46413" t="7032" r="15699" b="19690"/>
            <a:stretch/>
          </p:blipFill>
          <p:spPr bwMode="auto">
            <a:xfrm>
              <a:off x="0" y="0"/>
              <a:ext cx="2520000" cy="344598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G:\Year B - Mark\src_data\highres\OTime 016.jp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8125" t="6048" r="53687" b="25457"/>
            <a:stretch/>
          </p:blipFill>
          <p:spPr bwMode="auto">
            <a:xfrm>
              <a:off x="0" y="3445984"/>
              <a:ext cx="2520000" cy="341201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53800282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Hymn Titl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240000" y="180000"/>
            <a:ext cx="5688000" cy="648000"/>
          </a:xfrm>
        </p:spPr>
        <p:txBody>
          <a:bodyPr>
            <a:normAutofit/>
          </a:bodyPr>
          <a:lstStyle>
            <a:lvl1pPr marL="0" indent="0" algn="ctr">
              <a:buNone/>
              <a:defRPr sz="3600" b="1" i="0" cap="all" baseline="0">
                <a:solidFill>
                  <a:schemeClr val="tx1"/>
                </a:solidFill>
                <a:latin typeface="Calibri" pitchFamily="34" charset="0"/>
              </a:defRPr>
            </a:lvl1pPr>
          </a:lstStyle>
          <a:p>
            <a:pPr lvl="0"/>
            <a:r>
              <a:rPr lang="en-US" sz="3600" b="1" i="0" cap="all" baseline="0" dirty="0">
                <a:latin typeface="Calibri" pitchFamily="34" charset="0"/>
              </a:rPr>
              <a:t>ENTER HYMN TITLE HERE</a:t>
            </a:r>
            <a:endParaRPr lang="en-AU" dirty="0"/>
          </a:p>
        </p:txBody>
      </p:sp>
      <p:sp>
        <p:nvSpPr>
          <p:cNvPr id="10" name="Text Placeholder 9"/>
          <p:cNvSpPr>
            <a:spLocks noGrp="1"/>
          </p:cNvSpPr>
          <p:nvPr>
            <p:ph type="body" sz="quarter" idx="14" hasCustomPrompt="1"/>
          </p:nvPr>
        </p:nvSpPr>
        <p:spPr>
          <a:xfrm>
            <a:off x="2771800" y="1052736"/>
            <a:ext cx="6120000" cy="5616352"/>
          </a:xfrm>
        </p:spPr>
        <p:txBody>
          <a:bodyPr>
            <a:normAutofit/>
          </a:bodyPr>
          <a:lstStyle>
            <a:lvl1pPr marL="0" indent="0">
              <a:buFont typeface="+mj-lt"/>
              <a:buNone/>
              <a:defRPr sz="3200" baseline="0">
                <a:solidFill>
                  <a:schemeClr val="tx1"/>
                </a:solidFill>
                <a:latin typeface="Calibri" pitchFamily="34" charset="0"/>
                <a:cs typeface="Calibri" pitchFamily="34" charset="0"/>
              </a:defRPr>
            </a:lvl1pPr>
            <a:lvl2pPr marL="0" indent="0">
              <a:buFont typeface="+mj-lt"/>
              <a:buNone/>
              <a:defRPr sz="3200"/>
            </a:lvl2pPr>
            <a:lvl3pPr marL="0" indent="0">
              <a:buFont typeface="+mj-lt"/>
              <a:buNone/>
              <a:defRPr sz="3200"/>
            </a:lvl3pPr>
            <a:lvl4pPr marL="0" indent="0">
              <a:buFont typeface="+mj-lt"/>
              <a:buNone/>
              <a:defRPr sz="3200"/>
            </a:lvl4pPr>
            <a:lvl5pPr marL="0" indent="0">
              <a:buFont typeface="+mj-lt"/>
              <a:buNone/>
              <a:defRPr sz="3200"/>
            </a:lvl5pPr>
          </a:lstStyle>
          <a:p>
            <a:pPr lvl="0"/>
            <a:r>
              <a:rPr lang="en-US" dirty="0">
                <a:latin typeface="Calibri" pitchFamily="34" charset="0"/>
                <a:cs typeface="Calibri" pitchFamily="34" charset="0"/>
              </a:rPr>
              <a:t>Enter Lyrics Here</a:t>
            </a:r>
            <a:endParaRPr lang="en-AU" dirty="0"/>
          </a:p>
        </p:txBody>
      </p:sp>
      <p:pic>
        <p:nvPicPr>
          <p:cNvPr id="5" name="Picture 3"/>
          <p:cNvPicPr>
            <a:picLocks noChangeArrowheads="1"/>
          </p:cNvPicPr>
          <p:nvPr userDrawn="1"/>
        </p:nvPicPr>
        <p:blipFill>
          <a:blip r:embed="rId2" cstate="print">
            <a:duotone>
              <a:prstClr val="black"/>
              <a:srgbClr val="FFFF00">
                <a:tint val="45000"/>
                <a:satMod val="400000"/>
              </a:srgbClr>
            </a:duotone>
            <a:extLst>
              <a:ext uri="{28A0092B-C50C-407E-A947-70E740481C1C}">
                <a14:useLocalDpi xmlns:a14="http://schemas.microsoft.com/office/drawing/2010/main" val="0"/>
              </a:ext>
            </a:extLst>
          </a:blip>
          <a:srcRect/>
          <a:stretch>
            <a:fillRect/>
          </a:stretch>
        </p:blipFill>
        <p:spPr bwMode="auto">
          <a:xfrm>
            <a:off x="0" y="0"/>
            <a:ext cx="2520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339817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omposer">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240000" y="180000"/>
            <a:ext cx="5688000" cy="648000"/>
          </a:xfrm>
        </p:spPr>
        <p:txBody>
          <a:bodyPr>
            <a:normAutofit/>
          </a:bodyPr>
          <a:lstStyle>
            <a:lvl1pPr marL="0" indent="0" algn="ctr">
              <a:buNone/>
              <a:defRPr sz="3600" b="1" i="0" cap="all" baseline="0">
                <a:solidFill>
                  <a:schemeClr val="tx1"/>
                </a:solidFill>
                <a:latin typeface="Calibri" pitchFamily="34" charset="0"/>
              </a:defRPr>
            </a:lvl1pPr>
          </a:lstStyle>
          <a:p>
            <a:pPr lvl="0"/>
            <a:r>
              <a:rPr lang="en-US" sz="3600" b="1" i="0" cap="all" baseline="0" dirty="0">
                <a:latin typeface="Calibri" pitchFamily="34" charset="0"/>
              </a:rPr>
              <a:t>ENTER HYMN TITLE HERE</a:t>
            </a:r>
            <a:endParaRPr lang="en-AU" dirty="0"/>
          </a:p>
        </p:txBody>
      </p:sp>
      <p:sp>
        <p:nvSpPr>
          <p:cNvPr id="10" name="Text Placeholder 9"/>
          <p:cNvSpPr>
            <a:spLocks noGrp="1"/>
          </p:cNvSpPr>
          <p:nvPr>
            <p:ph type="body" sz="quarter" idx="14" hasCustomPrompt="1"/>
          </p:nvPr>
        </p:nvSpPr>
        <p:spPr>
          <a:xfrm>
            <a:off x="2771800" y="1052736"/>
            <a:ext cx="6120000" cy="4752528"/>
          </a:xfrm>
        </p:spPr>
        <p:txBody>
          <a:bodyPr>
            <a:normAutofit/>
          </a:bodyPr>
          <a:lstStyle>
            <a:lvl1pPr marL="0" indent="0">
              <a:buFont typeface="+mj-lt"/>
              <a:buNone/>
              <a:defRPr sz="3200" baseline="0">
                <a:solidFill>
                  <a:schemeClr val="tx1"/>
                </a:solidFill>
                <a:latin typeface="Calibri" pitchFamily="34" charset="0"/>
                <a:cs typeface="Calibri" pitchFamily="34" charset="0"/>
              </a:defRPr>
            </a:lvl1pPr>
            <a:lvl2pPr marL="0" indent="0">
              <a:buFont typeface="+mj-lt"/>
              <a:buNone/>
              <a:defRPr sz="3200"/>
            </a:lvl2pPr>
            <a:lvl3pPr marL="0" indent="0">
              <a:buFont typeface="+mj-lt"/>
              <a:buNone/>
              <a:defRPr sz="3200"/>
            </a:lvl3pPr>
            <a:lvl4pPr marL="0" indent="0">
              <a:buFont typeface="+mj-lt"/>
              <a:buNone/>
              <a:defRPr sz="3200"/>
            </a:lvl4pPr>
            <a:lvl5pPr marL="0" indent="0">
              <a:buFont typeface="+mj-lt"/>
              <a:buNone/>
              <a:defRPr sz="3200"/>
            </a:lvl5pPr>
          </a:lstStyle>
          <a:p>
            <a:pPr lvl="0"/>
            <a:r>
              <a:rPr lang="en-US" dirty="0">
                <a:latin typeface="Calibri" pitchFamily="34" charset="0"/>
                <a:cs typeface="Calibri" pitchFamily="34" charset="0"/>
              </a:rPr>
              <a:t>Enter Lyrics Here</a:t>
            </a:r>
            <a:endParaRPr lang="en-AU" dirty="0"/>
          </a:p>
        </p:txBody>
      </p:sp>
      <p:sp>
        <p:nvSpPr>
          <p:cNvPr id="3" name="Text Placeholder 2"/>
          <p:cNvSpPr>
            <a:spLocks noGrp="1"/>
          </p:cNvSpPr>
          <p:nvPr>
            <p:ph type="body" sz="quarter" idx="15" hasCustomPrompt="1"/>
          </p:nvPr>
        </p:nvSpPr>
        <p:spPr>
          <a:xfrm>
            <a:off x="2771799" y="6381328"/>
            <a:ext cx="6192813" cy="404665"/>
          </a:xfrm>
        </p:spPr>
        <p:txBody>
          <a:bodyPr>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1200" baseline="0">
                <a:solidFill>
                  <a:schemeClr val="tx1"/>
                </a:solidFill>
              </a:defRPr>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en-US" dirty="0"/>
              <a:t>Composer: Enter Name Here</a:t>
            </a:r>
            <a:br>
              <a:rPr lang="en-US" dirty="0"/>
            </a:br>
            <a:r>
              <a:rPr lang="en-US" dirty="0"/>
              <a:t>Lyricist: Enter Name Here</a:t>
            </a:r>
          </a:p>
        </p:txBody>
      </p:sp>
      <p:pic>
        <p:nvPicPr>
          <p:cNvPr id="6" name="Picture 3"/>
          <p:cNvPicPr>
            <a:picLocks noChangeArrowheads="1"/>
          </p:cNvPicPr>
          <p:nvPr userDrawn="1"/>
        </p:nvPicPr>
        <p:blipFill>
          <a:blip r:embed="rId2" cstate="print">
            <a:duotone>
              <a:prstClr val="black"/>
              <a:srgbClr val="FFFF00">
                <a:tint val="45000"/>
                <a:satMod val="400000"/>
              </a:srgbClr>
            </a:duotone>
            <a:extLst>
              <a:ext uri="{28A0092B-C50C-407E-A947-70E740481C1C}">
                <a14:useLocalDpi xmlns:a14="http://schemas.microsoft.com/office/drawing/2010/main" val="0"/>
              </a:ext>
            </a:extLst>
          </a:blip>
          <a:srcRect/>
          <a:stretch>
            <a:fillRect/>
          </a:stretch>
        </p:blipFill>
        <p:spPr bwMode="auto">
          <a:xfrm>
            <a:off x="0" y="0"/>
            <a:ext cx="2520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905056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Blank Graphic Only">
    <p:spTree>
      <p:nvGrpSpPr>
        <p:cNvPr id="1" name=""/>
        <p:cNvGrpSpPr/>
        <p:nvPr/>
      </p:nvGrpSpPr>
      <p:grpSpPr>
        <a:xfrm>
          <a:off x="0" y="0"/>
          <a:ext cx="0" cy="0"/>
          <a:chOff x="0" y="0"/>
          <a:chExt cx="0" cy="0"/>
        </a:xfrm>
      </p:grpSpPr>
      <p:pic>
        <p:nvPicPr>
          <p:cNvPr id="3" name="Picture 3"/>
          <p:cNvPicPr>
            <a:picLocks noChangeArrowheads="1"/>
          </p:cNvPicPr>
          <p:nvPr userDrawn="1"/>
        </p:nvPicPr>
        <p:blipFill>
          <a:blip r:embed="rId2" cstate="print">
            <a:duotone>
              <a:prstClr val="black"/>
              <a:srgbClr val="FFFF00">
                <a:tint val="45000"/>
                <a:satMod val="400000"/>
              </a:srgbClr>
            </a:duotone>
            <a:extLst>
              <a:ext uri="{28A0092B-C50C-407E-A947-70E740481C1C}">
                <a14:useLocalDpi xmlns:a14="http://schemas.microsoft.com/office/drawing/2010/main" val="0"/>
              </a:ext>
            </a:extLst>
          </a:blip>
          <a:srcRect/>
          <a:stretch>
            <a:fillRect/>
          </a:stretch>
        </p:blipFill>
        <p:spPr bwMode="auto">
          <a:xfrm>
            <a:off x="0" y="0"/>
            <a:ext cx="2520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736741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8CFA17ED-9365-44E2-B0A9-1F79163C7293}" type="datetimeFigureOut">
              <a:rPr lang="en-AU" smtClean="0"/>
              <a:pPr/>
              <a:t>10/04/2024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2664503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8CFA17ED-9365-44E2-B0A9-1F79163C7293}" type="datetimeFigureOut">
              <a:rPr lang="en-AU" smtClean="0"/>
              <a:pPr/>
              <a:t>10/04/2024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294298531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8CFA17ED-9365-44E2-B0A9-1F79163C7293}" type="datetimeFigureOut">
              <a:rPr lang="en-AU" smtClean="0"/>
              <a:pPr/>
              <a:t>10/04/2024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309030738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CFA17ED-9365-44E2-B0A9-1F79163C7293}" type="datetimeFigureOut">
              <a:rPr lang="en-AU" smtClean="0"/>
              <a:pPr/>
              <a:t>10/04/2024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148367411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8CFA17ED-9365-44E2-B0A9-1F79163C7293}" type="datetimeFigureOut">
              <a:rPr lang="en-AU" smtClean="0"/>
              <a:pPr/>
              <a:t>10/04/2024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83250655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8CFA17ED-9365-44E2-B0A9-1F79163C7293}" type="datetimeFigureOut">
              <a:rPr lang="en-AU" smtClean="0"/>
              <a:pPr/>
              <a:t>10/04/2024</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347105109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8CFA17ED-9365-44E2-B0A9-1F79163C7293}" type="datetimeFigureOut">
              <a:rPr lang="en-AU" smtClean="0"/>
              <a:pPr/>
              <a:t>10/04/2024</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256195345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CFA17ED-9365-44E2-B0A9-1F79163C7293}" type="datetimeFigureOut">
              <a:rPr lang="en-AU" smtClean="0"/>
              <a:pPr/>
              <a:t>10/04/2024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307212449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CFA17ED-9365-44E2-B0A9-1F79163C7293}" type="datetimeFigureOut">
              <a:rPr lang="en-AU" smtClean="0"/>
              <a:pPr/>
              <a:t>10/04/2024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30632573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8CFA17ED-9365-44E2-B0A9-1F79163C7293}" type="datetimeFigureOut">
              <a:rPr lang="en-AU" smtClean="0"/>
              <a:pPr/>
              <a:t>10/04/2024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36677231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8CFA17ED-9365-44E2-B0A9-1F79163C7293}" type="datetimeFigureOut">
              <a:rPr lang="en-AU" smtClean="0"/>
              <a:pPr/>
              <a:t>10/04/2024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80487307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Hymn Titl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240000" y="180000"/>
            <a:ext cx="5688000" cy="648000"/>
          </a:xfrm>
        </p:spPr>
        <p:txBody>
          <a:bodyPr>
            <a:normAutofit/>
          </a:bodyPr>
          <a:lstStyle>
            <a:lvl1pPr marL="0" indent="0" algn="ctr">
              <a:buNone/>
              <a:defRPr sz="2700" b="1" i="0" cap="all" baseline="0">
                <a:solidFill>
                  <a:srgbClr val="006600"/>
                </a:solidFill>
                <a:latin typeface="Calibri" pitchFamily="34" charset="0"/>
              </a:defRPr>
            </a:lvl1pPr>
          </a:lstStyle>
          <a:p>
            <a:pPr lvl="0"/>
            <a:r>
              <a:rPr lang="en-US" sz="2700" b="1" i="0" cap="all" baseline="0" dirty="0">
                <a:latin typeface="Calibri" pitchFamily="34" charset="0"/>
              </a:rPr>
              <a:t>ENTER HYMN TITLE HERE</a:t>
            </a:r>
            <a:endParaRPr lang="en-AU" dirty="0"/>
          </a:p>
        </p:txBody>
      </p:sp>
      <p:sp>
        <p:nvSpPr>
          <p:cNvPr id="10" name="Text Placeholder 9"/>
          <p:cNvSpPr>
            <a:spLocks noGrp="1"/>
          </p:cNvSpPr>
          <p:nvPr>
            <p:ph type="body" sz="quarter" idx="14" hasCustomPrompt="1"/>
          </p:nvPr>
        </p:nvSpPr>
        <p:spPr>
          <a:xfrm>
            <a:off x="2771800" y="1052736"/>
            <a:ext cx="6120000" cy="5616352"/>
          </a:xfrm>
        </p:spPr>
        <p:txBody>
          <a:bodyPr>
            <a:normAutofit/>
          </a:bodyPr>
          <a:lstStyle>
            <a:lvl1pPr marL="0" indent="0">
              <a:buFont typeface="+mj-lt"/>
              <a:buNone/>
              <a:defRPr sz="2400" baseline="0">
                <a:solidFill>
                  <a:srgbClr val="006600"/>
                </a:solidFill>
                <a:latin typeface="Calibri" pitchFamily="34" charset="0"/>
                <a:cs typeface="Calibri" pitchFamily="34" charset="0"/>
              </a:defRPr>
            </a:lvl1pPr>
            <a:lvl2pPr marL="0" indent="0">
              <a:buFont typeface="+mj-lt"/>
              <a:buNone/>
              <a:defRPr sz="2400"/>
            </a:lvl2pPr>
            <a:lvl3pPr marL="0" indent="0">
              <a:buFont typeface="+mj-lt"/>
              <a:buNone/>
              <a:defRPr sz="2400"/>
            </a:lvl3pPr>
            <a:lvl4pPr marL="0" indent="0">
              <a:buFont typeface="+mj-lt"/>
              <a:buNone/>
              <a:defRPr sz="2400"/>
            </a:lvl4pPr>
            <a:lvl5pPr marL="0" indent="0">
              <a:buFont typeface="+mj-lt"/>
              <a:buNone/>
              <a:defRPr sz="2400"/>
            </a:lvl5pPr>
          </a:lstStyle>
          <a:p>
            <a:pPr lvl="0"/>
            <a:r>
              <a:rPr lang="en-US" dirty="0">
                <a:latin typeface="Calibri" pitchFamily="34" charset="0"/>
                <a:cs typeface="Calibri" pitchFamily="34" charset="0"/>
              </a:rPr>
              <a:t>Enter Lyrics Here</a:t>
            </a:r>
            <a:endParaRPr lang="en-AU" dirty="0"/>
          </a:p>
        </p:txBody>
      </p:sp>
      <p:grpSp>
        <p:nvGrpSpPr>
          <p:cNvPr id="56" name="Group 55"/>
          <p:cNvGrpSpPr/>
          <p:nvPr userDrawn="1"/>
        </p:nvGrpSpPr>
        <p:grpSpPr>
          <a:xfrm>
            <a:off x="0" y="0"/>
            <a:ext cx="2520000" cy="6858000"/>
            <a:chOff x="0" y="0"/>
            <a:chExt cx="2520000" cy="6858000"/>
          </a:xfrm>
        </p:grpSpPr>
        <p:sp>
          <p:nvSpPr>
            <p:cNvPr id="55" name="Rectangle 54"/>
            <p:cNvSpPr/>
            <p:nvPr userDrawn="1"/>
          </p:nvSpPr>
          <p:spPr>
            <a:xfrm>
              <a:off x="0" y="0"/>
              <a:ext cx="2520000" cy="6858000"/>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pic>
          <p:nvPicPr>
            <p:cNvPr id="1041" name="Picture 17" descr="G:\Year B - Mark\src_data\highres\OTime 194.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4252" t="5985" r="50776" b="5796"/>
            <a:stretch/>
          </p:blipFill>
          <p:spPr bwMode="auto">
            <a:xfrm>
              <a:off x="179752" y="433103"/>
              <a:ext cx="2160000" cy="2995897"/>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17" descr="G:\Year B - Mark\src_data\highres\OTime 194.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4252" t="5985" r="50776" b="5796"/>
            <a:stretch/>
          </p:blipFill>
          <p:spPr bwMode="auto">
            <a:xfrm>
              <a:off x="179752" y="3429000"/>
              <a:ext cx="2160000" cy="299589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5249420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8CFA17ED-9365-44E2-B0A9-1F79163C7293}" type="datetimeFigureOut">
              <a:rPr lang="en-AU" smtClean="0"/>
              <a:pPr/>
              <a:t>10/04/2024</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257708467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omposer">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240000" y="180000"/>
            <a:ext cx="5688000" cy="648000"/>
          </a:xfrm>
        </p:spPr>
        <p:txBody>
          <a:bodyPr>
            <a:normAutofit/>
          </a:bodyPr>
          <a:lstStyle>
            <a:lvl1pPr marL="0" indent="0" algn="ctr">
              <a:buNone/>
              <a:defRPr sz="2700" b="1" i="0" cap="all" baseline="0">
                <a:solidFill>
                  <a:srgbClr val="006600"/>
                </a:solidFill>
                <a:latin typeface="Calibri" pitchFamily="34" charset="0"/>
              </a:defRPr>
            </a:lvl1pPr>
          </a:lstStyle>
          <a:p>
            <a:pPr lvl="0"/>
            <a:r>
              <a:rPr lang="en-US" sz="2700" b="1" i="0" cap="all" baseline="0" dirty="0">
                <a:latin typeface="Calibri" pitchFamily="34" charset="0"/>
              </a:rPr>
              <a:t>ENTER HYMN TITLE HERE</a:t>
            </a:r>
            <a:endParaRPr lang="en-AU" dirty="0"/>
          </a:p>
        </p:txBody>
      </p:sp>
      <p:sp>
        <p:nvSpPr>
          <p:cNvPr id="10" name="Text Placeholder 9"/>
          <p:cNvSpPr>
            <a:spLocks noGrp="1"/>
          </p:cNvSpPr>
          <p:nvPr>
            <p:ph type="body" sz="quarter" idx="14" hasCustomPrompt="1"/>
          </p:nvPr>
        </p:nvSpPr>
        <p:spPr>
          <a:xfrm>
            <a:off x="2771800" y="1052736"/>
            <a:ext cx="6120000" cy="4752528"/>
          </a:xfrm>
        </p:spPr>
        <p:txBody>
          <a:bodyPr>
            <a:normAutofit/>
          </a:bodyPr>
          <a:lstStyle>
            <a:lvl1pPr marL="0" indent="0">
              <a:buFont typeface="+mj-lt"/>
              <a:buNone/>
              <a:defRPr sz="2400" baseline="0">
                <a:solidFill>
                  <a:srgbClr val="006600"/>
                </a:solidFill>
                <a:latin typeface="Calibri" pitchFamily="34" charset="0"/>
                <a:cs typeface="Calibri" pitchFamily="34" charset="0"/>
              </a:defRPr>
            </a:lvl1pPr>
            <a:lvl2pPr marL="0" indent="0">
              <a:buFont typeface="+mj-lt"/>
              <a:buNone/>
              <a:defRPr sz="2400"/>
            </a:lvl2pPr>
            <a:lvl3pPr marL="0" indent="0">
              <a:buFont typeface="+mj-lt"/>
              <a:buNone/>
              <a:defRPr sz="2400"/>
            </a:lvl3pPr>
            <a:lvl4pPr marL="0" indent="0">
              <a:buFont typeface="+mj-lt"/>
              <a:buNone/>
              <a:defRPr sz="2400"/>
            </a:lvl4pPr>
            <a:lvl5pPr marL="0" indent="0">
              <a:buFont typeface="+mj-lt"/>
              <a:buNone/>
              <a:defRPr sz="2400"/>
            </a:lvl5pPr>
          </a:lstStyle>
          <a:p>
            <a:pPr lvl="0"/>
            <a:r>
              <a:rPr lang="en-US" dirty="0">
                <a:latin typeface="Calibri" pitchFamily="34" charset="0"/>
                <a:cs typeface="Calibri" pitchFamily="34" charset="0"/>
              </a:rPr>
              <a:t>Enter Lyrics Here</a:t>
            </a:r>
            <a:endParaRPr lang="en-AU" dirty="0"/>
          </a:p>
        </p:txBody>
      </p:sp>
      <p:sp>
        <p:nvSpPr>
          <p:cNvPr id="3" name="Text Placeholder 2"/>
          <p:cNvSpPr>
            <a:spLocks noGrp="1"/>
          </p:cNvSpPr>
          <p:nvPr>
            <p:ph type="body" sz="quarter" idx="15" hasCustomPrompt="1"/>
          </p:nvPr>
        </p:nvSpPr>
        <p:spPr>
          <a:xfrm>
            <a:off x="2771800" y="6381330"/>
            <a:ext cx="6192813" cy="404665"/>
          </a:xfrm>
        </p:spPr>
        <p:txBody>
          <a:bodyPr>
            <a:noAutofit/>
          </a:bodyPr>
          <a:lstStyle>
            <a:lvl1pPr marL="0" marR="0" indent="0" algn="ctr" defTabSz="685800" rtl="0" eaLnBrk="1" fontAlgn="auto" latinLnBrk="0" hangingPunct="1">
              <a:lnSpc>
                <a:spcPct val="100000"/>
              </a:lnSpc>
              <a:spcBef>
                <a:spcPct val="20000"/>
              </a:spcBef>
              <a:spcAft>
                <a:spcPts val="0"/>
              </a:spcAft>
              <a:buClrTx/>
              <a:buSzTx/>
              <a:buFontTx/>
              <a:buNone/>
              <a:tabLst/>
              <a:defRPr sz="900" baseline="0">
                <a:solidFill>
                  <a:srgbClr val="006600"/>
                </a:solidFill>
              </a:defRPr>
            </a:lvl1pPr>
            <a:lvl2pPr marL="342900" indent="0">
              <a:buFontTx/>
              <a:buNone/>
              <a:defRPr sz="1050"/>
            </a:lvl2pPr>
            <a:lvl3pPr marL="685800" indent="0">
              <a:buFontTx/>
              <a:buNone/>
              <a:defRPr sz="1050"/>
            </a:lvl3pPr>
            <a:lvl4pPr marL="1028700" indent="0">
              <a:buFontTx/>
              <a:buNone/>
              <a:defRPr sz="1050"/>
            </a:lvl4pPr>
            <a:lvl5pPr marL="1371600" indent="0">
              <a:buFontTx/>
              <a:buNone/>
              <a:defRPr sz="1050"/>
            </a:lvl5pPr>
          </a:lstStyle>
          <a:p>
            <a:pPr lvl="0"/>
            <a:r>
              <a:rPr lang="en-US" dirty="0"/>
              <a:t>Composer: Enter Name Here</a:t>
            </a:r>
            <a:br>
              <a:rPr lang="en-US" dirty="0"/>
            </a:br>
            <a:r>
              <a:rPr lang="en-US" dirty="0"/>
              <a:t>Lyricist: Enter Name Here</a:t>
            </a:r>
          </a:p>
        </p:txBody>
      </p:sp>
      <p:grpSp>
        <p:nvGrpSpPr>
          <p:cNvPr id="83" name="Group 82"/>
          <p:cNvGrpSpPr/>
          <p:nvPr userDrawn="1"/>
        </p:nvGrpSpPr>
        <p:grpSpPr>
          <a:xfrm>
            <a:off x="0" y="0"/>
            <a:ext cx="2520000" cy="6858000"/>
            <a:chOff x="0" y="0"/>
            <a:chExt cx="2520000" cy="6858000"/>
          </a:xfrm>
        </p:grpSpPr>
        <p:sp>
          <p:nvSpPr>
            <p:cNvPr id="84" name="Rectangle 83"/>
            <p:cNvSpPr/>
            <p:nvPr userDrawn="1"/>
          </p:nvSpPr>
          <p:spPr>
            <a:xfrm>
              <a:off x="0" y="0"/>
              <a:ext cx="2520000" cy="6858000"/>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pic>
          <p:nvPicPr>
            <p:cNvPr id="85" name="Picture 17" descr="G:\Year B - Mark\src_data\highres\OTime 194.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4252" t="5985" r="50776" b="5796"/>
            <a:stretch/>
          </p:blipFill>
          <p:spPr bwMode="auto">
            <a:xfrm>
              <a:off x="179752" y="433103"/>
              <a:ext cx="2160000" cy="2995897"/>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17" descr="G:\Year B - Mark\src_data\highres\OTime 194.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4252" t="5985" r="50776" b="5796"/>
            <a:stretch/>
          </p:blipFill>
          <p:spPr bwMode="auto">
            <a:xfrm>
              <a:off x="179752" y="3429000"/>
              <a:ext cx="2160000" cy="299589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06432176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Blank Graphic Only">
    <p:spTree>
      <p:nvGrpSpPr>
        <p:cNvPr id="1" name=""/>
        <p:cNvGrpSpPr/>
        <p:nvPr/>
      </p:nvGrpSpPr>
      <p:grpSpPr>
        <a:xfrm>
          <a:off x="0" y="0"/>
          <a:ext cx="0" cy="0"/>
          <a:chOff x="0" y="0"/>
          <a:chExt cx="0" cy="0"/>
        </a:xfrm>
      </p:grpSpPr>
      <p:grpSp>
        <p:nvGrpSpPr>
          <p:cNvPr id="72" name="Group 71"/>
          <p:cNvGrpSpPr/>
          <p:nvPr userDrawn="1"/>
        </p:nvGrpSpPr>
        <p:grpSpPr>
          <a:xfrm>
            <a:off x="0" y="0"/>
            <a:ext cx="2520000" cy="6858000"/>
            <a:chOff x="0" y="0"/>
            <a:chExt cx="2520000" cy="6858000"/>
          </a:xfrm>
        </p:grpSpPr>
        <p:sp>
          <p:nvSpPr>
            <p:cNvPr id="73" name="Rectangle 72"/>
            <p:cNvSpPr/>
            <p:nvPr userDrawn="1"/>
          </p:nvSpPr>
          <p:spPr>
            <a:xfrm>
              <a:off x="0" y="0"/>
              <a:ext cx="2520000" cy="6858000"/>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pic>
          <p:nvPicPr>
            <p:cNvPr id="74" name="Picture 17" descr="G:\Year B - Mark\src_data\highres\OTime 194.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4252" t="5985" r="50776" b="5796"/>
            <a:stretch/>
          </p:blipFill>
          <p:spPr bwMode="auto">
            <a:xfrm>
              <a:off x="179752" y="433103"/>
              <a:ext cx="2160000" cy="2995897"/>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17" descr="G:\Year B - Mark\src_data\highres\OTime 194.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4252" t="5985" r="50776" b="5796"/>
            <a:stretch/>
          </p:blipFill>
          <p:spPr bwMode="auto">
            <a:xfrm>
              <a:off x="179752" y="3429000"/>
              <a:ext cx="2160000" cy="299589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49635151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8CFA17ED-9365-44E2-B0A9-1F79163C7293}" type="datetimeFigureOut">
              <a:rPr lang="en-AU" smtClean="0"/>
              <a:pPr/>
              <a:t>10/04/2024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274619748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8CFA17ED-9365-44E2-B0A9-1F79163C7293}" type="datetimeFigureOut">
              <a:rPr lang="en-AU" smtClean="0"/>
              <a:pPr/>
              <a:t>10/04/2024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171444455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CFA17ED-9365-44E2-B0A9-1F79163C7293}" type="datetimeFigureOut">
              <a:rPr lang="en-AU" smtClean="0"/>
              <a:pPr/>
              <a:t>10/04/2024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237463919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8CFA17ED-9365-44E2-B0A9-1F79163C7293}" type="datetimeFigureOut">
              <a:rPr lang="en-AU" smtClean="0"/>
              <a:pPr/>
              <a:t>10/04/2024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76834653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8CFA17ED-9365-44E2-B0A9-1F79163C7293}" type="datetimeFigureOut">
              <a:rPr lang="en-AU" smtClean="0"/>
              <a:pPr/>
              <a:t>10/04/2024</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316061968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8CFA17ED-9365-44E2-B0A9-1F79163C7293}" type="datetimeFigureOut">
              <a:rPr lang="en-AU" smtClean="0"/>
              <a:pPr/>
              <a:t>10/04/2024</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18920509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endParaRPr lang="en-AU"/>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8CFA17ED-9365-44E2-B0A9-1F79163C7293}" type="datetimeFigureOut">
              <a:rPr lang="en-AU" smtClean="0"/>
              <a:pPr/>
              <a:t>10/04/2024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132363368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8CFA17ED-9365-44E2-B0A9-1F79163C7293}" type="datetimeFigureOut">
              <a:rPr lang="en-AU" smtClean="0"/>
              <a:pPr/>
              <a:t>10/04/2024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2817105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8CFA17ED-9365-44E2-B0A9-1F79163C7293}" type="datetimeFigureOut">
              <a:rPr lang="en-AU" smtClean="0"/>
              <a:pPr/>
              <a:t>10/04/2024</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68652547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8CFA17ED-9365-44E2-B0A9-1F79163C7293}" type="datetimeFigureOut">
              <a:rPr lang="en-AU" smtClean="0"/>
              <a:pPr/>
              <a:t>10/04/2024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207270435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8CFA17ED-9365-44E2-B0A9-1F79163C7293}" type="datetimeFigureOut">
              <a:rPr lang="en-AU" smtClean="0"/>
              <a:pPr/>
              <a:t>10/04/2024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327473820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2"/>
            <a:ext cx="2133600" cy="365125"/>
          </a:xfrm>
          <a:prstGeom prst="rect">
            <a:avLst/>
          </a:prstGeom>
        </p:spPr>
        <p:txBody>
          <a:bodyPr/>
          <a:lstStyle>
            <a:lvl1pPr>
              <a:defRPr/>
            </a:lvl1pPr>
          </a:lstStyle>
          <a:p>
            <a:fld id="{10DC5FA0-3C19-423D-AA1C-712BD5CB8FFB}" type="datetimeFigureOut">
              <a:rPr lang="en-US" altLang="en-US"/>
              <a:pPr/>
              <a:t>4/10/2024</a:t>
            </a:fld>
            <a:endParaRPr lang="en-US" altLang="en-US"/>
          </a:p>
        </p:txBody>
      </p:sp>
      <p:sp>
        <p:nvSpPr>
          <p:cNvPr id="3" name="Footer Placeholder 4"/>
          <p:cNvSpPr>
            <a:spLocks noGrp="1"/>
          </p:cNvSpPr>
          <p:nvPr>
            <p:ph type="ftr" sz="quarter" idx="11"/>
          </p:nvPr>
        </p:nvSpPr>
        <p:spPr>
          <a:xfrm>
            <a:off x="3124200" y="6356352"/>
            <a:ext cx="2895600" cy="365125"/>
          </a:xfrm>
          <a:prstGeom prst="rect">
            <a:avLst/>
          </a:prstGeom>
        </p:spPr>
        <p:txBody>
          <a:bodyPr/>
          <a:lstStyle>
            <a:lvl1pPr>
              <a:defRPr/>
            </a:lvl1pPr>
          </a:lstStyle>
          <a:p>
            <a:endParaRPr lang="en-US" altLang="en-US"/>
          </a:p>
        </p:txBody>
      </p:sp>
      <p:sp>
        <p:nvSpPr>
          <p:cNvPr id="4" name="Slide Number Placeholder 5"/>
          <p:cNvSpPr>
            <a:spLocks noGrp="1"/>
          </p:cNvSpPr>
          <p:nvPr>
            <p:ph type="sldNum" sz="quarter" idx="12"/>
          </p:nvPr>
        </p:nvSpPr>
        <p:spPr>
          <a:xfrm>
            <a:off x="6553200" y="6356352"/>
            <a:ext cx="2133600" cy="365125"/>
          </a:xfrm>
          <a:prstGeom prst="rect">
            <a:avLst/>
          </a:prstGeom>
        </p:spPr>
        <p:txBody>
          <a:bodyPr/>
          <a:lstStyle>
            <a:lvl1pPr>
              <a:defRPr/>
            </a:lvl1pPr>
          </a:lstStyle>
          <a:p>
            <a:fld id="{C8D1103C-35B7-481D-8128-E128D79895F4}" type="slidenum">
              <a:rPr lang="en-US" altLang="en-US"/>
              <a:pPr/>
              <a:t>‹#›</a:t>
            </a:fld>
            <a:endParaRPr lang="en-US" altLang="en-US"/>
          </a:p>
        </p:txBody>
      </p:sp>
    </p:spTree>
    <p:extLst>
      <p:ext uri="{BB962C8B-B14F-4D97-AF65-F5344CB8AC3E}">
        <p14:creationId xmlns:p14="http://schemas.microsoft.com/office/powerpoint/2010/main" val="39874758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Hymn Titl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240000" y="180000"/>
            <a:ext cx="5688000" cy="648000"/>
          </a:xfrm>
        </p:spPr>
        <p:txBody>
          <a:bodyPr>
            <a:normAutofit/>
          </a:bodyPr>
          <a:lstStyle>
            <a:lvl1pPr marL="0" indent="0" algn="ctr">
              <a:buNone/>
              <a:defRPr sz="3600" b="1" i="0" cap="all" baseline="0">
                <a:solidFill>
                  <a:schemeClr val="tx1"/>
                </a:solidFill>
                <a:latin typeface="Calibri" pitchFamily="34" charset="0"/>
              </a:defRPr>
            </a:lvl1pPr>
          </a:lstStyle>
          <a:p>
            <a:pPr lvl="0"/>
            <a:r>
              <a:rPr lang="en-US" sz="3600" b="1" i="0" cap="all" baseline="0" dirty="0">
                <a:latin typeface="Calibri" pitchFamily="34" charset="0"/>
              </a:rPr>
              <a:t>ENTER HYMN TITLE HERE</a:t>
            </a:r>
            <a:endParaRPr lang="en-AU" dirty="0"/>
          </a:p>
        </p:txBody>
      </p:sp>
      <p:sp>
        <p:nvSpPr>
          <p:cNvPr id="10" name="Text Placeholder 9"/>
          <p:cNvSpPr>
            <a:spLocks noGrp="1"/>
          </p:cNvSpPr>
          <p:nvPr>
            <p:ph type="body" sz="quarter" idx="14" hasCustomPrompt="1"/>
          </p:nvPr>
        </p:nvSpPr>
        <p:spPr>
          <a:xfrm>
            <a:off x="2771800" y="1052736"/>
            <a:ext cx="6120000" cy="5616352"/>
          </a:xfrm>
        </p:spPr>
        <p:txBody>
          <a:bodyPr>
            <a:normAutofit/>
          </a:bodyPr>
          <a:lstStyle>
            <a:lvl1pPr marL="0" indent="0">
              <a:buFont typeface="+mj-lt"/>
              <a:buNone/>
              <a:defRPr sz="3200" baseline="0">
                <a:solidFill>
                  <a:schemeClr val="tx1"/>
                </a:solidFill>
                <a:latin typeface="Calibri" pitchFamily="34" charset="0"/>
                <a:cs typeface="Calibri" pitchFamily="34" charset="0"/>
              </a:defRPr>
            </a:lvl1pPr>
            <a:lvl2pPr marL="0" indent="0">
              <a:buFont typeface="+mj-lt"/>
              <a:buNone/>
              <a:defRPr sz="3200"/>
            </a:lvl2pPr>
            <a:lvl3pPr marL="0" indent="0">
              <a:buFont typeface="+mj-lt"/>
              <a:buNone/>
              <a:defRPr sz="3200"/>
            </a:lvl3pPr>
            <a:lvl4pPr marL="0" indent="0">
              <a:buFont typeface="+mj-lt"/>
              <a:buNone/>
              <a:defRPr sz="3200"/>
            </a:lvl4pPr>
            <a:lvl5pPr marL="0" indent="0">
              <a:buFont typeface="+mj-lt"/>
              <a:buNone/>
              <a:defRPr sz="3200"/>
            </a:lvl5pPr>
          </a:lstStyle>
          <a:p>
            <a:pPr lvl="0"/>
            <a:r>
              <a:rPr lang="en-US" dirty="0">
                <a:latin typeface="Calibri" pitchFamily="34" charset="0"/>
                <a:cs typeface="Calibri" pitchFamily="34" charset="0"/>
              </a:rPr>
              <a:t>Enter Lyrics Here</a:t>
            </a:r>
            <a:endParaRPr lang="en-AU" dirty="0"/>
          </a:p>
        </p:txBody>
      </p:sp>
      <p:pic>
        <p:nvPicPr>
          <p:cNvPr id="5" name="Picture 4"/>
          <p:cNvPicPr>
            <a:picLocks noChangeAspect="1"/>
          </p:cNvPicPr>
          <p:nvPr userDrawn="1"/>
        </p:nvPicPr>
        <p:blipFill>
          <a:blip r:embed="rId2"/>
          <a:stretch>
            <a:fillRect/>
          </a:stretch>
        </p:blipFill>
        <p:spPr>
          <a:xfrm>
            <a:off x="0" y="0"/>
            <a:ext cx="2267744" cy="6858000"/>
          </a:xfrm>
          <a:prstGeom prst="rect">
            <a:avLst/>
          </a:prstGeom>
        </p:spPr>
      </p:pic>
    </p:spTree>
    <p:extLst>
      <p:ext uri="{BB962C8B-B14F-4D97-AF65-F5344CB8AC3E}">
        <p14:creationId xmlns:p14="http://schemas.microsoft.com/office/powerpoint/2010/main" val="425725703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Composer">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240000" y="180000"/>
            <a:ext cx="5688000" cy="648000"/>
          </a:xfrm>
        </p:spPr>
        <p:txBody>
          <a:bodyPr>
            <a:normAutofit/>
          </a:bodyPr>
          <a:lstStyle>
            <a:lvl1pPr marL="0" indent="0" algn="ctr">
              <a:buNone/>
              <a:defRPr sz="3600" b="1" i="0" cap="all" baseline="0">
                <a:solidFill>
                  <a:schemeClr val="tx1"/>
                </a:solidFill>
                <a:latin typeface="Calibri" pitchFamily="34" charset="0"/>
              </a:defRPr>
            </a:lvl1pPr>
          </a:lstStyle>
          <a:p>
            <a:pPr lvl="0"/>
            <a:r>
              <a:rPr lang="en-US" sz="3600" b="1" i="0" cap="all" baseline="0" dirty="0">
                <a:latin typeface="Calibri" pitchFamily="34" charset="0"/>
              </a:rPr>
              <a:t>ENTER HYMN TITLE HERE</a:t>
            </a:r>
            <a:endParaRPr lang="en-AU" dirty="0"/>
          </a:p>
        </p:txBody>
      </p:sp>
      <p:sp>
        <p:nvSpPr>
          <p:cNvPr id="10" name="Text Placeholder 9"/>
          <p:cNvSpPr>
            <a:spLocks noGrp="1"/>
          </p:cNvSpPr>
          <p:nvPr>
            <p:ph type="body" sz="quarter" idx="14" hasCustomPrompt="1"/>
          </p:nvPr>
        </p:nvSpPr>
        <p:spPr>
          <a:xfrm>
            <a:off x="2771800" y="1052736"/>
            <a:ext cx="6120000" cy="4752528"/>
          </a:xfrm>
        </p:spPr>
        <p:txBody>
          <a:bodyPr>
            <a:normAutofit/>
          </a:bodyPr>
          <a:lstStyle>
            <a:lvl1pPr marL="0" indent="0">
              <a:buFont typeface="+mj-lt"/>
              <a:buNone/>
              <a:defRPr sz="3200" baseline="0">
                <a:solidFill>
                  <a:schemeClr val="tx1"/>
                </a:solidFill>
                <a:latin typeface="Calibri" pitchFamily="34" charset="0"/>
                <a:cs typeface="Calibri" pitchFamily="34" charset="0"/>
              </a:defRPr>
            </a:lvl1pPr>
            <a:lvl2pPr marL="0" indent="0">
              <a:buFont typeface="+mj-lt"/>
              <a:buNone/>
              <a:defRPr sz="3200"/>
            </a:lvl2pPr>
            <a:lvl3pPr marL="0" indent="0">
              <a:buFont typeface="+mj-lt"/>
              <a:buNone/>
              <a:defRPr sz="3200"/>
            </a:lvl3pPr>
            <a:lvl4pPr marL="0" indent="0">
              <a:buFont typeface="+mj-lt"/>
              <a:buNone/>
              <a:defRPr sz="3200"/>
            </a:lvl4pPr>
            <a:lvl5pPr marL="0" indent="0">
              <a:buFont typeface="+mj-lt"/>
              <a:buNone/>
              <a:defRPr sz="3200"/>
            </a:lvl5pPr>
          </a:lstStyle>
          <a:p>
            <a:pPr lvl="0"/>
            <a:r>
              <a:rPr lang="en-US" dirty="0">
                <a:latin typeface="Calibri" pitchFamily="34" charset="0"/>
                <a:cs typeface="Calibri" pitchFamily="34" charset="0"/>
              </a:rPr>
              <a:t>Enter Lyrics Here</a:t>
            </a:r>
            <a:endParaRPr lang="en-AU" dirty="0"/>
          </a:p>
        </p:txBody>
      </p:sp>
      <p:sp>
        <p:nvSpPr>
          <p:cNvPr id="3" name="Text Placeholder 2"/>
          <p:cNvSpPr>
            <a:spLocks noGrp="1"/>
          </p:cNvSpPr>
          <p:nvPr>
            <p:ph type="body" sz="quarter" idx="15" hasCustomPrompt="1"/>
          </p:nvPr>
        </p:nvSpPr>
        <p:spPr>
          <a:xfrm>
            <a:off x="2771799" y="6381328"/>
            <a:ext cx="6192813" cy="404665"/>
          </a:xfrm>
        </p:spPr>
        <p:txBody>
          <a:bodyPr>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1200" baseline="0">
                <a:solidFill>
                  <a:schemeClr val="tx1"/>
                </a:solidFill>
              </a:defRPr>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en-US" dirty="0"/>
              <a:t>Composer: Enter Name Here</a:t>
            </a:r>
            <a:br>
              <a:rPr lang="en-US" dirty="0"/>
            </a:br>
            <a:r>
              <a:rPr lang="en-US" dirty="0"/>
              <a:t>Lyricist: Enter Name Here</a:t>
            </a:r>
          </a:p>
        </p:txBody>
      </p:sp>
      <p:pic>
        <p:nvPicPr>
          <p:cNvPr id="6" name="Picture 5"/>
          <p:cNvPicPr>
            <a:picLocks noChangeAspect="1"/>
          </p:cNvPicPr>
          <p:nvPr userDrawn="1"/>
        </p:nvPicPr>
        <p:blipFill>
          <a:blip r:embed="rId2"/>
          <a:stretch>
            <a:fillRect/>
          </a:stretch>
        </p:blipFill>
        <p:spPr>
          <a:xfrm>
            <a:off x="0" y="0"/>
            <a:ext cx="2267744" cy="6858000"/>
          </a:xfrm>
          <a:prstGeom prst="rect">
            <a:avLst/>
          </a:prstGeom>
        </p:spPr>
      </p:pic>
    </p:spTree>
    <p:extLst>
      <p:ext uri="{BB962C8B-B14F-4D97-AF65-F5344CB8AC3E}">
        <p14:creationId xmlns:p14="http://schemas.microsoft.com/office/powerpoint/2010/main" val="100014927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Blank Graphic Only">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0" y="0"/>
            <a:ext cx="2267744" cy="6858000"/>
          </a:xfrm>
          <a:prstGeom prst="rect">
            <a:avLst/>
          </a:prstGeom>
        </p:spPr>
      </p:pic>
    </p:spTree>
    <p:extLst>
      <p:ext uri="{BB962C8B-B14F-4D97-AF65-F5344CB8AC3E}">
        <p14:creationId xmlns:p14="http://schemas.microsoft.com/office/powerpoint/2010/main" val="176312781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8CFA17ED-9365-44E2-B0A9-1F79163C7293}" type="datetimeFigureOut">
              <a:rPr lang="en-AU" smtClean="0"/>
              <a:pPr/>
              <a:t>10/04/2024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370407433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8CFA17ED-9365-44E2-B0A9-1F79163C7293}" type="datetimeFigureOut">
              <a:rPr lang="en-AU" smtClean="0"/>
              <a:pPr/>
              <a:t>10/04/2024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429272127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CFA17ED-9365-44E2-B0A9-1F79163C7293}" type="datetimeFigureOut">
              <a:rPr lang="en-AU" smtClean="0"/>
              <a:pPr/>
              <a:t>10/04/2024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42927017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8CFA17ED-9365-44E2-B0A9-1F79163C7293}" type="datetimeFigureOut">
              <a:rPr lang="en-AU" smtClean="0"/>
              <a:pPr/>
              <a:t>10/04/2024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38785515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theme" Target="../theme/theme3.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theme" Target="../theme/theme5.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slideLayout" Target="../slideLayouts/slideLayout91.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5" Type="http://schemas.openxmlformats.org/officeDocument/2006/relationships/theme" Target="../theme/theme7.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slideLayout" Target="../slideLayouts/slideLayout9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0.xml"/><Relationship Id="rId13" Type="http://schemas.openxmlformats.org/officeDocument/2006/relationships/slideLayout" Target="../slideLayouts/slideLayout105.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slideLayout" Target="../slideLayouts/slideLayout104.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3.xml"/><Relationship Id="rId13" Type="http://schemas.openxmlformats.org/officeDocument/2006/relationships/slideLayout" Target="../slideLayouts/slideLayout118.xml"/><Relationship Id="rId3" Type="http://schemas.openxmlformats.org/officeDocument/2006/relationships/slideLayout" Target="../slideLayouts/slideLayout108.xml"/><Relationship Id="rId7" Type="http://schemas.openxmlformats.org/officeDocument/2006/relationships/slideLayout" Target="../slideLayouts/slideLayout112.xml"/><Relationship Id="rId12" Type="http://schemas.openxmlformats.org/officeDocument/2006/relationships/slideLayout" Target="../slideLayouts/slideLayout117.xml"/><Relationship Id="rId2" Type="http://schemas.openxmlformats.org/officeDocument/2006/relationships/slideLayout" Target="../slideLayouts/slideLayout107.xml"/><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slideLayout" Target="../slideLayouts/slideLayout116.xml"/><Relationship Id="rId5" Type="http://schemas.openxmlformats.org/officeDocument/2006/relationships/slideLayout" Target="../slideLayouts/slideLayout110.xml"/><Relationship Id="rId10" Type="http://schemas.openxmlformats.org/officeDocument/2006/relationships/slideLayout" Target="../slideLayouts/slideLayout115.xml"/><Relationship Id="rId4" Type="http://schemas.openxmlformats.org/officeDocument/2006/relationships/slideLayout" Target="../slideLayouts/slideLayout109.xml"/><Relationship Id="rId9" Type="http://schemas.openxmlformats.org/officeDocument/2006/relationships/slideLayout" Target="../slideLayouts/slideLayout114.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00">
            <a:alpha val="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FA17ED-9365-44E2-B0A9-1F79163C7293}" type="datetimeFigureOut">
              <a:rPr lang="en-AU" smtClean="0"/>
              <a:pPr/>
              <a:t>10/04/2024</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81D3A-48A4-47AB-B7B2-986AF11F5523}" type="slidenum">
              <a:rPr lang="en-AU" smtClean="0"/>
              <a:pPr/>
              <a:t>‹#›</a:t>
            </a:fld>
            <a:endParaRPr lang="en-AU"/>
          </a:p>
        </p:txBody>
      </p:sp>
    </p:spTree>
    <p:extLst>
      <p:ext uri="{BB962C8B-B14F-4D97-AF65-F5344CB8AC3E}">
        <p14:creationId xmlns:p14="http://schemas.microsoft.com/office/powerpoint/2010/main" val="1772046370"/>
      </p:ext>
    </p:extLst>
  </p:cSld>
  <p:clrMap bg1="lt1" tx1="dk1" bg2="lt2" tx2="dk2" accent1="accent1" accent2="accent2" accent3="accent3" accent4="accent4" accent5="accent5" accent6="accent6" hlink="hlink" folHlink="folHlink"/>
  <p:sldLayoutIdLst>
    <p:sldLayoutId id="2147483655" r:id="rId1"/>
    <p:sldLayoutId id="2147483660" r:id="rId2"/>
    <p:sldLayoutId id="2147483662" r:id="rId3"/>
    <p:sldLayoutId id="2147483649" r:id="rId4"/>
    <p:sldLayoutId id="2147483650" r:id="rId5"/>
    <p:sldLayoutId id="2147483651" r:id="rId6"/>
    <p:sldLayoutId id="2147483652" r:id="rId7"/>
    <p:sldLayoutId id="2147483653" r:id="rId8"/>
    <p:sldLayoutId id="2147483654" r:id="rId9"/>
    <p:sldLayoutId id="2147483656" r:id="rId10"/>
    <p:sldLayoutId id="2147483657" r:id="rId11"/>
    <p:sldLayoutId id="2147483658" r:id="rId12"/>
    <p:sldLayoutId id="2147483659"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FA17ED-9365-44E2-B0A9-1F79163C7293}" type="datetimeFigureOut">
              <a:rPr lang="en-AU" smtClean="0"/>
              <a:pPr/>
              <a:t>10/04/2024</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81D3A-48A4-47AB-B7B2-986AF11F5523}" type="slidenum">
              <a:rPr lang="en-AU" smtClean="0"/>
              <a:pPr/>
              <a:t>‹#›</a:t>
            </a:fld>
            <a:endParaRPr lang="en-AU"/>
          </a:p>
        </p:txBody>
      </p:sp>
    </p:spTree>
    <p:extLst>
      <p:ext uri="{BB962C8B-B14F-4D97-AF65-F5344CB8AC3E}">
        <p14:creationId xmlns:p14="http://schemas.microsoft.com/office/powerpoint/2010/main" val="553778346"/>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6600">
            <a:alpha val="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FA17ED-9365-44E2-B0A9-1F79163C7293}" type="datetimeFigureOut">
              <a:rPr lang="en-AU" smtClean="0"/>
              <a:pPr/>
              <a:t>10/04/2024</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81D3A-48A4-47AB-B7B2-986AF11F5523}" type="slidenum">
              <a:rPr lang="en-AU" smtClean="0"/>
              <a:pPr/>
              <a:t>‹#›</a:t>
            </a:fld>
            <a:endParaRPr lang="en-AU"/>
          </a:p>
        </p:txBody>
      </p:sp>
    </p:spTree>
    <p:extLst>
      <p:ext uri="{BB962C8B-B14F-4D97-AF65-F5344CB8AC3E}">
        <p14:creationId xmlns:p14="http://schemas.microsoft.com/office/powerpoint/2010/main" val="842038925"/>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FA17ED-9365-44E2-B0A9-1F79163C7293}" type="datetimeFigureOut">
              <a:rPr lang="en-AU" smtClean="0"/>
              <a:pPr/>
              <a:t>10/04/2024</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81D3A-48A4-47AB-B7B2-986AF11F5523}" type="slidenum">
              <a:rPr lang="en-AU" smtClean="0"/>
              <a:pPr/>
              <a:t>‹#›</a:t>
            </a:fld>
            <a:endParaRPr lang="en-AU"/>
          </a:p>
        </p:txBody>
      </p:sp>
    </p:spTree>
    <p:extLst>
      <p:ext uri="{BB962C8B-B14F-4D97-AF65-F5344CB8AC3E}">
        <p14:creationId xmlns:p14="http://schemas.microsoft.com/office/powerpoint/2010/main" val="1609909858"/>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2E3956D-8DC4-4A1A-870C-57B042E4C172}" type="datetimeFigureOut">
              <a:rPr lang="en-AU" smtClean="0"/>
              <a:t>10/04/2024</a:t>
            </a:fld>
            <a:endParaRPr lang="en-A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883C52D-0F87-40E0-8C2D-83ABA68DA01A}" type="slidenum">
              <a:rPr lang="en-AU" smtClean="0"/>
              <a:t>‹#›</a:t>
            </a:fld>
            <a:endParaRPr lang="en-AU"/>
          </a:p>
        </p:txBody>
      </p:sp>
    </p:spTree>
    <p:extLst>
      <p:ext uri="{BB962C8B-B14F-4D97-AF65-F5344CB8AC3E}">
        <p14:creationId xmlns:p14="http://schemas.microsoft.com/office/powerpoint/2010/main" val="1714585858"/>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00">
            <a:alpha val="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FA17ED-9365-44E2-B0A9-1F79163C7293}" type="datetimeFigureOut">
              <a:rPr lang="en-AU" smtClean="0"/>
              <a:pPr/>
              <a:t>10/04/2024</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81D3A-48A4-47AB-B7B2-986AF11F5523}" type="slidenum">
              <a:rPr lang="en-AU" smtClean="0"/>
              <a:pPr/>
              <a:t>‹#›</a:t>
            </a:fld>
            <a:endParaRPr lang="en-AU"/>
          </a:p>
        </p:txBody>
      </p:sp>
    </p:spTree>
    <p:extLst>
      <p:ext uri="{BB962C8B-B14F-4D97-AF65-F5344CB8AC3E}">
        <p14:creationId xmlns:p14="http://schemas.microsoft.com/office/powerpoint/2010/main" val="4269354624"/>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006600">
            <a:alpha val="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CFA17ED-9365-44E2-B0A9-1F79163C7293}" type="datetimeFigureOut">
              <a:rPr lang="en-AU" smtClean="0"/>
              <a:pPr/>
              <a:t>10/04/2024</a:t>
            </a:fld>
            <a:endParaRPr lang="en-AU"/>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5781D3A-48A4-47AB-B7B2-986AF11F5523}" type="slidenum">
              <a:rPr lang="en-AU" smtClean="0"/>
              <a:pPr/>
              <a:t>‹#›</a:t>
            </a:fld>
            <a:endParaRPr lang="en-AU"/>
          </a:p>
        </p:txBody>
      </p:sp>
    </p:spTree>
    <p:extLst>
      <p:ext uri="{BB962C8B-B14F-4D97-AF65-F5344CB8AC3E}">
        <p14:creationId xmlns:p14="http://schemas.microsoft.com/office/powerpoint/2010/main" val="458950859"/>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 id="2147483801" r:id="rId13"/>
    <p:sldLayoutId id="2147483802" r:id="rId14"/>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FFFF00">
            <a:alpha val="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FA17ED-9365-44E2-B0A9-1F79163C7293}" type="datetimeFigureOut">
              <a:rPr lang="en-AU" smtClean="0"/>
              <a:pPr/>
              <a:t>10/04/2024</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81D3A-48A4-47AB-B7B2-986AF11F5523}" type="slidenum">
              <a:rPr lang="en-AU" smtClean="0"/>
              <a:pPr/>
              <a:t>‹#›</a:t>
            </a:fld>
            <a:endParaRPr lang="en-AU"/>
          </a:p>
        </p:txBody>
      </p:sp>
    </p:spTree>
    <p:extLst>
      <p:ext uri="{BB962C8B-B14F-4D97-AF65-F5344CB8AC3E}">
        <p14:creationId xmlns:p14="http://schemas.microsoft.com/office/powerpoint/2010/main" val="3911604363"/>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 id="2147483816"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FFFF00">
            <a:alpha val="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FA17ED-9365-44E2-B0A9-1F79163C7293}" type="datetimeFigureOut">
              <a:rPr lang="en-AU" smtClean="0"/>
              <a:pPr/>
              <a:t>10/04/2024</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81D3A-48A4-47AB-B7B2-986AF11F5523}" type="slidenum">
              <a:rPr lang="en-AU" smtClean="0"/>
              <a:pPr/>
              <a:t>‹#›</a:t>
            </a:fld>
            <a:endParaRPr lang="en-AU"/>
          </a:p>
        </p:txBody>
      </p:sp>
    </p:spTree>
    <p:extLst>
      <p:ext uri="{BB962C8B-B14F-4D97-AF65-F5344CB8AC3E}">
        <p14:creationId xmlns:p14="http://schemas.microsoft.com/office/powerpoint/2010/main" val="3058261762"/>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 id="2147483829" r:id="rId12"/>
    <p:sldLayoutId id="2147483830"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4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6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2736304" y="332656"/>
            <a:ext cx="6192688" cy="2092881"/>
          </a:xfrm>
          <a:prstGeom prst="rect">
            <a:avLst/>
          </a:prstGeom>
          <a:noFill/>
        </p:spPr>
        <p:txBody>
          <a:bodyPr wrap="square" rtlCol="0">
            <a:spAutoFit/>
          </a:bodyPr>
          <a:lstStyle/>
          <a:p>
            <a:pPr algn="ctr"/>
            <a:r>
              <a:rPr lang="en-AU" sz="4500" b="1" cap="all" dirty="0">
                <a:solidFill>
                  <a:schemeClr val="bg1"/>
                </a:solidFill>
                <a:latin typeface="Calibri" pitchFamily="34" charset="0"/>
              </a:rPr>
              <a:t>sixth Sunday of Easter</a:t>
            </a:r>
          </a:p>
          <a:p>
            <a:pPr algn="ctr"/>
            <a:r>
              <a:rPr lang="en-AU" sz="4000" dirty="0">
                <a:solidFill>
                  <a:schemeClr val="bg1"/>
                </a:solidFill>
                <a:latin typeface="Calibri" pitchFamily="34" charset="0"/>
              </a:rPr>
              <a:t>Sunday 5th May, 2024</a:t>
            </a:r>
            <a:endParaRPr lang="en-US" sz="4000" dirty="0">
              <a:solidFill>
                <a:schemeClr val="bg1"/>
              </a:solidFill>
              <a:latin typeface="Calibri" pitchFamily="34" charset="0"/>
            </a:endParaRPr>
          </a:p>
        </p:txBody>
      </p:sp>
      <p:sp>
        <p:nvSpPr>
          <p:cNvPr id="3" name="TextBox 2"/>
          <p:cNvSpPr txBox="1"/>
          <p:nvPr/>
        </p:nvSpPr>
        <p:spPr>
          <a:xfrm>
            <a:off x="2807296" y="2996952"/>
            <a:ext cx="6336704" cy="2062103"/>
          </a:xfrm>
          <a:prstGeom prst="rect">
            <a:avLst/>
          </a:prstGeom>
          <a:noFill/>
        </p:spPr>
        <p:txBody>
          <a:bodyPr wrap="square" rtlCol="0">
            <a:spAutoFit/>
          </a:bodyPr>
          <a:lstStyle/>
          <a:p>
            <a:pPr algn="ctr"/>
            <a:r>
              <a:rPr lang="en-AU" sz="3200" i="1" dirty="0">
                <a:solidFill>
                  <a:schemeClr val="bg1"/>
                </a:solidFill>
              </a:rPr>
              <a:t>Mary Immaculate Parish </a:t>
            </a:r>
            <a:br>
              <a:rPr lang="en-AU" sz="3200" i="1" dirty="0">
                <a:solidFill>
                  <a:schemeClr val="bg1"/>
                </a:solidFill>
              </a:rPr>
            </a:br>
            <a:r>
              <a:rPr lang="en-AU" sz="3200" i="1" dirty="0">
                <a:solidFill>
                  <a:schemeClr val="bg1"/>
                </a:solidFill>
              </a:rPr>
              <a:t>Quakers Hill-Schofields</a:t>
            </a:r>
            <a:br>
              <a:rPr lang="en-AU" sz="3200" i="1" dirty="0">
                <a:solidFill>
                  <a:schemeClr val="bg1"/>
                </a:solidFill>
              </a:rPr>
            </a:br>
            <a:r>
              <a:rPr lang="en-AU" sz="3200" i="1" dirty="0">
                <a:solidFill>
                  <a:schemeClr val="bg1"/>
                </a:solidFill>
              </a:rPr>
              <a:t>We welcome our parishioners and visitors to our Parish today.</a:t>
            </a:r>
            <a:endParaRPr lang="en-US" sz="3200" i="1" dirty="0">
              <a:solidFill>
                <a:schemeClr val="bg1"/>
              </a:solidFill>
            </a:endParaRPr>
          </a:p>
        </p:txBody>
      </p:sp>
      <p:sp>
        <p:nvSpPr>
          <p:cNvPr id="4" name="Rectangle 3"/>
          <p:cNvSpPr/>
          <p:nvPr/>
        </p:nvSpPr>
        <p:spPr>
          <a:xfrm>
            <a:off x="2483768" y="6119336"/>
            <a:ext cx="6660232" cy="738664"/>
          </a:xfrm>
          <a:prstGeom prst="rect">
            <a:avLst/>
          </a:prstGeom>
        </p:spPr>
        <p:txBody>
          <a:bodyPr wrap="square">
            <a:spAutoFit/>
          </a:bodyPr>
          <a:lstStyle/>
          <a:p>
            <a:pPr lvl="0" algn="ctr"/>
            <a:r>
              <a:rPr lang="en-AU" sz="1400" dirty="0">
                <a:solidFill>
                  <a:schemeClr val="bg1"/>
                </a:solidFill>
              </a:rPr>
              <a:t>All music reproduced with permission of ONE LICENSE No. A-642058 or</a:t>
            </a:r>
          </a:p>
          <a:p>
            <a:pPr lvl="0" algn="ctr"/>
            <a:r>
              <a:rPr lang="en-US" sz="1400" dirty="0">
                <a:solidFill>
                  <a:schemeClr val="bg1"/>
                </a:solidFill>
              </a:rPr>
              <a:t>Christian Copyright Licensing No. 21987</a:t>
            </a:r>
          </a:p>
          <a:p>
            <a:pPr algn="ctr"/>
            <a:r>
              <a:rPr lang="en-AU" sz="1400" dirty="0">
                <a:solidFill>
                  <a:schemeClr val="bg1"/>
                </a:solidFill>
              </a:rPr>
              <a:t>Graphics Used with Permission of </a:t>
            </a:r>
            <a:r>
              <a:rPr lang="en-AU" sz="1400" dirty="0" err="1">
                <a:solidFill>
                  <a:schemeClr val="bg1"/>
                </a:solidFill>
              </a:rPr>
              <a:t>McCrimmon</a:t>
            </a:r>
            <a:r>
              <a:rPr lang="en-AU" sz="1400" dirty="0">
                <a:solidFill>
                  <a:schemeClr val="bg1"/>
                </a:solidFill>
              </a:rPr>
              <a:t> Publishing Co Ltd.</a:t>
            </a:r>
            <a:endParaRPr lang="en-US" sz="1400"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AB2CF16-C1D2-7320-880B-2A8535EA5A63}"/>
              </a:ext>
            </a:extLst>
          </p:cNvPr>
          <p:cNvSpPr txBox="1"/>
          <p:nvPr/>
        </p:nvSpPr>
        <p:spPr>
          <a:xfrm>
            <a:off x="323528" y="1124744"/>
            <a:ext cx="8928992" cy="415498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400" b="1" i="0" u="none" strike="noStrike" kern="1200" cap="none" spc="0" normalizeH="0" baseline="0" noProof="0" dirty="0">
                <a:ln>
                  <a:noFill/>
                </a:ln>
                <a:solidFill>
                  <a:prstClr val="white"/>
                </a:solidFill>
                <a:effectLst/>
                <a:uLnTx/>
                <a:uFillTx/>
                <a:latin typeface="Calibri" pitchFamily="34" charset="0"/>
                <a:ea typeface="+mn-ea"/>
                <a:cs typeface="+mn-cs"/>
              </a:rPr>
              <a:t>through my most grievous fault;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400" b="1" i="0" u="none" strike="noStrike" kern="1200" cap="none" spc="0" normalizeH="0" baseline="0" noProof="0" dirty="0">
                <a:ln>
                  <a:noFill/>
                </a:ln>
                <a:solidFill>
                  <a:prstClr val="white"/>
                </a:solidFill>
                <a:effectLst/>
                <a:uLnTx/>
                <a:uFillTx/>
                <a:latin typeface="Calibri" pitchFamily="34" charset="0"/>
                <a:ea typeface="+mn-ea"/>
                <a:cs typeface="+mn-cs"/>
              </a:rPr>
              <a:t>therefore I ask blessed </a:t>
            </a:r>
            <a:br>
              <a:rPr kumimoji="0" lang="en-AU" sz="4400" b="1" i="0" u="none" strike="noStrike" kern="1200" cap="none" spc="0" normalizeH="0" baseline="0" noProof="0" dirty="0">
                <a:ln>
                  <a:noFill/>
                </a:ln>
                <a:solidFill>
                  <a:prstClr val="white"/>
                </a:solidFill>
                <a:effectLst/>
                <a:uLnTx/>
                <a:uFillTx/>
                <a:latin typeface="Calibri" pitchFamily="34" charset="0"/>
                <a:ea typeface="+mn-ea"/>
                <a:cs typeface="+mn-cs"/>
              </a:rPr>
            </a:br>
            <a:r>
              <a:rPr kumimoji="0" lang="en-AU" sz="4400" b="1" i="0" u="none" strike="noStrike" kern="1200" cap="none" spc="0" normalizeH="0" baseline="0" noProof="0" dirty="0">
                <a:ln>
                  <a:noFill/>
                </a:ln>
                <a:solidFill>
                  <a:prstClr val="white"/>
                </a:solidFill>
                <a:effectLst/>
                <a:uLnTx/>
                <a:uFillTx/>
                <a:latin typeface="Calibri" pitchFamily="34" charset="0"/>
                <a:ea typeface="+mn-ea"/>
                <a:cs typeface="+mn-cs"/>
              </a:rPr>
              <a:t>Mary ever-Virgin,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400" b="1" i="0" u="none" strike="noStrike" kern="1200" cap="none" spc="0" normalizeH="0" baseline="0" noProof="0" dirty="0">
                <a:ln>
                  <a:noFill/>
                </a:ln>
                <a:solidFill>
                  <a:prstClr val="white"/>
                </a:solidFill>
                <a:effectLst/>
                <a:uLnTx/>
                <a:uFillTx/>
                <a:latin typeface="Calibri" pitchFamily="34" charset="0"/>
                <a:ea typeface="+mn-ea"/>
                <a:cs typeface="+mn-cs"/>
              </a:rPr>
              <a:t>all the Angels and Saints,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400" b="1" i="0" u="none" strike="noStrike" kern="1200" cap="none" spc="0" normalizeH="0" baseline="0" noProof="0" dirty="0">
                <a:ln>
                  <a:noFill/>
                </a:ln>
                <a:solidFill>
                  <a:prstClr val="white"/>
                </a:solidFill>
                <a:effectLst/>
                <a:uLnTx/>
                <a:uFillTx/>
                <a:latin typeface="Calibri" pitchFamily="34" charset="0"/>
                <a:ea typeface="+mn-ea"/>
                <a:cs typeface="+mn-cs"/>
              </a:rPr>
              <a:t>and you, my brothers and sisters,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400" b="1" i="0" u="none" strike="noStrike" kern="1200" cap="none" spc="0" normalizeH="0" baseline="0" noProof="0" dirty="0">
                <a:ln>
                  <a:noFill/>
                </a:ln>
                <a:solidFill>
                  <a:prstClr val="white"/>
                </a:solidFill>
                <a:effectLst/>
                <a:uLnTx/>
                <a:uFillTx/>
                <a:latin typeface="Calibri" pitchFamily="34" charset="0"/>
                <a:ea typeface="+mn-ea"/>
                <a:cs typeface="+mn-cs"/>
              </a:rPr>
              <a:t>to pray for me to the Lord our God.</a:t>
            </a:r>
            <a:endParaRPr kumimoji="0" lang="en-AU" sz="4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241208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107504" y="0"/>
            <a:ext cx="842493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3600" b="1" i="0" u="none" strike="noStrike" kern="1200" cap="none" spc="0" normalizeH="0" baseline="0" noProof="0" dirty="0">
                <a:ln>
                  <a:noFill/>
                </a:ln>
                <a:solidFill>
                  <a:prstClr val="white"/>
                </a:solidFill>
                <a:effectLst/>
                <a:uLnTx/>
                <a:uFillTx/>
                <a:latin typeface="Calibri" pitchFamily="34" charset="0"/>
                <a:ea typeface="+mn-ea"/>
                <a:cs typeface="+mn-cs"/>
              </a:rPr>
              <a:t>PENITENTIAL ACT</a:t>
            </a:r>
          </a:p>
        </p:txBody>
      </p:sp>
      <p:sp>
        <p:nvSpPr>
          <p:cNvPr id="3" name="TextBox 2"/>
          <p:cNvSpPr txBox="1"/>
          <p:nvPr/>
        </p:nvSpPr>
        <p:spPr>
          <a:xfrm>
            <a:off x="251520" y="1484784"/>
            <a:ext cx="8136904" cy="36317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tab pos="898525" algn="l"/>
              </a:tabLst>
              <a:defRPr/>
            </a:pPr>
            <a:r>
              <a:rPr kumimoji="0" lang="en-GB" sz="4400" b="0" i="0" u="none" strike="noStrike" kern="1200" cap="none" spc="0" normalizeH="0" baseline="0" noProof="0" dirty="0">
                <a:ln>
                  <a:noFill/>
                </a:ln>
                <a:solidFill>
                  <a:prstClr val="white"/>
                </a:solidFill>
                <a:effectLst/>
                <a:uLnTx/>
                <a:uFillTx/>
                <a:latin typeface="Calibri"/>
                <a:ea typeface="+mn-ea"/>
                <a:cs typeface="+mn-cs"/>
              </a:rPr>
              <a:t>May almighty God have mercy </a:t>
            </a:r>
          </a:p>
          <a:p>
            <a:pPr marL="0" marR="0" lvl="0" indent="0" algn="l" defTabSz="914400" rtl="0" eaLnBrk="1" fontAlgn="auto" latinLnBrk="0" hangingPunct="1">
              <a:lnSpc>
                <a:spcPct val="100000"/>
              </a:lnSpc>
              <a:spcBef>
                <a:spcPts val="0"/>
              </a:spcBef>
              <a:spcAft>
                <a:spcPts val="0"/>
              </a:spcAft>
              <a:buClrTx/>
              <a:buSzTx/>
              <a:buFontTx/>
              <a:buNone/>
              <a:tabLst>
                <a:tab pos="898525" algn="l"/>
              </a:tabLst>
              <a:defRPr/>
            </a:pPr>
            <a:r>
              <a:rPr kumimoji="0" lang="en-GB" sz="4400" b="0" i="0" u="none" strike="noStrike" kern="1200" cap="none" spc="0" normalizeH="0" baseline="0" noProof="0" dirty="0">
                <a:ln>
                  <a:noFill/>
                </a:ln>
                <a:solidFill>
                  <a:prstClr val="white"/>
                </a:solidFill>
                <a:effectLst/>
                <a:uLnTx/>
                <a:uFillTx/>
                <a:latin typeface="Calibri"/>
                <a:ea typeface="+mn-ea"/>
                <a:cs typeface="+mn-cs"/>
              </a:rPr>
              <a:t>on us,</a:t>
            </a:r>
            <a:endParaRPr kumimoji="0" lang="en-AU" sz="44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tab pos="898525" algn="l"/>
              </a:tabLst>
              <a:defRPr/>
            </a:pPr>
            <a:r>
              <a:rPr kumimoji="0" lang="en-GB" sz="4400" b="0" i="0" u="none" strike="noStrike" kern="1200" cap="none" spc="0" normalizeH="0" baseline="0" noProof="0" dirty="0">
                <a:ln>
                  <a:noFill/>
                </a:ln>
                <a:solidFill>
                  <a:prstClr val="white"/>
                </a:solidFill>
                <a:effectLst/>
                <a:uLnTx/>
                <a:uFillTx/>
                <a:latin typeface="Calibri"/>
                <a:ea typeface="+mn-ea"/>
                <a:cs typeface="+mn-cs"/>
              </a:rPr>
              <a:t>forgive us our sins,</a:t>
            </a:r>
            <a:endParaRPr kumimoji="0" lang="en-AU" sz="44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1200"/>
              </a:spcAft>
              <a:buClrTx/>
              <a:buSzTx/>
              <a:buFontTx/>
              <a:buNone/>
              <a:tabLst>
                <a:tab pos="898525" algn="l"/>
              </a:tabLst>
              <a:defRPr/>
            </a:pPr>
            <a:r>
              <a:rPr kumimoji="0" lang="en-GB" sz="4400" b="0" i="0" u="none" strike="noStrike" kern="1200" cap="none" spc="0" normalizeH="0" baseline="0" noProof="0" dirty="0">
                <a:ln>
                  <a:noFill/>
                </a:ln>
                <a:solidFill>
                  <a:prstClr val="white"/>
                </a:solidFill>
                <a:effectLst/>
                <a:uLnTx/>
                <a:uFillTx/>
                <a:latin typeface="Calibri"/>
                <a:ea typeface="+mn-ea"/>
                <a:cs typeface="+mn-cs"/>
              </a:rPr>
              <a:t>and bring us to everlasting life.</a:t>
            </a:r>
          </a:p>
          <a:p>
            <a:pPr marL="0" marR="0" lvl="0" indent="0" algn="l" defTabSz="914400" rtl="0" eaLnBrk="1" fontAlgn="auto" latinLnBrk="0" hangingPunct="1">
              <a:lnSpc>
                <a:spcPct val="100000"/>
              </a:lnSpc>
              <a:spcBef>
                <a:spcPts val="0"/>
              </a:spcBef>
              <a:spcAft>
                <a:spcPts val="0"/>
              </a:spcAft>
              <a:buClrTx/>
              <a:buSzTx/>
              <a:buFontTx/>
              <a:buNone/>
              <a:tabLst>
                <a:tab pos="898525" algn="l"/>
              </a:tabLst>
              <a:defRPr/>
            </a:pPr>
            <a:r>
              <a:rPr kumimoji="0" lang="en-GB" sz="4400" b="1" i="0" u="none" strike="noStrike" kern="1200" cap="none" spc="0" normalizeH="0" baseline="0" noProof="0" dirty="0">
                <a:ln>
                  <a:noFill/>
                </a:ln>
                <a:solidFill>
                  <a:prstClr val="white"/>
                </a:solidFill>
                <a:effectLst/>
                <a:uLnTx/>
                <a:uFillTx/>
                <a:latin typeface="Calibri"/>
                <a:ea typeface="+mn-ea"/>
                <a:cs typeface="+mn-cs"/>
              </a:rPr>
              <a:t>All: 	AMEN</a:t>
            </a:r>
            <a:endParaRPr kumimoji="0" lang="en-US" sz="4400" b="1"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5447679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24503D8-69C4-4741-AD4B-E76D33C143F9}"/>
              </a:ext>
            </a:extLst>
          </p:cNvPr>
          <p:cNvSpPr txBox="1"/>
          <p:nvPr/>
        </p:nvSpPr>
        <p:spPr>
          <a:xfrm>
            <a:off x="179512" y="0"/>
            <a:ext cx="871296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3600" b="1" i="0" u="none" strike="noStrike" kern="1200" cap="none" spc="0" normalizeH="0" baseline="0" noProof="0" dirty="0">
                <a:ln>
                  <a:noFill/>
                </a:ln>
                <a:solidFill>
                  <a:prstClr val="white"/>
                </a:solidFill>
                <a:effectLst/>
                <a:uLnTx/>
                <a:uFillTx/>
                <a:latin typeface="Calibri" pitchFamily="34" charset="0"/>
                <a:ea typeface="+mn-ea"/>
                <a:cs typeface="+mn-cs"/>
              </a:rPr>
              <a:t>PENITENTIAL ACT </a:t>
            </a:r>
            <a:endParaRPr kumimoji="0" lang="en-US" sz="3600" b="0" i="0" u="none" strike="noStrike" kern="1200" cap="none" spc="0" normalizeH="0" baseline="0" noProof="0" dirty="0">
              <a:ln>
                <a:noFill/>
              </a:ln>
              <a:solidFill>
                <a:prstClr val="white"/>
              </a:solidFill>
              <a:effectLst/>
              <a:uLnTx/>
              <a:uFillTx/>
              <a:latin typeface="Calibri" pitchFamily="34" charset="0"/>
              <a:ea typeface="+mn-ea"/>
              <a:cs typeface="+mn-cs"/>
            </a:endParaRPr>
          </a:p>
        </p:txBody>
      </p:sp>
      <p:sp>
        <p:nvSpPr>
          <p:cNvPr id="3" name="Rectangle 2">
            <a:extLst>
              <a:ext uri="{FF2B5EF4-FFF2-40B4-BE49-F238E27FC236}">
                <a16:creationId xmlns:a16="http://schemas.microsoft.com/office/drawing/2014/main" id="{FD74A09C-17A1-481F-9F37-688141106AEB}"/>
              </a:ext>
            </a:extLst>
          </p:cNvPr>
          <p:cNvSpPr/>
          <p:nvPr/>
        </p:nvSpPr>
        <p:spPr>
          <a:xfrm>
            <a:off x="395536" y="913239"/>
            <a:ext cx="8712968" cy="144655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400" b="1" i="0" u="none" strike="noStrike" kern="1200" cap="none" spc="0" normalizeH="0" baseline="0" noProof="0" dirty="0">
                <a:ln>
                  <a:noFill/>
                </a:ln>
                <a:solidFill>
                  <a:prstClr val="white"/>
                </a:solidFill>
                <a:effectLst/>
                <a:uLnTx/>
                <a:uFillTx/>
                <a:latin typeface="Calibri"/>
                <a:ea typeface="+mn-ea"/>
                <a:cs typeface="+mn-cs"/>
              </a:rPr>
              <a:t>Celebrant: Lord have mercy,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400" b="1" i="0" u="none" strike="noStrike" kern="1200" cap="none" spc="0" normalizeH="0" baseline="0" noProof="0" dirty="0">
                <a:ln>
                  <a:noFill/>
                </a:ln>
                <a:solidFill>
                  <a:prstClr val="white"/>
                </a:solidFill>
                <a:effectLst/>
                <a:uLnTx/>
                <a:uFillTx/>
                <a:latin typeface="Calibri"/>
                <a:ea typeface="+mn-ea"/>
                <a:cs typeface="+mn-cs"/>
              </a:rPr>
              <a:t>All: LORD, HAVE MERCY.</a:t>
            </a:r>
          </a:p>
        </p:txBody>
      </p:sp>
      <p:sp>
        <p:nvSpPr>
          <p:cNvPr id="4" name="Rectangle 3">
            <a:extLst>
              <a:ext uri="{FF2B5EF4-FFF2-40B4-BE49-F238E27FC236}">
                <a16:creationId xmlns:a16="http://schemas.microsoft.com/office/drawing/2014/main" id="{954BE6EE-C8FF-419F-952B-9F41CD79D81B}"/>
              </a:ext>
            </a:extLst>
          </p:cNvPr>
          <p:cNvSpPr/>
          <p:nvPr/>
        </p:nvSpPr>
        <p:spPr>
          <a:xfrm>
            <a:off x="431032" y="2747727"/>
            <a:ext cx="8712968" cy="156966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800" b="1" i="0" u="none" strike="noStrike" kern="1200" cap="none" spc="0" normalizeH="0" baseline="0" noProof="0" dirty="0">
                <a:ln>
                  <a:noFill/>
                </a:ln>
                <a:solidFill>
                  <a:prstClr val="white"/>
                </a:solidFill>
                <a:effectLst/>
                <a:uLnTx/>
                <a:uFillTx/>
                <a:latin typeface="Calibri"/>
                <a:ea typeface="+mn-ea"/>
                <a:cs typeface="+mn-cs"/>
              </a:rPr>
              <a:t>Celebrant: Christ have mercy,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800" b="1" i="0" u="none" strike="noStrike" kern="1200" cap="none" spc="0" normalizeH="0" baseline="0" noProof="0" dirty="0">
                <a:ln>
                  <a:noFill/>
                </a:ln>
                <a:solidFill>
                  <a:prstClr val="white"/>
                </a:solidFill>
                <a:effectLst/>
                <a:uLnTx/>
                <a:uFillTx/>
                <a:latin typeface="Calibri"/>
                <a:ea typeface="+mn-ea"/>
                <a:cs typeface="+mn-cs"/>
              </a:rPr>
              <a:t>All: CHRIST, HAVE MERCY.</a:t>
            </a:r>
          </a:p>
        </p:txBody>
      </p:sp>
      <p:sp>
        <p:nvSpPr>
          <p:cNvPr id="5" name="Rectangle 4">
            <a:extLst>
              <a:ext uri="{FF2B5EF4-FFF2-40B4-BE49-F238E27FC236}">
                <a16:creationId xmlns:a16="http://schemas.microsoft.com/office/drawing/2014/main" id="{4B54A5F3-83A7-43B5-8ACC-08E7FADA5683}"/>
              </a:ext>
            </a:extLst>
          </p:cNvPr>
          <p:cNvSpPr/>
          <p:nvPr/>
        </p:nvSpPr>
        <p:spPr>
          <a:xfrm>
            <a:off x="467544" y="4725144"/>
            <a:ext cx="8640960" cy="156966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800" b="1" i="0" u="none" strike="noStrike" kern="1200" cap="none" spc="0" normalizeH="0" baseline="0" noProof="0" dirty="0">
                <a:ln>
                  <a:noFill/>
                </a:ln>
                <a:solidFill>
                  <a:prstClr val="white"/>
                </a:solidFill>
                <a:effectLst/>
                <a:uLnTx/>
                <a:uFillTx/>
                <a:latin typeface="Calibri"/>
                <a:ea typeface="+mn-ea"/>
                <a:cs typeface="+mn-cs"/>
              </a:rPr>
              <a:t>Celebrant: Lord have mercy,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800" b="1" i="0" u="none" strike="noStrike" kern="1200" cap="none" spc="0" normalizeH="0" baseline="0" noProof="0" dirty="0">
                <a:ln>
                  <a:noFill/>
                </a:ln>
                <a:solidFill>
                  <a:prstClr val="white"/>
                </a:solidFill>
                <a:effectLst/>
                <a:uLnTx/>
                <a:uFillTx/>
                <a:latin typeface="Calibri"/>
                <a:ea typeface="+mn-ea"/>
                <a:cs typeface="+mn-cs"/>
              </a:rPr>
              <a:t>All: LORD, HAVE MERCY.</a:t>
            </a:r>
          </a:p>
        </p:txBody>
      </p:sp>
    </p:spTree>
    <p:extLst>
      <p:ext uri="{BB962C8B-B14F-4D97-AF65-F5344CB8AC3E}">
        <p14:creationId xmlns:p14="http://schemas.microsoft.com/office/powerpoint/2010/main" val="16625484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0"/>
            <a:ext cx="889248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3600" b="1" i="0" u="none" strike="noStrike" kern="1200" cap="none" spc="0" normalizeH="0" baseline="0" noProof="0" dirty="0">
                <a:ln>
                  <a:noFill/>
                </a:ln>
                <a:solidFill>
                  <a:prstClr val="white"/>
                </a:solidFill>
                <a:effectLst/>
                <a:uLnTx/>
                <a:uFillTx/>
                <a:latin typeface="Calibri" pitchFamily="34" charset="0"/>
                <a:ea typeface="+mn-ea"/>
                <a:cs typeface="+mn-cs"/>
              </a:rPr>
              <a:t>GLORIA</a:t>
            </a:r>
          </a:p>
        </p:txBody>
      </p:sp>
      <p:sp>
        <p:nvSpPr>
          <p:cNvPr id="3" name="TextBox 2"/>
          <p:cNvSpPr txBox="1"/>
          <p:nvPr/>
        </p:nvSpPr>
        <p:spPr>
          <a:xfrm>
            <a:off x="149816" y="908720"/>
            <a:ext cx="8964488" cy="55092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tab pos="898525" algn="l"/>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Glory to God in the highest, and on earth peace to people of good will.</a:t>
            </a:r>
            <a:endParaRPr kumimoji="0" lang="en-US" sz="4400" b="1" i="0" u="none" strike="noStrike" kern="1200" cap="all"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tab pos="898525" algn="l"/>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We praise you,</a:t>
            </a:r>
          </a:p>
          <a:p>
            <a:pPr marL="0" marR="0" lvl="0" indent="0" algn="l" defTabSz="914400" rtl="0" eaLnBrk="1" fontAlgn="auto" latinLnBrk="0" hangingPunct="1">
              <a:lnSpc>
                <a:spcPct val="100000"/>
              </a:lnSpc>
              <a:spcBef>
                <a:spcPts val="0"/>
              </a:spcBef>
              <a:spcAft>
                <a:spcPts val="0"/>
              </a:spcAft>
              <a:buClrTx/>
              <a:buSzTx/>
              <a:buFontTx/>
              <a:buNone/>
              <a:tabLst>
                <a:tab pos="898525" algn="l"/>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we bless you,</a:t>
            </a:r>
          </a:p>
          <a:p>
            <a:pPr marL="0" marR="0" lvl="0" indent="0" algn="l" defTabSz="914400" rtl="0" eaLnBrk="1" fontAlgn="auto" latinLnBrk="0" hangingPunct="1">
              <a:lnSpc>
                <a:spcPct val="100000"/>
              </a:lnSpc>
              <a:spcBef>
                <a:spcPts val="0"/>
              </a:spcBef>
              <a:spcAft>
                <a:spcPts val="0"/>
              </a:spcAft>
              <a:buClrTx/>
              <a:buSzTx/>
              <a:buFontTx/>
              <a:buNone/>
              <a:tabLst>
                <a:tab pos="898525" algn="l"/>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we adore you,</a:t>
            </a:r>
          </a:p>
          <a:p>
            <a:pPr marL="0" marR="0" lvl="0" indent="0" algn="l" defTabSz="914400" rtl="0" eaLnBrk="1" fontAlgn="auto" latinLnBrk="0" hangingPunct="1">
              <a:lnSpc>
                <a:spcPct val="100000"/>
              </a:lnSpc>
              <a:spcBef>
                <a:spcPts val="0"/>
              </a:spcBef>
              <a:spcAft>
                <a:spcPts val="0"/>
              </a:spcAft>
              <a:buClrTx/>
              <a:buSzTx/>
              <a:buFontTx/>
              <a:buNone/>
              <a:tabLst>
                <a:tab pos="898525" algn="l"/>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we glorify you,</a:t>
            </a:r>
          </a:p>
          <a:p>
            <a:pPr marL="0" marR="0" lvl="0" indent="0" algn="l" defTabSz="914400" rtl="0" eaLnBrk="1" fontAlgn="auto" latinLnBrk="0" hangingPunct="1">
              <a:lnSpc>
                <a:spcPct val="100000"/>
              </a:lnSpc>
              <a:spcBef>
                <a:spcPts val="0"/>
              </a:spcBef>
              <a:spcAft>
                <a:spcPts val="0"/>
              </a:spcAft>
              <a:buClrTx/>
              <a:buSzTx/>
              <a:buFontTx/>
              <a:buNone/>
              <a:tabLst>
                <a:tab pos="898525" algn="l"/>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we give you thanks for your </a:t>
            </a:r>
            <a:br>
              <a:rPr kumimoji="0" lang="en-US" sz="4400" b="1" i="0" u="none" strike="noStrike" kern="1200" cap="none" spc="0" normalizeH="0" baseline="0" noProof="0" dirty="0">
                <a:ln>
                  <a:noFill/>
                </a:ln>
                <a:solidFill>
                  <a:prstClr val="white"/>
                </a:solidFill>
                <a:effectLst/>
                <a:uLnTx/>
                <a:uFillTx/>
                <a:latin typeface="Calibri"/>
                <a:ea typeface="+mn-ea"/>
                <a:cs typeface="+mn-cs"/>
              </a:rPr>
            </a:br>
            <a:r>
              <a:rPr kumimoji="0" lang="en-US" sz="4400" b="1" i="0" u="none" strike="noStrike" kern="1200" cap="none" spc="0" normalizeH="0" baseline="0" noProof="0" dirty="0">
                <a:ln>
                  <a:noFill/>
                </a:ln>
                <a:solidFill>
                  <a:prstClr val="white"/>
                </a:solidFill>
                <a:effectLst/>
                <a:uLnTx/>
                <a:uFillTx/>
                <a:latin typeface="Calibri"/>
                <a:ea typeface="+mn-ea"/>
                <a:cs typeface="+mn-cs"/>
              </a:rPr>
              <a:t>great glory,</a:t>
            </a:r>
          </a:p>
        </p:txBody>
      </p:sp>
    </p:spTree>
    <p:extLst>
      <p:ext uri="{BB962C8B-B14F-4D97-AF65-F5344CB8AC3E}">
        <p14:creationId xmlns:p14="http://schemas.microsoft.com/office/powerpoint/2010/main" val="5007584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88AE15C-0219-6A0E-B865-F6C12B59087A}"/>
              </a:ext>
            </a:extLst>
          </p:cNvPr>
          <p:cNvSpPr txBox="1"/>
          <p:nvPr/>
        </p:nvSpPr>
        <p:spPr>
          <a:xfrm>
            <a:off x="251520" y="404664"/>
            <a:ext cx="9001000" cy="686341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898525" algn="l"/>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Lord God, heavenly King</a:t>
            </a:r>
          </a:p>
          <a:p>
            <a:pPr marL="0" marR="0" lvl="0" indent="0" algn="l" defTabSz="914400" rtl="0" eaLnBrk="1" fontAlgn="auto" latinLnBrk="0" hangingPunct="1">
              <a:lnSpc>
                <a:spcPct val="100000"/>
              </a:lnSpc>
              <a:spcBef>
                <a:spcPts val="0"/>
              </a:spcBef>
              <a:spcAft>
                <a:spcPts val="0"/>
              </a:spcAft>
              <a:buClrTx/>
              <a:buSzTx/>
              <a:buFontTx/>
              <a:buNone/>
              <a:tabLst>
                <a:tab pos="898525" algn="l"/>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O God, almighty Father.</a:t>
            </a:r>
          </a:p>
          <a:p>
            <a:pPr marL="0" marR="0" lvl="0" indent="0" algn="l" defTabSz="914400" rtl="0" eaLnBrk="1" fontAlgn="auto" latinLnBrk="0" hangingPunct="1">
              <a:lnSpc>
                <a:spcPct val="100000"/>
              </a:lnSpc>
              <a:spcBef>
                <a:spcPts val="0"/>
              </a:spcBef>
              <a:spcAft>
                <a:spcPts val="0"/>
              </a:spcAft>
              <a:buClrTx/>
              <a:buSzTx/>
              <a:buFontTx/>
              <a:buNone/>
              <a:tabLst>
                <a:tab pos="898525" algn="l"/>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Lord Jesus Christ, Only Begotten Son,</a:t>
            </a:r>
          </a:p>
          <a:p>
            <a:pPr marL="0" marR="0" lvl="0" indent="0" algn="l" defTabSz="914400" rtl="0" eaLnBrk="1" fontAlgn="auto" latinLnBrk="0" hangingPunct="1">
              <a:lnSpc>
                <a:spcPct val="100000"/>
              </a:lnSpc>
              <a:spcBef>
                <a:spcPts val="0"/>
              </a:spcBef>
              <a:spcAft>
                <a:spcPts val="0"/>
              </a:spcAft>
              <a:buClrTx/>
              <a:buSzTx/>
              <a:buFontTx/>
              <a:buNone/>
              <a:tabLst>
                <a:tab pos="898525" algn="l"/>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Lord God, Lamb of God, </a:t>
            </a:r>
            <a:br>
              <a:rPr kumimoji="0" lang="en-US" sz="4400" b="1" i="0" u="none" strike="noStrike" kern="1200" cap="none" spc="0" normalizeH="0" baseline="0" noProof="0" dirty="0">
                <a:ln>
                  <a:noFill/>
                </a:ln>
                <a:solidFill>
                  <a:prstClr val="white"/>
                </a:solidFill>
                <a:effectLst/>
                <a:uLnTx/>
                <a:uFillTx/>
                <a:latin typeface="Calibri"/>
                <a:ea typeface="+mn-ea"/>
                <a:cs typeface="+mn-cs"/>
              </a:rPr>
            </a:br>
            <a:r>
              <a:rPr kumimoji="0" lang="en-US" sz="4400" b="1" i="0" u="none" strike="noStrike" kern="1200" cap="none" spc="0" normalizeH="0" baseline="0" noProof="0" dirty="0">
                <a:ln>
                  <a:noFill/>
                </a:ln>
                <a:solidFill>
                  <a:prstClr val="white"/>
                </a:solidFill>
                <a:effectLst/>
                <a:uLnTx/>
                <a:uFillTx/>
                <a:latin typeface="Calibri"/>
                <a:ea typeface="+mn-ea"/>
                <a:cs typeface="+mn-cs"/>
              </a:rPr>
              <a:t>Son of the Father,</a:t>
            </a:r>
          </a:p>
          <a:p>
            <a:pPr marL="0" marR="0" lvl="0" indent="0" algn="l" defTabSz="914400" rtl="0" eaLnBrk="1" fontAlgn="auto" latinLnBrk="0" hangingPunct="1">
              <a:lnSpc>
                <a:spcPct val="100000"/>
              </a:lnSpc>
              <a:spcBef>
                <a:spcPts val="0"/>
              </a:spcBef>
              <a:spcAft>
                <a:spcPts val="0"/>
              </a:spcAft>
              <a:buClrTx/>
              <a:buSzTx/>
              <a:buFontTx/>
              <a:buNone/>
              <a:tabLst>
                <a:tab pos="898525" algn="l"/>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you take away the sins of the world,</a:t>
            </a:r>
          </a:p>
          <a:p>
            <a:pPr marL="0" marR="0" lvl="0" indent="0" algn="l" defTabSz="914400" rtl="0" eaLnBrk="1" fontAlgn="auto" latinLnBrk="0" hangingPunct="1">
              <a:lnSpc>
                <a:spcPct val="100000"/>
              </a:lnSpc>
              <a:spcBef>
                <a:spcPts val="0"/>
              </a:spcBef>
              <a:spcAft>
                <a:spcPts val="0"/>
              </a:spcAft>
              <a:buClrTx/>
              <a:buSzTx/>
              <a:buFontTx/>
              <a:buNone/>
              <a:tabLst>
                <a:tab pos="898525" algn="l"/>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have mercy on us;</a:t>
            </a:r>
          </a:p>
          <a:p>
            <a:pPr marL="0" marR="0" lvl="0" indent="0" algn="l" defTabSz="914400" rtl="0" eaLnBrk="1" fontAlgn="auto" latinLnBrk="0" hangingPunct="1">
              <a:lnSpc>
                <a:spcPct val="100000"/>
              </a:lnSpc>
              <a:spcBef>
                <a:spcPts val="0"/>
              </a:spcBef>
              <a:spcAft>
                <a:spcPts val="0"/>
              </a:spcAft>
              <a:buClrTx/>
              <a:buSzTx/>
              <a:buFontTx/>
              <a:buNone/>
              <a:tabLst>
                <a:tab pos="898525" algn="l"/>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You take away the sins of the world </a:t>
            </a:r>
          </a:p>
          <a:p>
            <a:pPr marL="0" marR="0" lvl="0" indent="0" algn="l" defTabSz="914400" rtl="0" eaLnBrk="1" fontAlgn="auto" latinLnBrk="0" hangingPunct="1">
              <a:lnSpc>
                <a:spcPct val="100000"/>
              </a:lnSpc>
              <a:spcBef>
                <a:spcPts val="0"/>
              </a:spcBef>
              <a:spcAft>
                <a:spcPts val="0"/>
              </a:spcAft>
              <a:buClrTx/>
              <a:buSzTx/>
              <a:buFontTx/>
              <a:buNone/>
              <a:tabLst>
                <a:tab pos="898525" algn="l"/>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Receive our prayer;</a:t>
            </a:r>
          </a:p>
          <a:p>
            <a:pPr marL="0" marR="0" lvl="0" indent="0" algn="l" defTabSz="914400" rtl="0" eaLnBrk="1" fontAlgn="auto" latinLnBrk="0" hangingPunct="1">
              <a:lnSpc>
                <a:spcPct val="100000"/>
              </a:lnSpc>
              <a:spcBef>
                <a:spcPts val="0"/>
              </a:spcBef>
              <a:spcAft>
                <a:spcPts val="0"/>
              </a:spcAft>
              <a:buClrTx/>
              <a:buSzTx/>
              <a:buFontTx/>
              <a:buNone/>
              <a:tabLst>
                <a:tab pos="898525" algn="l"/>
              </a:tabLst>
              <a:defRPr/>
            </a:pPr>
            <a:endParaRPr kumimoji="0" lang="en-US" sz="4400" b="1"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4768246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251520" y="565200"/>
            <a:ext cx="8856672" cy="55092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tab pos="898525" algn="l"/>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you are seated at the right hand of the Father, have mercy on us.</a:t>
            </a:r>
          </a:p>
          <a:p>
            <a:pPr marL="0" marR="0" lvl="0" indent="0" algn="l" defTabSz="914400" rtl="0" eaLnBrk="1" fontAlgn="auto" latinLnBrk="0" hangingPunct="1">
              <a:lnSpc>
                <a:spcPct val="100000"/>
              </a:lnSpc>
              <a:spcBef>
                <a:spcPts val="0"/>
              </a:spcBef>
              <a:spcAft>
                <a:spcPts val="0"/>
              </a:spcAft>
              <a:buClrTx/>
              <a:buSzTx/>
              <a:buFontTx/>
              <a:buNone/>
              <a:tabLst>
                <a:tab pos="898525" algn="l"/>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For you alone are the Holy One,</a:t>
            </a:r>
          </a:p>
          <a:p>
            <a:pPr marL="0" marR="0" lvl="0" indent="0" algn="l" defTabSz="914400" rtl="0" eaLnBrk="1" fontAlgn="auto" latinLnBrk="0" hangingPunct="1">
              <a:lnSpc>
                <a:spcPct val="100000"/>
              </a:lnSpc>
              <a:spcBef>
                <a:spcPts val="0"/>
              </a:spcBef>
              <a:spcAft>
                <a:spcPts val="0"/>
              </a:spcAft>
              <a:buClrTx/>
              <a:buSzTx/>
              <a:buFontTx/>
              <a:buNone/>
              <a:tabLst>
                <a:tab pos="898525" algn="l"/>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you alone are the Lord,</a:t>
            </a:r>
          </a:p>
          <a:p>
            <a:pPr marL="0" marR="0" lvl="0" indent="0" algn="l" defTabSz="914400" rtl="0" eaLnBrk="1" fontAlgn="auto" latinLnBrk="0" hangingPunct="1">
              <a:lnSpc>
                <a:spcPct val="100000"/>
              </a:lnSpc>
              <a:spcBef>
                <a:spcPts val="0"/>
              </a:spcBef>
              <a:spcAft>
                <a:spcPts val="0"/>
              </a:spcAft>
              <a:buClrTx/>
              <a:buSzTx/>
              <a:buFontTx/>
              <a:buNone/>
              <a:tabLst>
                <a:tab pos="898525" algn="l"/>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you alone are the Most High,</a:t>
            </a:r>
          </a:p>
          <a:p>
            <a:pPr marL="0" marR="0" lvl="0" indent="0" algn="l" defTabSz="914400" rtl="0" eaLnBrk="1" fontAlgn="auto" latinLnBrk="0" hangingPunct="1">
              <a:lnSpc>
                <a:spcPct val="100000"/>
              </a:lnSpc>
              <a:spcBef>
                <a:spcPts val="0"/>
              </a:spcBef>
              <a:spcAft>
                <a:spcPts val="0"/>
              </a:spcAft>
              <a:buClrTx/>
              <a:buSzTx/>
              <a:buFontTx/>
              <a:buNone/>
              <a:tabLst>
                <a:tab pos="898525" algn="l"/>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Jesus Christ,</a:t>
            </a:r>
          </a:p>
          <a:p>
            <a:pPr marL="0" marR="0" lvl="0" indent="0" algn="l" defTabSz="914400" rtl="0" eaLnBrk="1" fontAlgn="auto" latinLnBrk="0" hangingPunct="1">
              <a:lnSpc>
                <a:spcPct val="100000"/>
              </a:lnSpc>
              <a:spcBef>
                <a:spcPts val="0"/>
              </a:spcBef>
              <a:spcAft>
                <a:spcPts val="0"/>
              </a:spcAft>
              <a:buClrTx/>
              <a:buSzTx/>
              <a:buFontTx/>
              <a:buNone/>
              <a:tabLst>
                <a:tab pos="898525" algn="l"/>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with the Holy Spirit,</a:t>
            </a:r>
          </a:p>
          <a:p>
            <a:pPr marL="0" marR="0" lvl="0" indent="0" algn="l" defTabSz="914400" rtl="0" eaLnBrk="1" fontAlgn="auto" latinLnBrk="0" hangingPunct="1">
              <a:lnSpc>
                <a:spcPct val="100000"/>
              </a:lnSpc>
              <a:spcBef>
                <a:spcPts val="0"/>
              </a:spcBef>
              <a:spcAft>
                <a:spcPts val="0"/>
              </a:spcAft>
              <a:buClrTx/>
              <a:buSzTx/>
              <a:buFontTx/>
              <a:buNone/>
              <a:tabLst>
                <a:tab pos="898525" algn="l"/>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in the glory of God the Father. Amen</a:t>
            </a:r>
          </a:p>
        </p:txBody>
      </p:sp>
      <p:sp>
        <p:nvSpPr>
          <p:cNvPr id="4" name="TextBox 3"/>
          <p:cNvSpPr txBox="1"/>
          <p:nvPr/>
        </p:nvSpPr>
        <p:spPr>
          <a:xfrm>
            <a:off x="287328" y="6427113"/>
            <a:ext cx="8856672"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dirty="0">
                <a:ln>
                  <a:noFill/>
                </a:ln>
                <a:solidFill>
                  <a:prstClr val="white"/>
                </a:solidFill>
                <a:effectLst/>
                <a:uLnTx/>
                <a:uFillTx/>
                <a:latin typeface="Calibri"/>
                <a:ea typeface="+mn-ea"/>
                <a:cs typeface="+mn-cs"/>
              </a:rPr>
              <a:t>Mass of Glory &amp; Praise - Paul Mason 2010 / Mass of St Francis – Paul Taylor 2010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dirty="0">
                <a:ln>
                  <a:noFill/>
                </a:ln>
                <a:solidFill>
                  <a:prstClr val="white"/>
                </a:solidFill>
                <a:effectLst/>
                <a:uLnTx/>
                <a:uFillTx/>
                <a:latin typeface="Calibri"/>
                <a:ea typeface="+mn-ea"/>
                <a:cs typeface="+mn-cs"/>
              </a:rPr>
              <a:t>All music reproduced with permission of Christian Copyright Licensing International Licence No. 219857</a:t>
            </a:r>
          </a:p>
        </p:txBody>
      </p:sp>
    </p:spTree>
    <p:extLst>
      <p:ext uri="{BB962C8B-B14F-4D97-AF65-F5344CB8AC3E}">
        <p14:creationId xmlns:p14="http://schemas.microsoft.com/office/powerpoint/2010/main" val="38025458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29500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2771800" y="1990145"/>
            <a:ext cx="6146739" cy="2123658"/>
          </a:xfrm>
          <a:prstGeom prst="rect">
            <a:avLst/>
          </a:prstGeom>
          <a:noFill/>
        </p:spPr>
        <p:txBody>
          <a:bodyPr wrap="square" rtlCol="0">
            <a:spAutoFit/>
          </a:bodyPr>
          <a:lstStyle/>
          <a:p>
            <a:pPr algn="ctr"/>
            <a:r>
              <a:rPr lang="en-AU" sz="4400" b="1" dirty="0">
                <a:solidFill>
                  <a:schemeClr val="bg1"/>
                </a:solidFill>
                <a:latin typeface="Calibri" pitchFamily="34" charset="0"/>
              </a:rPr>
              <a:t>FIRST READING</a:t>
            </a:r>
          </a:p>
          <a:p>
            <a:pPr algn="ctr"/>
            <a:r>
              <a:rPr lang="en-AU" sz="4400" b="1" dirty="0">
                <a:solidFill>
                  <a:schemeClr val="bg1"/>
                </a:solidFill>
                <a:latin typeface="Calibri" pitchFamily="34" charset="0"/>
              </a:rPr>
              <a:t>Acts 10: 25-26 34-35, </a:t>
            </a:r>
          </a:p>
          <a:p>
            <a:pPr algn="ctr"/>
            <a:r>
              <a:rPr lang="en-AU" sz="4400" b="1" dirty="0">
                <a:solidFill>
                  <a:schemeClr val="bg1"/>
                </a:solidFill>
                <a:latin typeface="Calibri" pitchFamily="34" charset="0"/>
              </a:rPr>
              <a:t>44-48</a:t>
            </a:r>
          </a:p>
        </p:txBody>
      </p:sp>
    </p:spTree>
    <p:extLst>
      <p:ext uri="{BB962C8B-B14F-4D97-AF65-F5344CB8AC3E}">
        <p14:creationId xmlns:p14="http://schemas.microsoft.com/office/powerpoint/2010/main" val="25757212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251520" y="116632"/>
            <a:ext cx="9108504" cy="4893647"/>
          </a:xfrm>
          <a:prstGeom prst="rect">
            <a:avLst/>
          </a:prstGeom>
          <a:noFill/>
        </p:spPr>
        <p:txBody>
          <a:bodyPr wrap="square" rtlCol="0">
            <a:spAutoFit/>
          </a:bodyPr>
          <a:lstStyle/>
          <a:p>
            <a:pPr algn="ctr"/>
            <a:r>
              <a:rPr lang="en-AU" sz="4400" b="1" u="sng" dirty="0">
                <a:solidFill>
                  <a:schemeClr val="bg1"/>
                </a:solidFill>
                <a:latin typeface="Calibri" pitchFamily="34" charset="0"/>
              </a:rPr>
              <a:t>RESPONSORIAL PSALM</a:t>
            </a:r>
          </a:p>
          <a:p>
            <a:pPr algn="ctr"/>
            <a:r>
              <a:rPr lang="en-AU" sz="4400" b="1" u="sng" dirty="0">
                <a:solidFill>
                  <a:schemeClr val="bg1"/>
                </a:solidFill>
                <a:latin typeface="Calibri" pitchFamily="34" charset="0"/>
              </a:rPr>
              <a:t>Ps 97: 1-4</a:t>
            </a:r>
          </a:p>
          <a:p>
            <a:pPr algn="ctr"/>
            <a:endParaRPr lang="en-US" sz="4400" b="1" dirty="0">
              <a:solidFill>
                <a:schemeClr val="bg1"/>
              </a:solidFill>
            </a:endParaRPr>
          </a:p>
          <a:p>
            <a:pPr algn="ctr"/>
            <a:r>
              <a:rPr lang="en-US" sz="6000" b="1" dirty="0">
                <a:solidFill>
                  <a:schemeClr val="bg1"/>
                </a:solidFill>
              </a:rPr>
              <a:t>The Lord has revealed to the nations his saving power.</a:t>
            </a:r>
          </a:p>
        </p:txBody>
      </p:sp>
    </p:spTree>
    <p:extLst>
      <p:ext uri="{BB962C8B-B14F-4D97-AF65-F5344CB8AC3E}">
        <p14:creationId xmlns:p14="http://schemas.microsoft.com/office/powerpoint/2010/main" val="35344409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3203848" y="2348880"/>
            <a:ext cx="5688632" cy="1446550"/>
          </a:xfrm>
          <a:prstGeom prst="rect">
            <a:avLst/>
          </a:prstGeom>
          <a:noFill/>
        </p:spPr>
        <p:txBody>
          <a:bodyPr wrap="square" rtlCol="0">
            <a:spAutoFit/>
          </a:bodyPr>
          <a:lstStyle/>
          <a:p>
            <a:pPr algn="ctr"/>
            <a:r>
              <a:rPr lang="en-AU" sz="4400" b="1" dirty="0">
                <a:solidFill>
                  <a:schemeClr val="bg1"/>
                </a:solidFill>
                <a:latin typeface="Calibri" pitchFamily="34" charset="0"/>
              </a:rPr>
              <a:t>SECOND READING</a:t>
            </a:r>
          </a:p>
          <a:p>
            <a:pPr algn="ctr"/>
            <a:r>
              <a:rPr lang="en-AU" sz="4400" b="1" dirty="0">
                <a:solidFill>
                  <a:schemeClr val="bg1"/>
                </a:solidFill>
                <a:latin typeface="Calibri" pitchFamily="34" charset="0"/>
              </a:rPr>
              <a:t>John 4: 7-10</a:t>
            </a:r>
          </a:p>
        </p:txBody>
      </p:sp>
    </p:spTree>
    <p:extLst>
      <p:ext uri="{BB962C8B-B14F-4D97-AF65-F5344CB8AC3E}">
        <p14:creationId xmlns:p14="http://schemas.microsoft.com/office/powerpoint/2010/main" val="269181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useBgFill="1">
        <p:nvSpPr>
          <p:cNvPr id="4" name="Rectangle 3"/>
          <p:cNvSpPr/>
          <p:nvPr/>
        </p:nvSpPr>
        <p:spPr>
          <a:xfrm>
            <a:off x="107504" y="44624"/>
            <a:ext cx="8928992"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a:ln>
                  <a:noFill/>
                </a:ln>
                <a:solidFill>
                  <a:prstClr val="white"/>
                </a:solidFill>
                <a:effectLst/>
                <a:uLnTx/>
                <a:uFillTx/>
                <a:latin typeface="Calibri"/>
                <a:ea typeface="+mn-ea"/>
                <a:cs typeface="+mn-cs"/>
              </a:rPr>
              <a:t>THIS WEEKENDS MASSES WILL BE OFFERED FOR  </a:t>
            </a:r>
          </a:p>
        </p:txBody>
      </p:sp>
      <p:sp>
        <p:nvSpPr>
          <p:cNvPr id="2" name="TextBox 1">
            <a:extLst>
              <a:ext uri="{FF2B5EF4-FFF2-40B4-BE49-F238E27FC236}">
                <a16:creationId xmlns:a16="http://schemas.microsoft.com/office/drawing/2014/main" id="{6102665A-BD36-BC71-D32E-EF8CA21F3303}"/>
              </a:ext>
            </a:extLst>
          </p:cNvPr>
          <p:cNvSpPr txBox="1"/>
          <p:nvPr/>
        </p:nvSpPr>
        <p:spPr>
          <a:xfrm>
            <a:off x="323528" y="444734"/>
            <a:ext cx="8820472" cy="8463855"/>
          </a:xfrm>
          <a:prstGeom prst="rect">
            <a:avLst/>
          </a:prstGeom>
          <a:noFill/>
        </p:spPr>
        <p:txBody>
          <a:bodyPr wrap="square" numCol="2"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3200" b="1" i="0" u="sng" strike="noStrike" kern="1200" cap="none" spc="0" normalizeH="0" baseline="0" noProof="0" dirty="0">
                <a:ln>
                  <a:noFill/>
                </a:ln>
                <a:solidFill>
                  <a:prstClr val="white"/>
                </a:solidFill>
                <a:effectLst/>
                <a:uLnTx/>
                <a:uFillTx/>
                <a:latin typeface="Calibri"/>
                <a:ea typeface="+mn-ea"/>
                <a:cs typeface="+mn-cs"/>
              </a:rPr>
              <a:t>Recent Death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3200" b="1" i="0" u="sng"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3200" b="1" i="0" u="sng"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3200" b="1" i="0" u="sng"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3200" b="1" i="0" u="sng"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3200" b="1" i="0" u="sng" strike="noStrike" kern="1200" cap="none" spc="0" normalizeH="0" baseline="0" noProof="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3200" b="1" i="0" u="sng"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3200" b="1" i="0" u="sng"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3200" b="1" i="0" u="sng"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3200" b="1" i="0" u="sng"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3200" b="1" i="0" u="sng"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3200" b="1" i="0" u="sng"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3200" b="1" i="0" u="sng"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3200" b="1" i="0" u="sng"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3200" b="1" i="0" u="sng"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3200" b="1" i="0" u="sng"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3200" b="1" i="0" u="sng"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3200" b="1" i="0" u="sng" strike="noStrike" kern="1200" cap="none" spc="0" normalizeH="0" baseline="0" noProof="0" dirty="0">
                <a:ln>
                  <a:noFill/>
                </a:ln>
                <a:solidFill>
                  <a:prstClr val="white"/>
                </a:solidFill>
                <a:effectLst/>
                <a:uLnTx/>
                <a:uFillTx/>
                <a:latin typeface="Calibri"/>
                <a:ea typeface="+mn-ea"/>
                <a:cs typeface="+mn-cs"/>
              </a:rPr>
              <a:t>Anniversaries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a:ea typeface="+mn-ea"/>
                <a:cs typeface="+mn-cs"/>
              </a:rPr>
              <a:t> </a:t>
            </a:r>
          </a:p>
        </p:txBody>
      </p:sp>
      <p:pic>
        <p:nvPicPr>
          <p:cNvPr id="5" name="Picture 4" descr="A map of earthquake evacuation&#10;&#10;Description automatically generated with medium confidence">
            <a:extLst>
              <a:ext uri="{FF2B5EF4-FFF2-40B4-BE49-F238E27FC236}">
                <a16:creationId xmlns:a16="http://schemas.microsoft.com/office/drawing/2014/main" id="{F87B36F3-36AE-2A0D-BC9C-CE68C2AA90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4017723"/>
            <a:ext cx="3953932" cy="2795653"/>
          </a:xfrm>
          <a:prstGeom prst="rect">
            <a:avLst/>
          </a:prstGeom>
        </p:spPr>
      </p:pic>
    </p:spTree>
    <p:extLst>
      <p:ext uri="{BB962C8B-B14F-4D97-AF65-F5344CB8AC3E}">
        <p14:creationId xmlns:p14="http://schemas.microsoft.com/office/powerpoint/2010/main" val="40234102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107504" y="239622"/>
            <a:ext cx="8928992" cy="6586418"/>
          </a:xfrm>
          <a:prstGeom prst="rect">
            <a:avLst/>
          </a:prstGeom>
          <a:noFill/>
        </p:spPr>
        <p:txBody>
          <a:bodyPr wrap="square" rtlCol="0">
            <a:spAutoFit/>
          </a:bodyPr>
          <a:lstStyle/>
          <a:p>
            <a:pPr algn="ctr"/>
            <a:r>
              <a:rPr lang="en-AU" sz="5400" b="1" dirty="0">
                <a:solidFill>
                  <a:schemeClr val="bg1"/>
                </a:solidFill>
                <a:latin typeface="Calibri" pitchFamily="34" charset="0"/>
              </a:rPr>
              <a:t>GOSPEL ACCLAMATION</a:t>
            </a:r>
          </a:p>
          <a:p>
            <a:pPr algn="ctr"/>
            <a:endParaRPr lang="en-US" sz="4400" b="1" dirty="0">
              <a:solidFill>
                <a:schemeClr val="bg1"/>
              </a:solidFill>
            </a:endParaRPr>
          </a:p>
          <a:p>
            <a:pPr algn="ctr"/>
            <a:r>
              <a:rPr lang="en-US" sz="5400" b="1" dirty="0">
                <a:solidFill>
                  <a:schemeClr val="bg1"/>
                </a:solidFill>
              </a:rPr>
              <a:t>Alleluia, alleluia!</a:t>
            </a:r>
          </a:p>
          <a:p>
            <a:pPr algn="ctr"/>
            <a:r>
              <a:rPr lang="en-US" sz="5400" b="1" dirty="0">
                <a:solidFill>
                  <a:schemeClr val="bg1"/>
                </a:solidFill>
              </a:rPr>
              <a:t>All who love me will keep my words, and my Father will love them and we will come to them.</a:t>
            </a:r>
          </a:p>
          <a:p>
            <a:pPr algn="ctr"/>
            <a:r>
              <a:rPr lang="en-US" sz="5400" b="1" dirty="0">
                <a:solidFill>
                  <a:schemeClr val="bg1"/>
                </a:solidFill>
              </a:rPr>
              <a:t>Alleluia!</a:t>
            </a:r>
          </a:p>
        </p:txBody>
      </p:sp>
    </p:spTree>
    <p:extLst>
      <p:ext uri="{BB962C8B-B14F-4D97-AF65-F5344CB8AC3E}">
        <p14:creationId xmlns:p14="http://schemas.microsoft.com/office/powerpoint/2010/main" val="31229927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539552" y="936010"/>
            <a:ext cx="8460432" cy="4985980"/>
          </a:xfrm>
          <a:prstGeom prst="rect">
            <a:avLst/>
          </a:prstGeom>
          <a:noFill/>
        </p:spPr>
        <p:txBody>
          <a:bodyPr wrap="square" rtlCol="0">
            <a:spAutoFit/>
          </a:bodyPr>
          <a:lstStyle/>
          <a:p>
            <a:pPr algn="ctr"/>
            <a:r>
              <a:rPr lang="en-AU" sz="5400" b="1" dirty="0">
                <a:solidFill>
                  <a:schemeClr val="bg1"/>
                </a:solidFill>
                <a:latin typeface="Calibri" pitchFamily="34" charset="0"/>
              </a:rPr>
              <a:t>GOSPEL</a:t>
            </a:r>
          </a:p>
          <a:p>
            <a:r>
              <a:rPr lang="en-US" sz="4400" dirty="0">
                <a:solidFill>
                  <a:schemeClr val="bg1"/>
                </a:solidFill>
              </a:rPr>
              <a:t>The Lord be with you.</a:t>
            </a:r>
          </a:p>
          <a:p>
            <a:r>
              <a:rPr lang="en-US" sz="4400" b="1" dirty="0">
                <a:solidFill>
                  <a:schemeClr val="bg1"/>
                </a:solidFill>
              </a:rPr>
              <a:t>All: 	AND WITH YOUR SPIRIT.</a:t>
            </a:r>
          </a:p>
          <a:p>
            <a:endParaRPr lang="en-US" sz="4400" dirty="0">
              <a:solidFill>
                <a:schemeClr val="bg1"/>
              </a:solidFill>
            </a:endParaRPr>
          </a:p>
          <a:p>
            <a:r>
              <a:rPr lang="en-US" sz="4400" dirty="0">
                <a:solidFill>
                  <a:schemeClr val="bg1"/>
                </a:solidFill>
              </a:rPr>
              <a:t>A reading from the holy Gospel according to John.</a:t>
            </a:r>
          </a:p>
          <a:p>
            <a:r>
              <a:rPr lang="en-US" sz="4400" b="1" cap="all" dirty="0">
                <a:solidFill>
                  <a:schemeClr val="bg1"/>
                </a:solidFill>
              </a:rPr>
              <a:t>All: 	Glory to you, O Lord.</a:t>
            </a:r>
            <a:endParaRPr lang="en-US" sz="4400" dirty="0">
              <a:solidFill>
                <a:schemeClr val="bg1"/>
              </a:solidFill>
            </a:endParaRPr>
          </a:p>
        </p:txBody>
      </p:sp>
    </p:spTree>
    <p:extLst>
      <p:ext uri="{BB962C8B-B14F-4D97-AF65-F5344CB8AC3E}">
        <p14:creationId xmlns:p14="http://schemas.microsoft.com/office/powerpoint/2010/main" val="25681706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3203848" y="1990145"/>
            <a:ext cx="5688632" cy="1446550"/>
          </a:xfrm>
          <a:prstGeom prst="rect">
            <a:avLst/>
          </a:prstGeom>
          <a:noFill/>
        </p:spPr>
        <p:txBody>
          <a:bodyPr wrap="square" rtlCol="0">
            <a:spAutoFit/>
          </a:bodyPr>
          <a:lstStyle/>
          <a:p>
            <a:pPr algn="ctr"/>
            <a:r>
              <a:rPr lang="en-AU" sz="4400" b="1" dirty="0">
                <a:solidFill>
                  <a:schemeClr val="bg1"/>
                </a:solidFill>
                <a:latin typeface="Calibri" pitchFamily="34" charset="0"/>
              </a:rPr>
              <a:t>GOSPEL</a:t>
            </a:r>
          </a:p>
          <a:p>
            <a:pPr algn="ctr"/>
            <a:r>
              <a:rPr lang="en-US" sz="4400" b="1" dirty="0">
                <a:solidFill>
                  <a:schemeClr val="bg1"/>
                </a:solidFill>
              </a:rPr>
              <a:t>John 15: 9-17</a:t>
            </a:r>
          </a:p>
        </p:txBody>
      </p:sp>
    </p:spTree>
    <p:extLst>
      <p:ext uri="{BB962C8B-B14F-4D97-AF65-F5344CB8AC3E}">
        <p14:creationId xmlns:p14="http://schemas.microsoft.com/office/powerpoint/2010/main" val="8382448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968259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48DE077-5AE2-2DD9-7AB7-13D12F766DCA}"/>
              </a:ext>
            </a:extLst>
          </p:cNvPr>
          <p:cNvSpPr txBox="1"/>
          <p:nvPr/>
        </p:nvSpPr>
        <p:spPr>
          <a:xfrm>
            <a:off x="313320" y="1052736"/>
            <a:ext cx="8820472" cy="55092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tab pos="898525" algn="l"/>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I believe in God, </a:t>
            </a:r>
          </a:p>
          <a:p>
            <a:pPr marL="0" marR="0" lvl="0" indent="0" algn="l" defTabSz="914400" rtl="0" eaLnBrk="1" fontAlgn="auto" latinLnBrk="0" hangingPunct="1">
              <a:lnSpc>
                <a:spcPct val="100000"/>
              </a:lnSpc>
              <a:spcBef>
                <a:spcPts val="0"/>
              </a:spcBef>
              <a:spcAft>
                <a:spcPts val="0"/>
              </a:spcAft>
              <a:buClrTx/>
              <a:buSzTx/>
              <a:buFontTx/>
              <a:buNone/>
              <a:tabLst>
                <a:tab pos="898525" algn="l"/>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the Father almighty,</a:t>
            </a:r>
          </a:p>
          <a:p>
            <a:pPr marL="0" marR="0" lvl="0" indent="0" algn="l" defTabSz="914400" rtl="0" eaLnBrk="1" fontAlgn="auto" latinLnBrk="0" hangingPunct="1">
              <a:lnSpc>
                <a:spcPct val="100000"/>
              </a:lnSpc>
              <a:spcBef>
                <a:spcPts val="0"/>
              </a:spcBef>
              <a:spcAft>
                <a:spcPts val="0"/>
              </a:spcAft>
              <a:buClrTx/>
              <a:buSzTx/>
              <a:buFontTx/>
              <a:buNone/>
              <a:tabLst>
                <a:tab pos="898525" algn="l"/>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Creator of heaven and earth,</a:t>
            </a:r>
          </a:p>
          <a:p>
            <a:pPr marL="0" marR="0" lvl="0" indent="0" algn="l" defTabSz="914400" rtl="0" eaLnBrk="1" fontAlgn="auto" latinLnBrk="0" hangingPunct="1">
              <a:lnSpc>
                <a:spcPct val="100000"/>
              </a:lnSpc>
              <a:spcBef>
                <a:spcPts val="0"/>
              </a:spcBef>
              <a:spcAft>
                <a:spcPts val="0"/>
              </a:spcAft>
              <a:buClrTx/>
              <a:buSzTx/>
              <a:buFontTx/>
              <a:buNone/>
              <a:tabLst>
                <a:tab pos="898525" algn="l"/>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and in Jesus Christ, his only Son,</a:t>
            </a:r>
          </a:p>
          <a:p>
            <a:pPr marL="0" marR="0" lvl="0" indent="0" algn="l" defTabSz="914400" rtl="0" eaLnBrk="1" fontAlgn="auto" latinLnBrk="0" hangingPunct="1">
              <a:lnSpc>
                <a:spcPct val="100000"/>
              </a:lnSpc>
              <a:spcBef>
                <a:spcPts val="0"/>
              </a:spcBef>
              <a:spcAft>
                <a:spcPts val="0"/>
              </a:spcAft>
              <a:buClrTx/>
              <a:buSzTx/>
              <a:buFontTx/>
              <a:buNone/>
              <a:tabLst>
                <a:tab pos="898525" algn="l"/>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our Lord, who was conceived by the Holy Spirit, </a:t>
            </a:r>
            <a:br>
              <a:rPr kumimoji="0" lang="en-US" sz="4400" b="1" i="0" u="none" strike="noStrike" kern="1200" cap="none" spc="0" normalizeH="0" baseline="0" noProof="0" dirty="0">
                <a:ln>
                  <a:noFill/>
                </a:ln>
                <a:solidFill>
                  <a:prstClr val="white"/>
                </a:solidFill>
                <a:effectLst/>
                <a:uLnTx/>
                <a:uFillTx/>
                <a:latin typeface="Calibri"/>
                <a:ea typeface="+mn-ea"/>
                <a:cs typeface="+mn-cs"/>
              </a:rPr>
            </a:br>
            <a:r>
              <a:rPr kumimoji="0" lang="en-US" sz="4400" b="1" i="0" u="none" strike="noStrike" kern="1200" cap="none" spc="0" normalizeH="0" baseline="0" noProof="0" dirty="0">
                <a:ln>
                  <a:noFill/>
                </a:ln>
                <a:solidFill>
                  <a:prstClr val="white"/>
                </a:solidFill>
                <a:effectLst/>
                <a:uLnTx/>
                <a:uFillTx/>
                <a:latin typeface="Calibri"/>
                <a:ea typeface="+mn-ea"/>
                <a:cs typeface="+mn-cs"/>
              </a:rPr>
              <a:t>born of the Virgin Mary, </a:t>
            </a:r>
            <a:br>
              <a:rPr kumimoji="0" lang="en-US" sz="4400" b="1" i="0" u="none" strike="noStrike" kern="1200" cap="none" spc="0" normalizeH="0" baseline="0" noProof="0" dirty="0">
                <a:ln>
                  <a:noFill/>
                </a:ln>
                <a:solidFill>
                  <a:prstClr val="white"/>
                </a:solidFill>
                <a:effectLst/>
                <a:uLnTx/>
                <a:uFillTx/>
                <a:latin typeface="Calibri"/>
                <a:ea typeface="+mn-ea"/>
                <a:cs typeface="+mn-cs"/>
              </a:rPr>
            </a:br>
            <a:endParaRPr kumimoji="0" lang="en-US" sz="4400" b="1" i="0" u="none" strike="noStrike" kern="1200" cap="none" spc="0" normalizeH="0" baseline="0" noProof="0" dirty="0">
              <a:ln>
                <a:noFill/>
              </a:ln>
              <a:solidFill>
                <a:prstClr val="white"/>
              </a:solidFill>
              <a:effectLst/>
              <a:uLnTx/>
              <a:uFillTx/>
              <a:latin typeface="Calibri"/>
              <a:ea typeface="+mn-ea"/>
              <a:cs typeface="+mn-cs"/>
            </a:endParaRPr>
          </a:p>
        </p:txBody>
      </p:sp>
      <p:sp>
        <p:nvSpPr>
          <p:cNvPr id="3" name="TextBox 2">
            <a:extLst>
              <a:ext uri="{FF2B5EF4-FFF2-40B4-BE49-F238E27FC236}">
                <a16:creationId xmlns:a16="http://schemas.microsoft.com/office/drawing/2014/main" id="{D037E95A-F5F0-A827-7346-8FC2B850DF02}"/>
              </a:ext>
            </a:extLst>
          </p:cNvPr>
          <p:cNvSpPr txBox="1"/>
          <p:nvPr/>
        </p:nvSpPr>
        <p:spPr>
          <a:xfrm>
            <a:off x="72008" y="0"/>
            <a:ext cx="882047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3600" b="1" i="0" u="none" strike="noStrike" kern="1200" cap="none" spc="0" normalizeH="0" baseline="0" noProof="0" dirty="0">
                <a:ln>
                  <a:noFill/>
                </a:ln>
                <a:solidFill>
                  <a:prstClr val="white"/>
                </a:solidFill>
                <a:effectLst/>
                <a:uLnTx/>
                <a:uFillTx/>
                <a:latin typeface="Calibri" pitchFamily="34" charset="0"/>
                <a:ea typeface="+mn-ea"/>
                <a:cs typeface="+mn-cs"/>
              </a:rPr>
              <a:t>APOSTLES’ CREED</a:t>
            </a:r>
          </a:p>
        </p:txBody>
      </p:sp>
    </p:spTree>
    <p:extLst>
      <p:ext uri="{BB962C8B-B14F-4D97-AF65-F5344CB8AC3E}">
        <p14:creationId xmlns:p14="http://schemas.microsoft.com/office/powerpoint/2010/main" val="39160996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48DE077-5AE2-2DD9-7AB7-13D12F766DCA}"/>
              </a:ext>
            </a:extLst>
          </p:cNvPr>
          <p:cNvSpPr txBox="1"/>
          <p:nvPr/>
        </p:nvSpPr>
        <p:spPr>
          <a:xfrm>
            <a:off x="395536" y="836712"/>
            <a:ext cx="8136904" cy="48320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tab pos="898525" algn="l"/>
              </a:tabLst>
              <a:defRPr/>
            </a:pPr>
            <a:br>
              <a:rPr kumimoji="0" lang="en-US" sz="4400" b="1" i="0" u="none" strike="noStrike" kern="1200" cap="none" spc="0" normalizeH="0" baseline="0" noProof="0" dirty="0">
                <a:ln>
                  <a:noFill/>
                </a:ln>
                <a:solidFill>
                  <a:prstClr val="white"/>
                </a:solidFill>
                <a:effectLst/>
                <a:uLnTx/>
                <a:uFillTx/>
                <a:latin typeface="Calibri"/>
                <a:ea typeface="+mn-ea"/>
                <a:cs typeface="+mn-cs"/>
              </a:rPr>
            </a:br>
            <a:r>
              <a:rPr kumimoji="0" lang="en-US" sz="4400" b="1" i="0" u="none" strike="noStrike" kern="1200" cap="none" spc="0" normalizeH="0" baseline="0" noProof="0" dirty="0">
                <a:ln>
                  <a:noFill/>
                </a:ln>
                <a:solidFill>
                  <a:prstClr val="white"/>
                </a:solidFill>
                <a:effectLst/>
                <a:uLnTx/>
                <a:uFillTx/>
                <a:latin typeface="Calibri"/>
                <a:ea typeface="+mn-ea"/>
                <a:cs typeface="+mn-cs"/>
              </a:rPr>
              <a:t>suffered under Pontius Pilate, </a:t>
            </a:r>
            <a:br>
              <a:rPr kumimoji="0" lang="en-US" sz="4400" b="1" i="0" u="none" strike="noStrike" kern="1200" cap="none" spc="0" normalizeH="0" baseline="0" noProof="0" dirty="0">
                <a:ln>
                  <a:noFill/>
                </a:ln>
                <a:solidFill>
                  <a:prstClr val="white"/>
                </a:solidFill>
                <a:effectLst/>
                <a:uLnTx/>
                <a:uFillTx/>
                <a:latin typeface="Calibri"/>
                <a:ea typeface="+mn-ea"/>
                <a:cs typeface="+mn-cs"/>
              </a:rPr>
            </a:br>
            <a:r>
              <a:rPr kumimoji="0" lang="en-US" sz="4400" b="1" i="0" u="none" strike="noStrike" kern="1200" cap="none" spc="0" normalizeH="0" baseline="0" noProof="0" dirty="0">
                <a:ln>
                  <a:noFill/>
                </a:ln>
                <a:solidFill>
                  <a:prstClr val="white"/>
                </a:solidFill>
                <a:effectLst/>
                <a:uLnTx/>
                <a:uFillTx/>
                <a:latin typeface="Calibri"/>
                <a:ea typeface="+mn-ea"/>
                <a:cs typeface="+mn-cs"/>
              </a:rPr>
              <a:t>was crucified, died and was buried;</a:t>
            </a:r>
          </a:p>
          <a:p>
            <a:pPr marL="0" marR="0" lvl="0" indent="0" algn="l" defTabSz="914400" rtl="0" eaLnBrk="1" fontAlgn="auto" latinLnBrk="0" hangingPunct="1">
              <a:lnSpc>
                <a:spcPct val="100000"/>
              </a:lnSpc>
              <a:spcBef>
                <a:spcPts val="0"/>
              </a:spcBef>
              <a:spcAft>
                <a:spcPts val="0"/>
              </a:spcAft>
              <a:buClrTx/>
              <a:buSzTx/>
              <a:buFontTx/>
              <a:buNone/>
              <a:tabLst>
                <a:tab pos="898525" algn="l"/>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he descended into hell;</a:t>
            </a:r>
          </a:p>
          <a:p>
            <a:pPr marL="0" marR="0" lvl="0" indent="0" algn="l" defTabSz="914400" rtl="0" eaLnBrk="1" fontAlgn="auto" latinLnBrk="0" hangingPunct="1">
              <a:lnSpc>
                <a:spcPct val="100000"/>
              </a:lnSpc>
              <a:spcBef>
                <a:spcPts val="0"/>
              </a:spcBef>
              <a:spcAft>
                <a:spcPts val="0"/>
              </a:spcAft>
              <a:buClrTx/>
              <a:buSzTx/>
              <a:buFontTx/>
              <a:buNone/>
              <a:tabLst>
                <a:tab pos="898525" algn="l"/>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on the third day he rose again from the dead;</a:t>
            </a:r>
          </a:p>
        </p:txBody>
      </p:sp>
      <p:sp>
        <p:nvSpPr>
          <p:cNvPr id="3" name="TextBox 2">
            <a:extLst>
              <a:ext uri="{FF2B5EF4-FFF2-40B4-BE49-F238E27FC236}">
                <a16:creationId xmlns:a16="http://schemas.microsoft.com/office/drawing/2014/main" id="{D037E95A-F5F0-A827-7346-8FC2B850DF02}"/>
              </a:ext>
            </a:extLst>
          </p:cNvPr>
          <p:cNvSpPr txBox="1"/>
          <p:nvPr/>
        </p:nvSpPr>
        <p:spPr>
          <a:xfrm>
            <a:off x="395536" y="0"/>
            <a:ext cx="849694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3600" b="1" i="0" u="none" strike="noStrike" kern="1200" cap="none" spc="0" normalizeH="0" baseline="0" noProof="0" dirty="0">
                <a:ln>
                  <a:noFill/>
                </a:ln>
                <a:solidFill>
                  <a:prstClr val="white"/>
                </a:solidFill>
                <a:effectLst/>
                <a:uLnTx/>
                <a:uFillTx/>
                <a:latin typeface="Calibri" pitchFamily="34" charset="0"/>
                <a:ea typeface="+mn-ea"/>
                <a:cs typeface="+mn-cs"/>
              </a:rPr>
              <a:t>APOSTLES’ CREED</a:t>
            </a:r>
          </a:p>
        </p:txBody>
      </p:sp>
    </p:spTree>
    <p:extLst>
      <p:ext uri="{BB962C8B-B14F-4D97-AF65-F5344CB8AC3E}">
        <p14:creationId xmlns:p14="http://schemas.microsoft.com/office/powerpoint/2010/main" val="34679065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4A86FC0-1737-2D65-B4A4-0E597645FD0E}"/>
              </a:ext>
            </a:extLst>
          </p:cNvPr>
          <p:cNvSpPr txBox="1"/>
          <p:nvPr/>
        </p:nvSpPr>
        <p:spPr>
          <a:xfrm>
            <a:off x="172688" y="0"/>
            <a:ext cx="871979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3600" b="1" i="0" u="none" strike="noStrike" kern="1200" cap="none" spc="0" normalizeH="0" baseline="0" noProof="0" dirty="0">
                <a:ln>
                  <a:noFill/>
                </a:ln>
                <a:solidFill>
                  <a:prstClr val="white"/>
                </a:solidFill>
                <a:effectLst/>
                <a:uLnTx/>
                <a:uFillTx/>
                <a:latin typeface="Calibri" pitchFamily="34" charset="0"/>
                <a:ea typeface="+mn-ea"/>
                <a:cs typeface="+mn-cs"/>
              </a:rPr>
              <a:t>APOSTLES’ CREED</a:t>
            </a:r>
          </a:p>
        </p:txBody>
      </p:sp>
      <p:sp>
        <p:nvSpPr>
          <p:cNvPr id="3" name="TextBox 2">
            <a:extLst>
              <a:ext uri="{FF2B5EF4-FFF2-40B4-BE49-F238E27FC236}">
                <a16:creationId xmlns:a16="http://schemas.microsoft.com/office/drawing/2014/main" id="{97EFF276-4E86-FD20-EB32-49D72DE8EE55}"/>
              </a:ext>
            </a:extLst>
          </p:cNvPr>
          <p:cNvSpPr txBox="1"/>
          <p:nvPr/>
        </p:nvSpPr>
        <p:spPr>
          <a:xfrm>
            <a:off x="172688" y="1012954"/>
            <a:ext cx="8964488" cy="48320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tab pos="898525" algn="l"/>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he ascended into heaven,</a:t>
            </a:r>
          </a:p>
          <a:p>
            <a:pPr marL="0" marR="0" lvl="0" indent="0" algn="l" defTabSz="914400" rtl="0" eaLnBrk="1" fontAlgn="auto" latinLnBrk="0" hangingPunct="1">
              <a:lnSpc>
                <a:spcPct val="100000"/>
              </a:lnSpc>
              <a:spcBef>
                <a:spcPts val="0"/>
              </a:spcBef>
              <a:spcAft>
                <a:spcPts val="0"/>
              </a:spcAft>
              <a:buClrTx/>
              <a:buSzTx/>
              <a:buFontTx/>
              <a:buNone/>
              <a:tabLst>
                <a:tab pos="898525" algn="l"/>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and is seated at the right hand of God the Father almighty;</a:t>
            </a:r>
          </a:p>
          <a:p>
            <a:pPr marL="0" marR="0" lvl="0" indent="0" algn="l" defTabSz="914400" rtl="0" eaLnBrk="1" fontAlgn="auto" latinLnBrk="0" hangingPunct="1">
              <a:lnSpc>
                <a:spcPct val="100000"/>
              </a:lnSpc>
              <a:spcBef>
                <a:spcPts val="0"/>
              </a:spcBef>
              <a:spcAft>
                <a:spcPts val="0"/>
              </a:spcAft>
              <a:buClrTx/>
              <a:buSzTx/>
              <a:buFontTx/>
              <a:buNone/>
              <a:tabLst>
                <a:tab pos="898525" algn="l"/>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from there he will come to judge </a:t>
            </a:r>
          </a:p>
          <a:p>
            <a:pPr marL="0" marR="0" lvl="0" indent="0" algn="l" defTabSz="914400" rtl="0" eaLnBrk="1" fontAlgn="auto" latinLnBrk="0" hangingPunct="1">
              <a:lnSpc>
                <a:spcPct val="100000"/>
              </a:lnSpc>
              <a:spcBef>
                <a:spcPts val="0"/>
              </a:spcBef>
              <a:spcAft>
                <a:spcPts val="0"/>
              </a:spcAft>
              <a:buClrTx/>
              <a:buSzTx/>
              <a:buFontTx/>
              <a:buNone/>
              <a:tabLst>
                <a:tab pos="898525" algn="l"/>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the living and the dead.</a:t>
            </a:r>
          </a:p>
          <a:p>
            <a:pPr marL="0" marR="0" lvl="0" indent="0" algn="l" defTabSz="914400" rtl="0" eaLnBrk="1" fontAlgn="auto" latinLnBrk="0" hangingPunct="1">
              <a:lnSpc>
                <a:spcPct val="100000"/>
              </a:lnSpc>
              <a:spcBef>
                <a:spcPts val="0"/>
              </a:spcBef>
              <a:spcAft>
                <a:spcPts val="0"/>
              </a:spcAft>
              <a:buClrTx/>
              <a:buSzTx/>
              <a:buFontTx/>
              <a:buNone/>
              <a:tabLst>
                <a:tab pos="898525" algn="l"/>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I believe in the Holy Spirit,</a:t>
            </a:r>
          </a:p>
          <a:p>
            <a:pPr marL="0" marR="0" lvl="0" indent="0" algn="l" defTabSz="914400" rtl="0" eaLnBrk="1" fontAlgn="auto" latinLnBrk="0" hangingPunct="1">
              <a:lnSpc>
                <a:spcPct val="100000"/>
              </a:lnSpc>
              <a:spcBef>
                <a:spcPts val="0"/>
              </a:spcBef>
              <a:spcAft>
                <a:spcPts val="0"/>
              </a:spcAft>
              <a:buClrTx/>
              <a:buSzTx/>
              <a:buFontTx/>
              <a:buNone/>
              <a:tabLst>
                <a:tab pos="898525" algn="l"/>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the holy Catholic Church,</a:t>
            </a:r>
          </a:p>
        </p:txBody>
      </p:sp>
    </p:spTree>
    <p:extLst>
      <p:ext uri="{BB962C8B-B14F-4D97-AF65-F5344CB8AC3E}">
        <p14:creationId xmlns:p14="http://schemas.microsoft.com/office/powerpoint/2010/main" val="25563448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4A86FC0-1737-2D65-B4A4-0E597645FD0E}"/>
              </a:ext>
            </a:extLst>
          </p:cNvPr>
          <p:cNvSpPr txBox="1"/>
          <p:nvPr/>
        </p:nvSpPr>
        <p:spPr>
          <a:xfrm>
            <a:off x="0" y="0"/>
            <a:ext cx="889248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3600" b="1" i="0" u="none" strike="noStrike" kern="1200" cap="none" spc="0" normalizeH="0" baseline="0" noProof="0" dirty="0">
                <a:ln>
                  <a:noFill/>
                </a:ln>
                <a:solidFill>
                  <a:prstClr val="white"/>
                </a:solidFill>
                <a:effectLst/>
                <a:uLnTx/>
                <a:uFillTx/>
                <a:latin typeface="Calibri" pitchFamily="34" charset="0"/>
                <a:ea typeface="+mn-ea"/>
                <a:cs typeface="+mn-cs"/>
              </a:rPr>
              <a:t>APOSTLES’ CREED</a:t>
            </a:r>
          </a:p>
        </p:txBody>
      </p:sp>
      <p:sp>
        <p:nvSpPr>
          <p:cNvPr id="3" name="TextBox 2">
            <a:extLst>
              <a:ext uri="{FF2B5EF4-FFF2-40B4-BE49-F238E27FC236}">
                <a16:creationId xmlns:a16="http://schemas.microsoft.com/office/drawing/2014/main" id="{97EFF276-4E86-FD20-EB32-49D72DE8EE55}"/>
              </a:ext>
            </a:extLst>
          </p:cNvPr>
          <p:cNvSpPr txBox="1"/>
          <p:nvPr/>
        </p:nvSpPr>
        <p:spPr>
          <a:xfrm>
            <a:off x="195552" y="1484784"/>
            <a:ext cx="8964488" cy="280076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tab pos="898525" algn="l"/>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the communion of saints,</a:t>
            </a:r>
          </a:p>
          <a:p>
            <a:pPr marL="0" marR="0" lvl="0" indent="0" algn="l" defTabSz="914400" rtl="0" eaLnBrk="1" fontAlgn="auto" latinLnBrk="0" hangingPunct="1">
              <a:lnSpc>
                <a:spcPct val="100000"/>
              </a:lnSpc>
              <a:spcBef>
                <a:spcPts val="0"/>
              </a:spcBef>
              <a:spcAft>
                <a:spcPts val="0"/>
              </a:spcAft>
              <a:buClrTx/>
              <a:buSzTx/>
              <a:buFontTx/>
              <a:buNone/>
              <a:tabLst>
                <a:tab pos="898525" algn="l"/>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the forgiveness of sins,</a:t>
            </a:r>
          </a:p>
          <a:p>
            <a:pPr marL="0" marR="0" lvl="0" indent="0" algn="l" defTabSz="914400" rtl="0" eaLnBrk="1" fontAlgn="auto" latinLnBrk="0" hangingPunct="1">
              <a:lnSpc>
                <a:spcPct val="100000"/>
              </a:lnSpc>
              <a:spcBef>
                <a:spcPts val="0"/>
              </a:spcBef>
              <a:spcAft>
                <a:spcPts val="0"/>
              </a:spcAft>
              <a:buClrTx/>
              <a:buSzTx/>
              <a:buFontTx/>
              <a:buNone/>
              <a:tabLst>
                <a:tab pos="898525" algn="l"/>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the resurrection of the body,</a:t>
            </a:r>
          </a:p>
          <a:p>
            <a:pPr marL="0" marR="0" lvl="0" indent="0" algn="l" defTabSz="914400" rtl="0" eaLnBrk="1" fontAlgn="auto" latinLnBrk="0" hangingPunct="1">
              <a:lnSpc>
                <a:spcPct val="100000"/>
              </a:lnSpc>
              <a:spcBef>
                <a:spcPts val="0"/>
              </a:spcBef>
              <a:spcAft>
                <a:spcPts val="0"/>
              </a:spcAft>
              <a:buClrTx/>
              <a:buSzTx/>
              <a:buFontTx/>
              <a:buNone/>
              <a:tabLst>
                <a:tab pos="898525" algn="l"/>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and life everlasting. Amen.</a:t>
            </a:r>
          </a:p>
        </p:txBody>
      </p:sp>
    </p:spTree>
    <p:extLst>
      <p:ext uri="{BB962C8B-B14F-4D97-AF65-F5344CB8AC3E}">
        <p14:creationId xmlns:p14="http://schemas.microsoft.com/office/powerpoint/2010/main" val="9984505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B82E7EF-6900-F079-F383-D69F5E5D30F3}"/>
              </a:ext>
            </a:extLst>
          </p:cNvPr>
          <p:cNvSpPr txBox="1"/>
          <p:nvPr/>
        </p:nvSpPr>
        <p:spPr>
          <a:xfrm>
            <a:off x="2483768" y="332656"/>
            <a:ext cx="6192688" cy="39703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itchFamily="34" charset="0"/>
                <a:ea typeface="+mn-ea"/>
                <a:cs typeface="+mn-cs"/>
              </a:rPr>
              <a:t>PRAYERS OF THE FAITHFUL</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white"/>
              </a:solidFill>
              <a:effectLst/>
              <a:uLnTx/>
              <a:uFillTx/>
              <a:latin typeface="Calibri"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white"/>
              </a:solidFill>
              <a:effectLst/>
              <a:uLnTx/>
              <a:uFillTx/>
              <a:latin typeface="Calibri"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7200" b="1" i="0" u="none" strike="noStrike" kern="1200" cap="none" spc="0" normalizeH="0" baseline="0" noProof="0" dirty="0">
                <a:ln>
                  <a:noFill/>
                </a:ln>
                <a:solidFill>
                  <a:prstClr val="white"/>
                </a:solidFill>
                <a:effectLst/>
                <a:uLnTx/>
                <a:uFillTx/>
                <a:latin typeface="Calibri" pitchFamily="34" charset="0"/>
                <a:ea typeface="+mn-ea"/>
                <a:cs typeface="+mn-cs"/>
              </a:rPr>
              <a:t>R — Lord, hear our prayer. </a:t>
            </a:r>
          </a:p>
        </p:txBody>
      </p:sp>
    </p:spTree>
    <p:extLst>
      <p:ext uri="{BB962C8B-B14F-4D97-AF65-F5344CB8AC3E}">
        <p14:creationId xmlns:p14="http://schemas.microsoft.com/office/powerpoint/2010/main" val="28433527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0"/>
            <a:ext cx="8892480" cy="604780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a:ln>
                  <a:noFill/>
                </a:ln>
                <a:solidFill>
                  <a:prstClr val="white"/>
                </a:solidFill>
                <a:effectLst/>
                <a:uLnTx/>
                <a:uFillTx/>
                <a:latin typeface="Calibri" pitchFamily="34" charset="0"/>
                <a:ea typeface="+mn-ea"/>
                <a:cs typeface="+mn-cs"/>
              </a:rPr>
              <a:t>EASTER COMMUNITY PRAYER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white"/>
              </a:solidFill>
              <a:effectLst/>
              <a:uLnTx/>
              <a:uFillTx/>
              <a:latin typeface="Calibri"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pitchFamily="34" charset="0"/>
                <a:ea typeface="+mn-ea"/>
                <a:cs typeface="+mn-cs"/>
              </a:rPr>
              <a:t>God of power and might, by your holy will you raised Jesus from the dead so that we might share his life eternally. As we rejoice and give you thanks for your great goodness and mercy, help us to reach out to those who do not yet believe in the truth of the gospel. </a:t>
            </a:r>
          </a:p>
        </p:txBody>
      </p:sp>
    </p:spTree>
    <p:extLst>
      <p:ext uri="{BB962C8B-B14F-4D97-AF65-F5344CB8AC3E}">
        <p14:creationId xmlns:p14="http://schemas.microsoft.com/office/powerpoint/2010/main" val="5838662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51520" y="180000"/>
            <a:ext cx="8676480" cy="648000"/>
          </a:xfrm>
        </p:spPr>
        <p:txBody>
          <a:bodyPr/>
          <a:lstStyle/>
          <a:p>
            <a:endParaRPr lang="en-AU" dirty="0"/>
          </a:p>
        </p:txBody>
      </p:sp>
      <p:sp>
        <p:nvSpPr>
          <p:cNvPr id="3" name="Text Placeholder 2"/>
          <p:cNvSpPr>
            <a:spLocks noGrp="1"/>
          </p:cNvSpPr>
          <p:nvPr>
            <p:ph type="body" sz="quarter" idx="14"/>
          </p:nvPr>
        </p:nvSpPr>
        <p:spPr>
          <a:xfrm>
            <a:off x="251520" y="1052736"/>
            <a:ext cx="8640280" cy="4752528"/>
          </a:xfrm>
        </p:spPr>
        <p:txBody>
          <a:bodyPr/>
          <a:lstStyle/>
          <a:p>
            <a:endParaRPr lang="en-AU" dirty="0"/>
          </a:p>
        </p:txBody>
      </p:sp>
      <p:sp>
        <p:nvSpPr>
          <p:cNvPr id="4" name="Text Placeholder 3"/>
          <p:cNvSpPr>
            <a:spLocks noGrp="1"/>
          </p:cNvSpPr>
          <p:nvPr>
            <p:ph type="body" sz="quarter" idx="15"/>
          </p:nvPr>
        </p:nvSpPr>
        <p:spPr>
          <a:xfrm>
            <a:off x="251520" y="5877272"/>
            <a:ext cx="8713093" cy="980728"/>
          </a:xfrm>
        </p:spPr>
        <p:txBody>
          <a:bodyPr/>
          <a:lstStyle/>
          <a:p>
            <a:pPr lvl="0">
              <a:spcBef>
                <a:spcPts val="0"/>
              </a:spcBef>
            </a:pPr>
            <a:r>
              <a:rPr lang="en-US" sz="1400" b="1" dirty="0"/>
              <a:t>Music &amp; Lyrics By: </a:t>
            </a:r>
            <a:r>
              <a:rPr lang="en-US" sz="1400" b="1" dirty="0">
                <a:solidFill>
                  <a:srgbClr val="FF0000"/>
                </a:solidFill>
              </a:rPr>
              <a:t>(</a:t>
            </a:r>
            <a:r>
              <a:rPr lang="en-US" sz="1400" b="1" i="1" dirty="0">
                <a:solidFill>
                  <a:srgbClr val="FF0000"/>
                </a:solidFill>
              </a:rPr>
              <a:t>Please Insert Details Here</a:t>
            </a:r>
            <a:r>
              <a:rPr lang="en-US" sz="1400" b="1" dirty="0">
                <a:solidFill>
                  <a:srgbClr val="FF0000"/>
                </a:solidFill>
              </a:rPr>
              <a:t>)</a:t>
            </a:r>
          </a:p>
          <a:p>
            <a:pPr lvl="0">
              <a:spcBef>
                <a:spcPts val="0"/>
              </a:spcBef>
            </a:pPr>
            <a:r>
              <a:rPr lang="en-AU" sz="1400" dirty="0"/>
              <a:t>All music reproduced with permission of ONE LICENSE No. A-642058 or</a:t>
            </a:r>
          </a:p>
          <a:p>
            <a:pPr lvl="0">
              <a:spcBef>
                <a:spcPts val="0"/>
              </a:spcBef>
            </a:pPr>
            <a:r>
              <a:rPr lang="en-AU" sz="1400" dirty="0"/>
              <a:t>Christian Copyright Licensing No. 219857</a:t>
            </a:r>
          </a:p>
          <a:p>
            <a:pPr lvl="0">
              <a:spcBef>
                <a:spcPts val="0"/>
              </a:spcBef>
            </a:pPr>
            <a:r>
              <a:rPr lang="en-AU" sz="1400" dirty="0"/>
              <a:t>Graphics Used with Permission of </a:t>
            </a:r>
            <a:r>
              <a:rPr lang="en-AU" sz="1400" dirty="0" err="1"/>
              <a:t>Sr</a:t>
            </a:r>
            <a:r>
              <a:rPr lang="en-AU" sz="1400" dirty="0"/>
              <a:t> Susan Daily IBVM.</a:t>
            </a:r>
          </a:p>
          <a:p>
            <a:endParaRPr lang="en-AU" dirty="0"/>
          </a:p>
        </p:txBody>
      </p:sp>
    </p:spTree>
    <p:extLst>
      <p:ext uri="{BB962C8B-B14F-4D97-AF65-F5344CB8AC3E}">
        <p14:creationId xmlns:p14="http://schemas.microsoft.com/office/powerpoint/2010/main" val="9481981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188640"/>
            <a:ext cx="9036496" cy="618630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pitchFamily="34" charset="0"/>
                <a:ea typeface="+mn-ea"/>
                <a:cs typeface="+mn-cs"/>
              </a:rPr>
              <a:t>EASTER COMMUNITY PRAYER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white"/>
              </a:solidFill>
              <a:effectLst/>
              <a:uLnTx/>
              <a:uFillTx/>
              <a:latin typeface="Calibri"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pitchFamily="34" charset="0"/>
                <a:ea typeface="+mn-ea"/>
                <a:cs typeface="+mn-cs"/>
              </a:rPr>
              <a:t>Fill us with your compassion so that we may serve the weak and needy for love of you.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pitchFamily="34" charset="0"/>
                <a:ea typeface="+mn-ea"/>
                <a:cs typeface="+mn-cs"/>
              </a:rPr>
              <a:t>Strengthen the faith of our families so that we may grow together in love. May your joy grow in us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pitchFamily="34" charset="0"/>
                <a:ea typeface="+mn-ea"/>
                <a:cs typeface="+mn-cs"/>
              </a:rPr>
              <a:t>day by day.</a:t>
            </a:r>
          </a:p>
        </p:txBody>
      </p:sp>
    </p:spTree>
    <p:extLst>
      <p:ext uri="{BB962C8B-B14F-4D97-AF65-F5344CB8AC3E}">
        <p14:creationId xmlns:p14="http://schemas.microsoft.com/office/powerpoint/2010/main" val="18336049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119243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802"/>
            <a:ext cx="9144000"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91440" y="2099371"/>
            <a:ext cx="8961120" cy="4493538"/>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6600" b="1" i="0" u="none" strike="noStrike" kern="1200" cap="none" spc="0" normalizeH="0" baseline="0" noProof="0" dirty="0">
                <a:ln>
                  <a:noFill/>
                </a:ln>
                <a:solidFill>
                  <a:srgbClr val="002060"/>
                </a:solidFill>
                <a:effectLst/>
                <a:uLnTx/>
                <a:uFillTx/>
                <a:latin typeface="Calibri"/>
                <a:ea typeface="+mn-ea"/>
                <a:cs typeface="+mn-cs"/>
              </a:rPr>
              <a:t>OUR FIRST COLLECTION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3200" b="1" i="0" u="none" strike="noStrike" kern="1200" cap="none" spc="0" normalizeH="0" baseline="0" noProof="0" dirty="0">
                <a:ln>
                  <a:noFill/>
                </a:ln>
                <a:solidFill>
                  <a:prstClr val="black"/>
                </a:solidFill>
                <a:effectLst/>
                <a:uLnTx/>
                <a:uFillTx/>
                <a:latin typeface="Calibri"/>
                <a:ea typeface="+mn-ea"/>
                <a:cs typeface="+mn-cs"/>
              </a:rPr>
              <a:t>supports priests currently serving in the Parramatta diocese as well as those who are retired or sick.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6000" b="1" i="0" u="none" strike="noStrike" kern="1200" cap="none" spc="0" normalizeH="0" baseline="0" noProof="0" dirty="0">
                <a:ln>
                  <a:noFill/>
                </a:ln>
                <a:solidFill>
                  <a:srgbClr val="FF0000"/>
                </a:solidFill>
                <a:effectLst/>
                <a:uLnTx/>
                <a:uFillTx/>
                <a:latin typeface="Calibri"/>
                <a:ea typeface="+mn-ea"/>
                <a:cs typeface="+mn-cs"/>
              </a:rPr>
              <a:t>OUR SECOND COLLECTION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3200" b="1" i="0" u="none" strike="noStrike" kern="1200" cap="none" spc="0" normalizeH="0" baseline="0" noProof="0" dirty="0">
                <a:ln>
                  <a:noFill/>
                </a:ln>
                <a:solidFill>
                  <a:prstClr val="black"/>
                </a:solidFill>
                <a:effectLst/>
                <a:uLnTx/>
                <a:uFillTx/>
                <a:latin typeface="Calibri"/>
                <a:ea typeface="+mn-ea"/>
                <a:cs typeface="+mn-cs"/>
              </a:rPr>
              <a:t>SUPPORTS OUR ON GOING OVERHEADS AND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3200" b="1" i="0" u="none" strike="noStrike" kern="1200" cap="none" spc="0" normalizeH="0" baseline="0" noProof="0" dirty="0">
                <a:ln>
                  <a:noFill/>
                </a:ln>
                <a:solidFill>
                  <a:prstClr val="black"/>
                </a:solidFill>
                <a:effectLst/>
                <a:uLnTx/>
                <a:uFillTx/>
                <a:latin typeface="Calibri"/>
                <a:ea typeface="+mn-ea"/>
                <a:cs typeface="+mn-cs"/>
              </a:rPr>
              <a:t>DAY TO DAY EXPENSES OF OUR PARISH…</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32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948875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51520" y="180000"/>
            <a:ext cx="8676480" cy="648000"/>
          </a:xfrm>
        </p:spPr>
        <p:txBody>
          <a:bodyPr/>
          <a:lstStyle/>
          <a:p>
            <a:endParaRPr lang="en-AU" dirty="0"/>
          </a:p>
        </p:txBody>
      </p:sp>
      <p:sp>
        <p:nvSpPr>
          <p:cNvPr id="3" name="Text Placeholder 2"/>
          <p:cNvSpPr>
            <a:spLocks noGrp="1"/>
          </p:cNvSpPr>
          <p:nvPr>
            <p:ph type="body" sz="quarter" idx="14"/>
          </p:nvPr>
        </p:nvSpPr>
        <p:spPr>
          <a:xfrm>
            <a:off x="251520" y="1052736"/>
            <a:ext cx="8640280" cy="4752528"/>
          </a:xfrm>
        </p:spPr>
        <p:txBody>
          <a:bodyPr/>
          <a:lstStyle/>
          <a:p>
            <a:endParaRPr lang="en-AU" dirty="0"/>
          </a:p>
        </p:txBody>
      </p:sp>
      <p:sp>
        <p:nvSpPr>
          <p:cNvPr id="4" name="Text Placeholder 3"/>
          <p:cNvSpPr>
            <a:spLocks noGrp="1"/>
          </p:cNvSpPr>
          <p:nvPr>
            <p:ph type="body" sz="quarter" idx="15"/>
          </p:nvPr>
        </p:nvSpPr>
        <p:spPr>
          <a:xfrm>
            <a:off x="251520" y="5877272"/>
            <a:ext cx="8713093" cy="980728"/>
          </a:xfrm>
        </p:spPr>
        <p:txBody>
          <a:bodyPr/>
          <a:lstStyle/>
          <a:p>
            <a:pPr lvl="0">
              <a:spcBef>
                <a:spcPts val="0"/>
              </a:spcBef>
            </a:pPr>
            <a:r>
              <a:rPr lang="en-US" sz="1400" b="1" dirty="0"/>
              <a:t>Music &amp; Lyrics By: </a:t>
            </a:r>
            <a:r>
              <a:rPr lang="en-US" sz="1400" b="1" dirty="0">
                <a:solidFill>
                  <a:srgbClr val="FF0000"/>
                </a:solidFill>
              </a:rPr>
              <a:t>(</a:t>
            </a:r>
            <a:r>
              <a:rPr lang="en-US" sz="1400" b="1" i="1" dirty="0">
                <a:solidFill>
                  <a:srgbClr val="FF0000"/>
                </a:solidFill>
              </a:rPr>
              <a:t>Please Insert Details Here</a:t>
            </a:r>
            <a:r>
              <a:rPr lang="en-US" sz="1400" b="1" dirty="0">
                <a:solidFill>
                  <a:srgbClr val="FF0000"/>
                </a:solidFill>
              </a:rPr>
              <a:t>)</a:t>
            </a:r>
          </a:p>
          <a:p>
            <a:pPr lvl="0">
              <a:spcBef>
                <a:spcPts val="0"/>
              </a:spcBef>
            </a:pPr>
            <a:r>
              <a:rPr lang="en-AU" sz="1400" dirty="0"/>
              <a:t>All music reproduced with permission of ONE LICENSE No. A-642058 or</a:t>
            </a:r>
          </a:p>
          <a:p>
            <a:pPr lvl="0">
              <a:spcBef>
                <a:spcPts val="0"/>
              </a:spcBef>
            </a:pPr>
            <a:r>
              <a:rPr lang="en-AU" sz="1400" dirty="0"/>
              <a:t>Christian Copyright Licensing No. 219857</a:t>
            </a:r>
          </a:p>
          <a:p>
            <a:pPr lvl="0">
              <a:spcBef>
                <a:spcPts val="0"/>
              </a:spcBef>
            </a:pPr>
            <a:r>
              <a:rPr lang="en-AU" sz="1400" dirty="0"/>
              <a:t>Graphics Used with Permission of </a:t>
            </a:r>
            <a:r>
              <a:rPr lang="en-AU" sz="1400" dirty="0" err="1"/>
              <a:t>Sr</a:t>
            </a:r>
            <a:r>
              <a:rPr lang="en-AU" sz="1400" dirty="0"/>
              <a:t> Susan Daily IBVM.</a:t>
            </a:r>
          </a:p>
          <a:p>
            <a:endParaRPr lang="en-AU" dirty="0"/>
          </a:p>
        </p:txBody>
      </p:sp>
    </p:spTree>
    <p:extLst>
      <p:ext uri="{BB962C8B-B14F-4D97-AF65-F5344CB8AC3E}">
        <p14:creationId xmlns:p14="http://schemas.microsoft.com/office/powerpoint/2010/main" val="14447182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51520" y="180000"/>
            <a:ext cx="8676480" cy="648000"/>
          </a:xfrm>
        </p:spPr>
        <p:txBody>
          <a:bodyPr/>
          <a:lstStyle/>
          <a:p>
            <a:endParaRPr lang="en-AU" dirty="0"/>
          </a:p>
        </p:txBody>
      </p:sp>
      <p:sp>
        <p:nvSpPr>
          <p:cNvPr id="3" name="Text Placeholder 2"/>
          <p:cNvSpPr>
            <a:spLocks noGrp="1"/>
          </p:cNvSpPr>
          <p:nvPr>
            <p:ph type="body" sz="quarter" idx="14"/>
          </p:nvPr>
        </p:nvSpPr>
        <p:spPr>
          <a:xfrm>
            <a:off x="251520" y="1052736"/>
            <a:ext cx="8640280" cy="4752528"/>
          </a:xfrm>
        </p:spPr>
        <p:txBody>
          <a:bodyPr/>
          <a:lstStyle/>
          <a:p>
            <a:endParaRPr lang="en-AU" dirty="0"/>
          </a:p>
        </p:txBody>
      </p:sp>
      <p:sp>
        <p:nvSpPr>
          <p:cNvPr id="4" name="Text Placeholder 3"/>
          <p:cNvSpPr>
            <a:spLocks noGrp="1"/>
          </p:cNvSpPr>
          <p:nvPr>
            <p:ph type="body" sz="quarter" idx="15"/>
          </p:nvPr>
        </p:nvSpPr>
        <p:spPr>
          <a:xfrm>
            <a:off x="251520" y="5877272"/>
            <a:ext cx="8713093" cy="980728"/>
          </a:xfrm>
        </p:spPr>
        <p:txBody>
          <a:bodyPr/>
          <a:lstStyle/>
          <a:p>
            <a:pPr lvl="0">
              <a:spcBef>
                <a:spcPts val="0"/>
              </a:spcBef>
            </a:pPr>
            <a:r>
              <a:rPr lang="en-US" sz="1400" b="1" dirty="0"/>
              <a:t>Music &amp; Lyrics By: </a:t>
            </a:r>
            <a:r>
              <a:rPr lang="en-US" sz="1400" b="1" dirty="0">
                <a:solidFill>
                  <a:srgbClr val="FF0000"/>
                </a:solidFill>
              </a:rPr>
              <a:t>(</a:t>
            </a:r>
            <a:r>
              <a:rPr lang="en-US" sz="1400" b="1" i="1" dirty="0">
                <a:solidFill>
                  <a:srgbClr val="FF0000"/>
                </a:solidFill>
              </a:rPr>
              <a:t>Please Insert Details Here</a:t>
            </a:r>
            <a:r>
              <a:rPr lang="en-US" sz="1400" b="1" dirty="0">
                <a:solidFill>
                  <a:srgbClr val="FF0000"/>
                </a:solidFill>
              </a:rPr>
              <a:t>)</a:t>
            </a:r>
          </a:p>
          <a:p>
            <a:pPr lvl="0">
              <a:spcBef>
                <a:spcPts val="0"/>
              </a:spcBef>
            </a:pPr>
            <a:r>
              <a:rPr lang="en-AU" sz="1400" dirty="0"/>
              <a:t>All music reproduced with permission of ONE LICENSE No. A-642058 or</a:t>
            </a:r>
          </a:p>
          <a:p>
            <a:pPr lvl="0">
              <a:spcBef>
                <a:spcPts val="0"/>
              </a:spcBef>
            </a:pPr>
            <a:r>
              <a:rPr lang="en-AU" sz="1400" dirty="0"/>
              <a:t>Christian Copyright Licensing No. 219857</a:t>
            </a:r>
          </a:p>
          <a:p>
            <a:pPr lvl="0">
              <a:spcBef>
                <a:spcPts val="0"/>
              </a:spcBef>
            </a:pPr>
            <a:r>
              <a:rPr lang="en-AU" sz="1400" dirty="0"/>
              <a:t>Graphics Used with Permission of </a:t>
            </a:r>
            <a:r>
              <a:rPr lang="en-AU" sz="1400" dirty="0" err="1"/>
              <a:t>Sr</a:t>
            </a:r>
            <a:r>
              <a:rPr lang="en-AU" sz="1400" dirty="0"/>
              <a:t> Susan Daily IBVM.</a:t>
            </a:r>
          </a:p>
          <a:p>
            <a:endParaRPr lang="en-AU" dirty="0"/>
          </a:p>
        </p:txBody>
      </p:sp>
    </p:spTree>
    <p:extLst>
      <p:ext uri="{BB962C8B-B14F-4D97-AF65-F5344CB8AC3E}">
        <p14:creationId xmlns:p14="http://schemas.microsoft.com/office/powerpoint/2010/main" val="36638202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51520" y="180000"/>
            <a:ext cx="8676480" cy="648000"/>
          </a:xfrm>
        </p:spPr>
        <p:txBody>
          <a:bodyPr/>
          <a:lstStyle/>
          <a:p>
            <a:endParaRPr lang="en-AU" dirty="0"/>
          </a:p>
        </p:txBody>
      </p:sp>
      <p:sp>
        <p:nvSpPr>
          <p:cNvPr id="3" name="Text Placeholder 2"/>
          <p:cNvSpPr>
            <a:spLocks noGrp="1"/>
          </p:cNvSpPr>
          <p:nvPr>
            <p:ph type="body" sz="quarter" idx="14"/>
          </p:nvPr>
        </p:nvSpPr>
        <p:spPr>
          <a:xfrm>
            <a:off x="251520" y="1052736"/>
            <a:ext cx="8640280" cy="4752528"/>
          </a:xfrm>
        </p:spPr>
        <p:txBody>
          <a:bodyPr/>
          <a:lstStyle/>
          <a:p>
            <a:endParaRPr lang="en-AU" dirty="0"/>
          </a:p>
        </p:txBody>
      </p:sp>
      <p:sp>
        <p:nvSpPr>
          <p:cNvPr id="4" name="Text Placeholder 3"/>
          <p:cNvSpPr>
            <a:spLocks noGrp="1"/>
          </p:cNvSpPr>
          <p:nvPr>
            <p:ph type="body" sz="quarter" idx="15"/>
          </p:nvPr>
        </p:nvSpPr>
        <p:spPr>
          <a:xfrm>
            <a:off x="251520" y="5877272"/>
            <a:ext cx="8713093" cy="980728"/>
          </a:xfrm>
        </p:spPr>
        <p:txBody>
          <a:bodyPr/>
          <a:lstStyle/>
          <a:p>
            <a:pPr lvl="0">
              <a:spcBef>
                <a:spcPts val="0"/>
              </a:spcBef>
            </a:pPr>
            <a:r>
              <a:rPr lang="en-US" sz="1400" b="1" dirty="0"/>
              <a:t>Music &amp; Lyrics By: </a:t>
            </a:r>
            <a:r>
              <a:rPr lang="en-US" sz="1400" b="1" dirty="0">
                <a:solidFill>
                  <a:srgbClr val="FF0000"/>
                </a:solidFill>
              </a:rPr>
              <a:t>(</a:t>
            </a:r>
            <a:r>
              <a:rPr lang="en-US" sz="1400" b="1" i="1" dirty="0">
                <a:solidFill>
                  <a:srgbClr val="FF0000"/>
                </a:solidFill>
              </a:rPr>
              <a:t>Please Insert Details Here</a:t>
            </a:r>
            <a:r>
              <a:rPr lang="en-US" sz="1400" b="1" dirty="0">
                <a:solidFill>
                  <a:srgbClr val="FF0000"/>
                </a:solidFill>
              </a:rPr>
              <a:t>)</a:t>
            </a:r>
          </a:p>
          <a:p>
            <a:pPr lvl="0">
              <a:spcBef>
                <a:spcPts val="0"/>
              </a:spcBef>
            </a:pPr>
            <a:r>
              <a:rPr lang="en-AU" sz="1400" dirty="0"/>
              <a:t>All music reproduced with permission of ONE LICENSE No. A-642058 or</a:t>
            </a:r>
          </a:p>
          <a:p>
            <a:pPr lvl="0">
              <a:spcBef>
                <a:spcPts val="0"/>
              </a:spcBef>
            </a:pPr>
            <a:r>
              <a:rPr lang="en-AU" sz="1400" dirty="0"/>
              <a:t>Christian Copyright Licensing No. 219857</a:t>
            </a:r>
          </a:p>
          <a:p>
            <a:pPr lvl="0">
              <a:spcBef>
                <a:spcPts val="0"/>
              </a:spcBef>
            </a:pPr>
            <a:r>
              <a:rPr lang="en-AU" sz="1400" dirty="0"/>
              <a:t>Graphics Used with Permission of </a:t>
            </a:r>
            <a:r>
              <a:rPr lang="en-AU" sz="1400" dirty="0" err="1"/>
              <a:t>Sr</a:t>
            </a:r>
            <a:r>
              <a:rPr lang="en-AU" sz="1400" dirty="0"/>
              <a:t> Susan Daily IBVM.</a:t>
            </a:r>
          </a:p>
          <a:p>
            <a:endParaRPr lang="en-AU" dirty="0"/>
          </a:p>
        </p:txBody>
      </p:sp>
    </p:spTree>
    <p:extLst>
      <p:ext uri="{BB962C8B-B14F-4D97-AF65-F5344CB8AC3E}">
        <p14:creationId xmlns:p14="http://schemas.microsoft.com/office/powerpoint/2010/main" val="37063340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51520" y="180000"/>
            <a:ext cx="8676480" cy="648000"/>
          </a:xfrm>
        </p:spPr>
        <p:txBody>
          <a:bodyPr/>
          <a:lstStyle/>
          <a:p>
            <a:endParaRPr lang="en-AU" dirty="0"/>
          </a:p>
        </p:txBody>
      </p:sp>
      <p:sp>
        <p:nvSpPr>
          <p:cNvPr id="3" name="Text Placeholder 2"/>
          <p:cNvSpPr>
            <a:spLocks noGrp="1"/>
          </p:cNvSpPr>
          <p:nvPr>
            <p:ph type="body" sz="quarter" idx="14"/>
          </p:nvPr>
        </p:nvSpPr>
        <p:spPr>
          <a:xfrm>
            <a:off x="251520" y="1052736"/>
            <a:ext cx="8640280" cy="4752528"/>
          </a:xfrm>
        </p:spPr>
        <p:txBody>
          <a:bodyPr/>
          <a:lstStyle/>
          <a:p>
            <a:endParaRPr lang="en-AU" dirty="0"/>
          </a:p>
        </p:txBody>
      </p:sp>
      <p:sp>
        <p:nvSpPr>
          <p:cNvPr id="4" name="Text Placeholder 3"/>
          <p:cNvSpPr>
            <a:spLocks noGrp="1"/>
          </p:cNvSpPr>
          <p:nvPr>
            <p:ph type="body" sz="quarter" idx="15"/>
          </p:nvPr>
        </p:nvSpPr>
        <p:spPr>
          <a:xfrm>
            <a:off x="251520" y="5877272"/>
            <a:ext cx="8713093" cy="980728"/>
          </a:xfrm>
        </p:spPr>
        <p:txBody>
          <a:bodyPr/>
          <a:lstStyle/>
          <a:p>
            <a:pPr lvl="0">
              <a:spcBef>
                <a:spcPts val="0"/>
              </a:spcBef>
            </a:pPr>
            <a:r>
              <a:rPr lang="en-US" sz="1400" b="1" dirty="0"/>
              <a:t>Music &amp; Lyrics By: </a:t>
            </a:r>
            <a:r>
              <a:rPr lang="en-US" sz="1400" b="1" dirty="0">
                <a:solidFill>
                  <a:srgbClr val="FF0000"/>
                </a:solidFill>
              </a:rPr>
              <a:t>(</a:t>
            </a:r>
            <a:r>
              <a:rPr lang="en-US" sz="1400" b="1" i="1" dirty="0">
                <a:solidFill>
                  <a:srgbClr val="FF0000"/>
                </a:solidFill>
              </a:rPr>
              <a:t>Please Insert Details Here</a:t>
            </a:r>
            <a:r>
              <a:rPr lang="en-US" sz="1400" b="1" dirty="0">
                <a:solidFill>
                  <a:srgbClr val="FF0000"/>
                </a:solidFill>
              </a:rPr>
              <a:t>)</a:t>
            </a:r>
          </a:p>
          <a:p>
            <a:pPr lvl="0">
              <a:spcBef>
                <a:spcPts val="0"/>
              </a:spcBef>
            </a:pPr>
            <a:r>
              <a:rPr lang="en-AU" sz="1400" dirty="0"/>
              <a:t>All music reproduced with permission of ONE LICENSE No. A-642058 or</a:t>
            </a:r>
          </a:p>
          <a:p>
            <a:pPr lvl="0">
              <a:spcBef>
                <a:spcPts val="0"/>
              </a:spcBef>
            </a:pPr>
            <a:r>
              <a:rPr lang="en-AU" sz="1400" dirty="0"/>
              <a:t>Christian Copyright Licensing No. 219857</a:t>
            </a:r>
          </a:p>
          <a:p>
            <a:pPr lvl="0">
              <a:spcBef>
                <a:spcPts val="0"/>
              </a:spcBef>
            </a:pPr>
            <a:r>
              <a:rPr lang="en-AU" sz="1400" dirty="0"/>
              <a:t>Graphics Used with Permission of </a:t>
            </a:r>
            <a:r>
              <a:rPr lang="en-AU" sz="1400" dirty="0" err="1"/>
              <a:t>Sr</a:t>
            </a:r>
            <a:r>
              <a:rPr lang="en-AU" sz="1400" dirty="0"/>
              <a:t> Susan Daily IBVM.</a:t>
            </a:r>
          </a:p>
          <a:p>
            <a:endParaRPr lang="en-AU" dirty="0"/>
          </a:p>
        </p:txBody>
      </p:sp>
    </p:spTree>
    <p:extLst>
      <p:ext uri="{BB962C8B-B14F-4D97-AF65-F5344CB8AC3E}">
        <p14:creationId xmlns:p14="http://schemas.microsoft.com/office/powerpoint/2010/main" val="37626983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48089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3203848" y="0"/>
            <a:ext cx="568863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3600" b="1" i="0" u="none" strike="noStrike" kern="1200" cap="none" spc="0" normalizeH="0" baseline="0" noProof="0" dirty="0">
                <a:ln>
                  <a:noFill/>
                </a:ln>
                <a:solidFill>
                  <a:prstClr val="white"/>
                </a:solidFill>
                <a:effectLst/>
                <a:uLnTx/>
                <a:uFillTx/>
                <a:latin typeface="Calibri" pitchFamily="34" charset="0"/>
                <a:ea typeface="+mn-ea"/>
                <a:cs typeface="+mn-cs"/>
              </a:rPr>
              <a:t>LITURGY OF THE EUCHARIST</a:t>
            </a:r>
            <a:endParaRPr kumimoji="0" lang="en-US" sz="3600" b="0" i="0" u="none" strike="noStrike" kern="1200" cap="none" spc="0" normalizeH="0" baseline="0" noProof="0" dirty="0">
              <a:ln>
                <a:noFill/>
              </a:ln>
              <a:solidFill>
                <a:prstClr val="white"/>
              </a:solidFill>
              <a:effectLst/>
              <a:uLnTx/>
              <a:uFillTx/>
              <a:latin typeface="Calibri" pitchFamily="34" charset="0"/>
              <a:ea typeface="+mn-ea"/>
              <a:cs typeface="+mn-cs"/>
            </a:endParaRPr>
          </a:p>
        </p:txBody>
      </p:sp>
      <p:sp>
        <p:nvSpPr>
          <p:cNvPr id="4" name="TextBox 3"/>
          <p:cNvSpPr txBox="1"/>
          <p:nvPr/>
        </p:nvSpPr>
        <p:spPr>
          <a:xfrm>
            <a:off x="251520" y="691200"/>
            <a:ext cx="8856696" cy="686341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1" indent="0" algn="l" defTabSz="914400" rtl="0" eaLnBrk="1" fontAlgn="auto" latinLnBrk="0" hangingPunct="1">
              <a:lnSpc>
                <a:spcPct val="100000"/>
              </a:lnSpc>
              <a:spcBef>
                <a:spcPts val="0"/>
              </a:spcBef>
              <a:spcAft>
                <a:spcPts val="0"/>
              </a:spcAft>
              <a:buClrTx/>
              <a:buSzTx/>
              <a:buFontTx/>
              <a:buNone/>
              <a:tabLst>
                <a:tab pos="252413" algn="l"/>
                <a:tab pos="342900" algn="l"/>
              </a:tabLst>
              <a:defRPr/>
            </a:pPr>
            <a:r>
              <a:rPr kumimoji="0" lang="en-US" sz="4400" b="0" i="0" u="none" strike="noStrike" kern="1200" cap="none" spc="0" normalizeH="0" baseline="0" noProof="0" dirty="0">
                <a:ln>
                  <a:noFill/>
                </a:ln>
                <a:solidFill>
                  <a:prstClr val="white"/>
                </a:solidFill>
                <a:effectLst/>
                <a:uLnTx/>
                <a:uFillTx/>
                <a:latin typeface="Calibri"/>
                <a:ea typeface="+mn-ea"/>
                <a:cs typeface="+mn-cs"/>
              </a:rPr>
              <a:t>Pray, brethren (brothers and sisters) …</a:t>
            </a:r>
          </a:p>
          <a:p>
            <a:pPr marL="0" marR="0" lvl="1" indent="0" algn="l" defTabSz="914400" rtl="0" eaLnBrk="1" fontAlgn="auto" latinLnBrk="0" hangingPunct="1">
              <a:lnSpc>
                <a:spcPct val="100000"/>
              </a:lnSpc>
              <a:spcBef>
                <a:spcPts val="0"/>
              </a:spcBef>
              <a:spcAft>
                <a:spcPts val="0"/>
              </a:spcAft>
              <a:buClrTx/>
              <a:buSzTx/>
              <a:buFontTx/>
              <a:buNone/>
              <a:tabLst>
                <a:tab pos="252413" algn="l"/>
                <a:tab pos="342900" algn="l"/>
              </a:tabLst>
              <a:defRPr/>
            </a:pPr>
            <a:endParaRPr kumimoji="0" lang="en-US" sz="4400" b="1" i="0" u="none" strike="noStrike" kern="1200" cap="none" spc="0" normalizeH="0" baseline="0" noProof="0" dirty="0">
              <a:ln>
                <a:noFill/>
              </a:ln>
              <a:solidFill>
                <a:prstClr val="white"/>
              </a:solidFill>
              <a:effectLst/>
              <a:uLnTx/>
              <a:uFillTx/>
              <a:latin typeface="Calibri"/>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tab pos="252413" algn="l"/>
                <a:tab pos="342900" algn="l"/>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All:	May the Lord accept the sacrifice 			at your hands, for the praise and 			glory of his name, for our good 			    and the good of all his holy    </a:t>
            </a:r>
          </a:p>
          <a:p>
            <a:pPr marL="0" marR="0" lvl="1" indent="0" algn="l" defTabSz="914400" rtl="0" eaLnBrk="1" fontAlgn="auto" latinLnBrk="0" hangingPunct="1">
              <a:lnSpc>
                <a:spcPct val="100000"/>
              </a:lnSpc>
              <a:spcBef>
                <a:spcPts val="0"/>
              </a:spcBef>
              <a:spcAft>
                <a:spcPts val="0"/>
              </a:spcAft>
              <a:buClrTx/>
              <a:buSzTx/>
              <a:buFontTx/>
              <a:buNone/>
              <a:tabLst>
                <a:tab pos="252413" algn="l"/>
                <a:tab pos="342900" algn="l"/>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      Church.</a:t>
            </a:r>
          </a:p>
          <a:p>
            <a:pPr marL="0" marR="0" lvl="1" indent="0" algn="l" defTabSz="914400" rtl="0" eaLnBrk="1" fontAlgn="auto" latinLnBrk="0" hangingPunct="1">
              <a:lnSpc>
                <a:spcPct val="100000"/>
              </a:lnSpc>
              <a:spcBef>
                <a:spcPts val="0"/>
              </a:spcBef>
              <a:spcAft>
                <a:spcPts val="0"/>
              </a:spcAft>
              <a:buClrTx/>
              <a:buSzTx/>
              <a:buFontTx/>
              <a:buNone/>
              <a:tabLst>
                <a:tab pos="252413" algn="l"/>
                <a:tab pos="342900" algn="l"/>
              </a:tabLst>
              <a:defRPr/>
            </a:pPr>
            <a:endParaRPr kumimoji="0" lang="en-US" sz="4400" b="1" i="0" u="none" strike="noStrike" kern="1200" cap="none" spc="0" normalizeH="0" baseline="0" noProof="0" dirty="0">
              <a:ln>
                <a:noFill/>
              </a:ln>
              <a:solidFill>
                <a:prstClr val="white"/>
              </a:solidFill>
              <a:effectLst/>
              <a:uLnTx/>
              <a:uFillTx/>
              <a:latin typeface="Calibri"/>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tab pos="252413" algn="l"/>
                <a:tab pos="342900" algn="l"/>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All: 	AMEN</a:t>
            </a:r>
          </a:p>
          <a:p>
            <a:pPr marL="0" marR="0" lvl="1" indent="0" algn="l" defTabSz="914400" rtl="0" eaLnBrk="1" fontAlgn="auto" latinLnBrk="0" hangingPunct="1">
              <a:lnSpc>
                <a:spcPct val="100000"/>
              </a:lnSpc>
              <a:spcBef>
                <a:spcPts val="0"/>
              </a:spcBef>
              <a:spcAft>
                <a:spcPts val="0"/>
              </a:spcAft>
              <a:buClrTx/>
              <a:buSzTx/>
              <a:buFontTx/>
              <a:buNone/>
              <a:tabLst>
                <a:tab pos="252413" algn="l"/>
                <a:tab pos="342900" algn="l"/>
              </a:tabLst>
              <a:defRPr/>
            </a:pPr>
            <a:endParaRPr kumimoji="0" lang="en-US" sz="44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9486065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3203848" y="0"/>
            <a:ext cx="568863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3600" b="1" i="0" u="none" strike="noStrike" kern="1200" cap="none" spc="0" normalizeH="0" baseline="0" noProof="0" dirty="0">
                <a:ln>
                  <a:noFill/>
                </a:ln>
                <a:solidFill>
                  <a:prstClr val="white"/>
                </a:solidFill>
                <a:effectLst/>
                <a:uLnTx/>
                <a:uFillTx/>
                <a:latin typeface="Calibri" pitchFamily="34" charset="0"/>
                <a:ea typeface="+mn-ea"/>
                <a:cs typeface="+mn-cs"/>
              </a:rPr>
              <a:t>LITURGY OF THE EUCHARIST</a:t>
            </a:r>
            <a:endParaRPr kumimoji="0" lang="en-US" sz="3600" b="0" i="0" u="none" strike="noStrike" kern="1200" cap="none" spc="0" normalizeH="0" baseline="0" noProof="0" dirty="0">
              <a:ln>
                <a:noFill/>
              </a:ln>
              <a:solidFill>
                <a:prstClr val="white"/>
              </a:solidFill>
              <a:effectLst/>
              <a:uLnTx/>
              <a:uFillTx/>
              <a:latin typeface="Calibri" pitchFamily="34" charset="0"/>
              <a:ea typeface="+mn-ea"/>
              <a:cs typeface="+mn-cs"/>
            </a:endParaRPr>
          </a:p>
        </p:txBody>
      </p:sp>
      <p:sp>
        <p:nvSpPr>
          <p:cNvPr id="4" name="TextBox 3"/>
          <p:cNvSpPr txBox="1"/>
          <p:nvPr/>
        </p:nvSpPr>
        <p:spPr>
          <a:xfrm>
            <a:off x="251520" y="691200"/>
            <a:ext cx="8856696" cy="62478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1" indent="0" algn="l" defTabSz="914400" rtl="0" eaLnBrk="1" fontAlgn="auto" latinLnBrk="0" hangingPunct="1">
              <a:lnSpc>
                <a:spcPct val="100000"/>
              </a:lnSpc>
              <a:spcBef>
                <a:spcPts val="0"/>
              </a:spcBef>
              <a:spcAft>
                <a:spcPts val="0"/>
              </a:spcAft>
              <a:buClrTx/>
              <a:buSzTx/>
              <a:buFontTx/>
              <a:buNone/>
              <a:tabLst>
                <a:tab pos="252413" algn="l"/>
                <a:tab pos="342900" algn="l"/>
              </a:tabLst>
              <a:defRPr/>
            </a:pPr>
            <a:r>
              <a:rPr kumimoji="0" lang="en-US" sz="4400" b="0" i="0" u="none" strike="noStrike" kern="1200" cap="none" spc="0" normalizeH="0" baseline="0" noProof="0" dirty="0">
                <a:ln>
                  <a:noFill/>
                </a:ln>
                <a:solidFill>
                  <a:prstClr val="white"/>
                </a:solidFill>
                <a:effectLst/>
                <a:uLnTx/>
                <a:uFillTx/>
                <a:latin typeface="Calibri"/>
                <a:ea typeface="+mn-ea"/>
                <a:cs typeface="+mn-cs"/>
              </a:rPr>
              <a:t>The Lord be with you.</a:t>
            </a:r>
          </a:p>
          <a:p>
            <a:pPr marL="0" marR="0" lvl="1" indent="0" algn="l" defTabSz="914400" rtl="0" eaLnBrk="1" fontAlgn="auto" latinLnBrk="0" hangingPunct="1">
              <a:lnSpc>
                <a:spcPct val="100000"/>
              </a:lnSpc>
              <a:spcBef>
                <a:spcPts val="0"/>
              </a:spcBef>
              <a:spcAft>
                <a:spcPts val="0"/>
              </a:spcAft>
              <a:buClrTx/>
              <a:buSzTx/>
              <a:buFontTx/>
              <a:buNone/>
              <a:tabLst>
                <a:tab pos="252413" algn="l"/>
                <a:tab pos="342900" algn="l"/>
              </a:tabLst>
              <a:defRPr/>
            </a:pPr>
            <a:r>
              <a:rPr kumimoji="0" lang="en-US" sz="4400" b="0" i="0" u="none" strike="noStrike" kern="1200" cap="none" spc="0" normalizeH="0" baseline="0" noProof="0" dirty="0">
                <a:ln>
                  <a:noFill/>
                </a:ln>
                <a:solidFill>
                  <a:prstClr val="white"/>
                </a:solidFill>
                <a:effectLst/>
                <a:uLnTx/>
                <a:uFillTx/>
                <a:latin typeface="Calibri"/>
                <a:ea typeface="+mn-ea"/>
                <a:cs typeface="+mn-cs"/>
              </a:rPr>
              <a:t>All: 	AND WITH YOUR SPIRIT.</a:t>
            </a:r>
          </a:p>
          <a:p>
            <a:pPr marL="0" marR="0" lvl="1" indent="0" algn="l" defTabSz="914400" rtl="0" eaLnBrk="1" fontAlgn="auto" latinLnBrk="0" hangingPunct="1">
              <a:lnSpc>
                <a:spcPct val="100000"/>
              </a:lnSpc>
              <a:spcBef>
                <a:spcPts val="0"/>
              </a:spcBef>
              <a:spcAft>
                <a:spcPts val="0"/>
              </a:spcAft>
              <a:buClrTx/>
              <a:buSzTx/>
              <a:buFontTx/>
              <a:buNone/>
              <a:tabLst>
                <a:tab pos="252413" algn="l"/>
                <a:tab pos="342900" algn="l"/>
              </a:tabLst>
              <a:defRPr/>
            </a:pPr>
            <a:endParaRPr kumimoji="0" lang="en-US" sz="2000" b="0" i="0" u="none" strike="noStrike" kern="1200" cap="none" spc="0" normalizeH="0" baseline="0" noProof="0" dirty="0">
              <a:ln>
                <a:noFill/>
              </a:ln>
              <a:solidFill>
                <a:prstClr val="white"/>
              </a:solidFill>
              <a:effectLst/>
              <a:uLnTx/>
              <a:uFillTx/>
              <a:latin typeface="Calibri"/>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tab pos="252413" algn="l"/>
                <a:tab pos="342900" algn="l"/>
              </a:tabLst>
              <a:defRPr/>
            </a:pPr>
            <a:r>
              <a:rPr kumimoji="0" lang="en-US" sz="4400" b="0" i="0" u="none" strike="noStrike" kern="1200" cap="none" spc="0" normalizeH="0" baseline="0" noProof="0" dirty="0">
                <a:ln>
                  <a:noFill/>
                </a:ln>
                <a:solidFill>
                  <a:prstClr val="white"/>
                </a:solidFill>
                <a:effectLst/>
                <a:uLnTx/>
                <a:uFillTx/>
                <a:latin typeface="Calibri"/>
                <a:ea typeface="+mn-ea"/>
                <a:cs typeface="+mn-cs"/>
              </a:rPr>
              <a:t>Lift up your hearts.</a:t>
            </a:r>
          </a:p>
          <a:p>
            <a:pPr marL="0" marR="0" lvl="1" indent="0" algn="l" defTabSz="914400" rtl="0" eaLnBrk="1" fontAlgn="auto" latinLnBrk="0" hangingPunct="1">
              <a:lnSpc>
                <a:spcPct val="100000"/>
              </a:lnSpc>
              <a:spcBef>
                <a:spcPts val="0"/>
              </a:spcBef>
              <a:spcAft>
                <a:spcPts val="0"/>
              </a:spcAft>
              <a:buClrTx/>
              <a:buSzTx/>
              <a:buFontTx/>
              <a:buNone/>
              <a:tabLst>
                <a:tab pos="252413" algn="l"/>
                <a:tab pos="342900" algn="l"/>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All: 	WE LIFT THEM UP TO THE LORD</a:t>
            </a:r>
          </a:p>
          <a:p>
            <a:pPr marL="0" marR="0" lvl="1" indent="0" algn="l" defTabSz="914400" rtl="0" eaLnBrk="1" fontAlgn="auto" latinLnBrk="0" hangingPunct="1">
              <a:lnSpc>
                <a:spcPct val="100000"/>
              </a:lnSpc>
              <a:spcBef>
                <a:spcPts val="0"/>
              </a:spcBef>
              <a:spcAft>
                <a:spcPts val="0"/>
              </a:spcAft>
              <a:buClrTx/>
              <a:buSzTx/>
              <a:buFontTx/>
              <a:buNone/>
              <a:tabLst>
                <a:tab pos="252413" algn="l"/>
                <a:tab pos="342900" algn="l"/>
              </a:tabLst>
              <a:defRPr/>
            </a:pPr>
            <a:endParaRPr kumimoji="0" lang="en-US" sz="2800" b="0" i="0" u="none" strike="noStrike" kern="1200" cap="none" spc="0" normalizeH="0" baseline="0" noProof="0" dirty="0">
              <a:ln>
                <a:noFill/>
              </a:ln>
              <a:solidFill>
                <a:prstClr val="white"/>
              </a:solidFill>
              <a:effectLst/>
              <a:uLnTx/>
              <a:uFillTx/>
              <a:latin typeface="Calibri"/>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tab pos="252413" algn="l"/>
                <a:tab pos="342900" algn="l"/>
              </a:tabLst>
              <a:defRPr/>
            </a:pPr>
            <a:r>
              <a:rPr kumimoji="0" lang="en-US" sz="4400" b="0" i="0" u="none" strike="noStrike" kern="1200" cap="none" spc="0" normalizeH="0" baseline="0" noProof="0" dirty="0">
                <a:ln>
                  <a:noFill/>
                </a:ln>
                <a:solidFill>
                  <a:prstClr val="white"/>
                </a:solidFill>
                <a:effectLst/>
                <a:uLnTx/>
                <a:uFillTx/>
                <a:latin typeface="Calibri"/>
                <a:ea typeface="+mn-ea"/>
                <a:cs typeface="+mn-cs"/>
              </a:rPr>
              <a:t>Let us give thanks to the Lord our God.</a:t>
            </a:r>
          </a:p>
          <a:p>
            <a:pPr marL="0" marR="0" lvl="1" indent="0" algn="l" defTabSz="914400" rtl="0" eaLnBrk="1" fontAlgn="auto" latinLnBrk="0" hangingPunct="1">
              <a:lnSpc>
                <a:spcPct val="100000"/>
              </a:lnSpc>
              <a:spcBef>
                <a:spcPts val="0"/>
              </a:spcBef>
              <a:spcAft>
                <a:spcPts val="0"/>
              </a:spcAft>
              <a:buClrTx/>
              <a:buSzTx/>
              <a:buFontTx/>
              <a:buNone/>
              <a:tabLst>
                <a:tab pos="252413" algn="l"/>
                <a:tab pos="342900" algn="l"/>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All: 	IT IS RIGHT AND JUST</a:t>
            </a:r>
            <a:r>
              <a:rPr kumimoji="0" lang="en-US" sz="4400" b="0" i="0" u="none" strike="noStrike" kern="1200" cap="none" spc="0" normalizeH="0" baseline="0" noProof="0" dirty="0">
                <a:ln>
                  <a:noFill/>
                </a:ln>
                <a:solidFill>
                  <a:prstClr val="white"/>
                </a:solidFill>
                <a:effectLst/>
                <a:uLnTx/>
                <a:uFillTx/>
                <a:latin typeface="Calibri"/>
                <a:ea typeface="+mn-ea"/>
                <a:cs typeface="+mn-cs"/>
              </a:rPr>
              <a:t>.</a:t>
            </a:r>
          </a:p>
          <a:p>
            <a:pPr marL="0" marR="0" lvl="1" indent="0" algn="l" defTabSz="914400" rtl="0" eaLnBrk="1" fontAlgn="auto" latinLnBrk="0" hangingPunct="1">
              <a:lnSpc>
                <a:spcPct val="100000"/>
              </a:lnSpc>
              <a:spcBef>
                <a:spcPts val="0"/>
              </a:spcBef>
              <a:spcAft>
                <a:spcPts val="0"/>
              </a:spcAft>
              <a:buClrTx/>
              <a:buSzTx/>
              <a:buFontTx/>
              <a:buNone/>
              <a:tabLst>
                <a:tab pos="252413" algn="l"/>
                <a:tab pos="342900" algn="l"/>
              </a:tabLst>
              <a:defRPr/>
            </a:pPr>
            <a:endParaRPr kumimoji="0" lang="en-US" sz="44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724875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51520" y="180000"/>
            <a:ext cx="8676480" cy="648000"/>
          </a:xfrm>
        </p:spPr>
        <p:txBody>
          <a:bodyPr/>
          <a:lstStyle/>
          <a:p>
            <a:endParaRPr lang="en-AU" dirty="0"/>
          </a:p>
        </p:txBody>
      </p:sp>
      <p:sp>
        <p:nvSpPr>
          <p:cNvPr id="3" name="Text Placeholder 2"/>
          <p:cNvSpPr>
            <a:spLocks noGrp="1"/>
          </p:cNvSpPr>
          <p:nvPr>
            <p:ph type="body" sz="quarter" idx="14"/>
          </p:nvPr>
        </p:nvSpPr>
        <p:spPr>
          <a:xfrm>
            <a:off x="251520" y="1052736"/>
            <a:ext cx="8640280" cy="4752528"/>
          </a:xfrm>
        </p:spPr>
        <p:txBody>
          <a:bodyPr/>
          <a:lstStyle/>
          <a:p>
            <a:endParaRPr lang="en-AU" dirty="0"/>
          </a:p>
        </p:txBody>
      </p:sp>
      <p:sp>
        <p:nvSpPr>
          <p:cNvPr id="4" name="Text Placeholder 3"/>
          <p:cNvSpPr>
            <a:spLocks noGrp="1"/>
          </p:cNvSpPr>
          <p:nvPr>
            <p:ph type="body" sz="quarter" idx="15"/>
          </p:nvPr>
        </p:nvSpPr>
        <p:spPr>
          <a:xfrm>
            <a:off x="251520" y="5877272"/>
            <a:ext cx="8713093" cy="980728"/>
          </a:xfrm>
        </p:spPr>
        <p:txBody>
          <a:bodyPr/>
          <a:lstStyle/>
          <a:p>
            <a:pPr lvl="0">
              <a:spcBef>
                <a:spcPts val="0"/>
              </a:spcBef>
            </a:pPr>
            <a:r>
              <a:rPr lang="en-US" sz="1400" b="1" dirty="0"/>
              <a:t>Music &amp; Lyrics By: </a:t>
            </a:r>
            <a:r>
              <a:rPr lang="en-US" sz="1400" b="1" dirty="0">
                <a:solidFill>
                  <a:srgbClr val="FF0000"/>
                </a:solidFill>
              </a:rPr>
              <a:t>(</a:t>
            </a:r>
            <a:r>
              <a:rPr lang="en-US" sz="1400" b="1" i="1" dirty="0">
                <a:solidFill>
                  <a:srgbClr val="FF0000"/>
                </a:solidFill>
              </a:rPr>
              <a:t>Please Insert Details Here</a:t>
            </a:r>
            <a:r>
              <a:rPr lang="en-US" sz="1400" b="1" dirty="0">
                <a:solidFill>
                  <a:srgbClr val="FF0000"/>
                </a:solidFill>
              </a:rPr>
              <a:t>)</a:t>
            </a:r>
          </a:p>
          <a:p>
            <a:pPr lvl="0">
              <a:spcBef>
                <a:spcPts val="0"/>
              </a:spcBef>
            </a:pPr>
            <a:r>
              <a:rPr lang="en-AU" sz="1400" dirty="0"/>
              <a:t>All music reproduced with permission of ONE LICENSE No. A-642058 or</a:t>
            </a:r>
          </a:p>
          <a:p>
            <a:pPr lvl="0">
              <a:spcBef>
                <a:spcPts val="0"/>
              </a:spcBef>
            </a:pPr>
            <a:r>
              <a:rPr lang="en-AU" sz="1400" dirty="0"/>
              <a:t>Christian Copyright Licensing No. 219857</a:t>
            </a:r>
          </a:p>
          <a:p>
            <a:pPr lvl="0">
              <a:spcBef>
                <a:spcPts val="0"/>
              </a:spcBef>
            </a:pPr>
            <a:r>
              <a:rPr lang="en-AU" sz="1400" dirty="0"/>
              <a:t>Graphics Used with Permission of </a:t>
            </a:r>
            <a:r>
              <a:rPr lang="en-AU" sz="1400" dirty="0" err="1"/>
              <a:t>Sr</a:t>
            </a:r>
            <a:r>
              <a:rPr lang="en-AU" sz="1400" dirty="0"/>
              <a:t> Susan Daily IBVM.</a:t>
            </a:r>
          </a:p>
          <a:p>
            <a:endParaRPr lang="en-AU" dirty="0"/>
          </a:p>
        </p:txBody>
      </p:sp>
    </p:spTree>
    <p:extLst>
      <p:ext uri="{BB962C8B-B14F-4D97-AF65-F5344CB8AC3E}">
        <p14:creationId xmlns:p14="http://schemas.microsoft.com/office/powerpoint/2010/main" val="39508310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4225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323528" y="0"/>
            <a:ext cx="856895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itchFamily="34" charset="0"/>
                <a:ea typeface="+mn-ea"/>
                <a:cs typeface="+mn-cs"/>
              </a:rPr>
              <a:t>SANCTUS</a:t>
            </a:r>
            <a:endParaRPr kumimoji="0" lang="en-US" sz="3600" b="0" i="0" u="none" strike="noStrike" kern="1200" cap="none" spc="0" normalizeH="0" baseline="0" noProof="0" dirty="0">
              <a:ln>
                <a:noFill/>
              </a:ln>
              <a:solidFill>
                <a:prstClr val="white"/>
              </a:solidFill>
              <a:effectLst/>
              <a:uLnTx/>
              <a:uFillTx/>
              <a:latin typeface="Calibri" pitchFamily="34" charset="0"/>
              <a:ea typeface="+mn-ea"/>
              <a:cs typeface="+mn-cs"/>
            </a:endParaRPr>
          </a:p>
        </p:txBody>
      </p:sp>
      <p:sp>
        <p:nvSpPr>
          <p:cNvPr id="3" name="TextBox 2"/>
          <p:cNvSpPr txBox="1"/>
          <p:nvPr/>
        </p:nvSpPr>
        <p:spPr>
          <a:xfrm>
            <a:off x="323528" y="1012954"/>
            <a:ext cx="8424936" cy="48320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400" b="1" i="0" u="none" strike="noStrike" kern="1200" cap="none" spc="0" normalizeH="0" baseline="0" noProof="0" dirty="0">
                <a:ln>
                  <a:noFill/>
                </a:ln>
                <a:solidFill>
                  <a:prstClr val="white"/>
                </a:solidFill>
                <a:effectLst/>
                <a:uLnTx/>
                <a:uFillTx/>
                <a:latin typeface="Calibri"/>
                <a:ea typeface="+mn-ea"/>
                <a:cs typeface="+mn-cs"/>
              </a:rPr>
              <a:t>Holy, Holy, Holy Lord God of hosts.</a:t>
            </a:r>
            <a:endParaRPr kumimoji="0" lang="en-US" sz="44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400" b="1" i="0" u="none" strike="noStrike" kern="1200" cap="none" spc="0" normalizeH="0" baseline="0" noProof="0" dirty="0">
                <a:ln>
                  <a:noFill/>
                </a:ln>
                <a:solidFill>
                  <a:prstClr val="white"/>
                </a:solidFill>
                <a:effectLst/>
                <a:uLnTx/>
                <a:uFillTx/>
                <a:latin typeface="Calibri"/>
                <a:ea typeface="+mn-ea"/>
                <a:cs typeface="+mn-cs"/>
              </a:rPr>
              <a:t>Heaven and earth are full of your glory.</a:t>
            </a:r>
            <a:endParaRPr kumimoji="0" lang="en-US" sz="44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400" b="1" i="0" u="none" strike="noStrike" kern="1200" cap="none" spc="0" normalizeH="0" baseline="0" noProof="0" dirty="0">
                <a:ln>
                  <a:noFill/>
                </a:ln>
                <a:solidFill>
                  <a:prstClr val="white"/>
                </a:solidFill>
                <a:effectLst/>
                <a:uLnTx/>
                <a:uFillTx/>
                <a:latin typeface="Calibri"/>
                <a:ea typeface="+mn-ea"/>
                <a:cs typeface="+mn-cs"/>
              </a:rPr>
              <a:t>Hosanna in the highest.</a:t>
            </a:r>
            <a:endParaRPr kumimoji="0" lang="en-US" sz="44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400" b="1" i="0" u="none" strike="noStrike" kern="1200" cap="none" spc="0" normalizeH="0" baseline="0" noProof="0" dirty="0">
                <a:ln>
                  <a:noFill/>
                </a:ln>
                <a:solidFill>
                  <a:prstClr val="white"/>
                </a:solidFill>
                <a:effectLst/>
                <a:uLnTx/>
                <a:uFillTx/>
                <a:latin typeface="Calibri"/>
                <a:ea typeface="+mn-ea"/>
                <a:cs typeface="+mn-cs"/>
              </a:rPr>
              <a:t>Blessed is he who comes</a:t>
            </a:r>
            <a:endParaRPr kumimoji="0" lang="en-US" sz="44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400" b="1" i="0" u="none" strike="noStrike" kern="1200" cap="none" spc="0" normalizeH="0" baseline="0" noProof="0" dirty="0">
                <a:ln>
                  <a:noFill/>
                </a:ln>
                <a:solidFill>
                  <a:prstClr val="white"/>
                </a:solidFill>
                <a:effectLst/>
                <a:uLnTx/>
                <a:uFillTx/>
                <a:latin typeface="Calibri"/>
                <a:ea typeface="+mn-ea"/>
                <a:cs typeface="+mn-cs"/>
              </a:rPr>
              <a:t>In the name of the Lord.</a:t>
            </a:r>
            <a:endParaRPr kumimoji="0" lang="en-US" sz="44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400" b="1" i="0" u="none" strike="noStrike" kern="1200" cap="none" spc="0" normalizeH="0" baseline="0" noProof="0" dirty="0">
                <a:ln>
                  <a:noFill/>
                </a:ln>
                <a:solidFill>
                  <a:prstClr val="white"/>
                </a:solidFill>
                <a:effectLst/>
                <a:uLnTx/>
                <a:uFillTx/>
                <a:latin typeface="Calibri"/>
                <a:ea typeface="+mn-ea"/>
                <a:cs typeface="+mn-cs"/>
              </a:rPr>
              <a:t>Hosanna in the highest.</a:t>
            </a:r>
            <a:endParaRPr kumimoji="0" lang="en-US" sz="4400" b="1" i="0" u="none" strike="noStrike" kern="1200" cap="none" spc="0" normalizeH="0" baseline="0" noProof="0" dirty="0">
              <a:ln>
                <a:noFill/>
              </a:ln>
              <a:solidFill>
                <a:prstClr val="white"/>
              </a:solidFill>
              <a:effectLst/>
              <a:uLnTx/>
              <a:uFillTx/>
              <a:latin typeface="Calibri"/>
              <a:ea typeface="+mn-ea"/>
              <a:cs typeface="+mn-cs"/>
            </a:endParaRPr>
          </a:p>
        </p:txBody>
      </p:sp>
      <p:sp>
        <p:nvSpPr>
          <p:cNvPr id="4" name="TextBox 3"/>
          <p:cNvSpPr txBox="1"/>
          <p:nvPr/>
        </p:nvSpPr>
        <p:spPr>
          <a:xfrm>
            <a:off x="179512" y="6427113"/>
            <a:ext cx="8964488"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dirty="0">
                <a:ln>
                  <a:noFill/>
                </a:ln>
                <a:solidFill>
                  <a:prstClr val="white"/>
                </a:solidFill>
                <a:effectLst/>
                <a:uLnTx/>
                <a:uFillTx/>
                <a:latin typeface="Calibri"/>
                <a:ea typeface="+mn-ea"/>
                <a:cs typeface="+mn-cs"/>
              </a:rPr>
              <a:t>Mass of Glory &amp; Praise - Paul Mason 2010 / Mass of St Francis – Paul Taylor 2010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dirty="0">
                <a:ln>
                  <a:noFill/>
                </a:ln>
                <a:solidFill>
                  <a:prstClr val="white"/>
                </a:solidFill>
                <a:effectLst/>
                <a:uLnTx/>
                <a:uFillTx/>
                <a:latin typeface="Calibri"/>
                <a:ea typeface="+mn-ea"/>
                <a:cs typeface="+mn-cs"/>
              </a:rPr>
              <a:t>All music reproduced with permission of Christian Copyright Licensing International Licence No. 219857</a:t>
            </a:r>
          </a:p>
        </p:txBody>
      </p:sp>
    </p:spTree>
    <p:extLst>
      <p:ext uri="{BB962C8B-B14F-4D97-AF65-F5344CB8AC3E}">
        <p14:creationId xmlns:p14="http://schemas.microsoft.com/office/powerpoint/2010/main" val="38786508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378"/>
            <a:ext cx="9144000" cy="6884377"/>
          </a:xfrm>
          <a:prstGeom prst="rect">
            <a:avLst/>
          </a:prstGeom>
        </p:spPr>
      </p:pic>
    </p:spTree>
    <p:extLst>
      <p:ext uri="{BB962C8B-B14F-4D97-AF65-F5344CB8AC3E}">
        <p14:creationId xmlns:p14="http://schemas.microsoft.com/office/powerpoint/2010/main" val="5661192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0"/>
            <a:ext cx="889248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3600" b="1" i="0" u="none" strike="noStrike" kern="1200" cap="none" spc="0" normalizeH="0" baseline="0" noProof="0" dirty="0">
                <a:ln>
                  <a:noFill/>
                </a:ln>
                <a:solidFill>
                  <a:prstClr val="white"/>
                </a:solidFill>
                <a:effectLst/>
                <a:uLnTx/>
                <a:uFillTx/>
                <a:latin typeface="Calibri" pitchFamily="34" charset="0"/>
                <a:ea typeface="+mn-ea"/>
                <a:cs typeface="+mn-cs"/>
              </a:rPr>
              <a:t>MYSTERY OF FAITH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3600" b="1" i="0" u="none" strike="noStrike" kern="1200" cap="none" spc="0" normalizeH="0" baseline="0" noProof="0" dirty="0">
                <a:ln>
                  <a:noFill/>
                </a:ln>
                <a:solidFill>
                  <a:srgbClr val="FFC000"/>
                </a:solidFill>
                <a:effectLst/>
                <a:uLnTx/>
                <a:uFillTx/>
                <a:latin typeface="Calibri" pitchFamily="34" charset="0"/>
                <a:ea typeface="+mn-ea"/>
                <a:cs typeface="+mn-cs"/>
              </a:rPr>
              <a:t>(Option 1)</a:t>
            </a:r>
            <a:endParaRPr kumimoji="0" lang="en-US" sz="3600" b="0" i="0" u="none" strike="noStrike" kern="1200" cap="none" spc="0" normalizeH="0" baseline="0" noProof="0" dirty="0">
              <a:ln>
                <a:noFill/>
              </a:ln>
              <a:solidFill>
                <a:srgbClr val="FFC000"/>
              </a:solidFill>
              <a:effectLst/>
              <a:uLnTx/>
              <a:uFillTx/>
              <a:latin typeface="Calibri" pitchFamily="34" charset="0"/>
              <a:ea typeface="+mn-ea"/>
              <a:cs typeface="+mn-cs"/>
            </a:endParaRPr>
          </a:p>
        </p:txBody>
      </p:sp>
      <p:sp>
        <p:nvSpPr>
          <p:cNvPr id="3" name="TextBox 2"/>
          <p:cNvSpPr txBox="1"/>
          <p:nvPr/>
        </p:nvSpPr>
        <p:spPr>
          <a:xfrm>
            <a:off x="323528" y="1988840"/>
            <a:ext cx="8568952"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800" b="1" i="0" u="none" strike="noStrike" kern="1200" cap="none" spc="0" normalizeH="0" baseline="0" noProof="0" dirty="0">
                <a:ln>
                  <a:noFill/>
                </a:ln>
                <a:solidFill>
                  <a:prstClr val="white"/>
                </a:solidFill>
                <a:effectLst/>
                <a:uLnTx/>
                <a:uFillTx/>
                <a:latin typeface="Calibri"/>
                <a:ea typeface="+mn-ea"/>
                <a:cs typeface="+mn-cs"/>
              </a:rPr>
              <a:t>We proclaim your Death, O Lord,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800" b="1" i="0" u="none" strike="noStrike" kern="1200" cap="none" spc="0" normalizeH="0" baseline="0" noProof="0" dirty="0">
                <a:ln>
                  <a:noFill/>
                </a:ln>
                <a:solidFill>
                  <a:prstClr val="white"/>
                </a:solidFill>
                <a:effectLst/>
                <a:uLnTx/>
                <a:uFillTx/>
                <a:latin typeface="Calibri"/>
                <a:ea typeface="+mn-ea"/>
                <a:cs typeface="+mn-cs"/>
              </a:rPr>
              <a:t>and profess your Resurrection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800" b="1" i="0" u="none" strike="noStrike" kern="1200" cap="none" spc="0" normalizeH="0" baseline="0" noProof="0" dirty="0">
                <a:ln>
                  <a:noFill/>
                </a:ln>
                <a:solidFill>
                  <a:prstClr val="white"/>
                </a:solidFill>
                <a:effectLst/>
                <a:uLnTx/>
                <a:uFillTx/>
                <a:latin typeface="Calibri"/>
                <a:ea typeface="+mn-ea"/>
                <a:cs typeface="+mn-cs"/>
              </a:rPr>
              <a:t>until you come again.</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p:sp>
        <p:nvSpPr>
          <p:cNvPr id="4" name="TextBox 3"/>
          <p:cNvSpPr txBox="1"/>
          <p:nvPr/>
        </p:nvSpPr>
        <p:spPr>
          <a:xfrm>
            <a:off x="467544" y="6427113"/>
            <a:ext cx="8676456"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dirty="0">
                <a:ln>
                  <a:noFill/>
                </a:ln>
                <a:solidFill>
                  <a:prstClr val="white"/>
                </a:solidFill>
                <a:effectLst/>
                <a:uLnTx/>
                <a:uFillTx/>
                <a:latin typeface="Calibri"/>
                <a:ea typeface="+mn-ea"/>
                <a:cs typeface="+mn-cs"/>
              </a:rPr>
              <a:t>Mass of Glory &amp; Praise - Paul Mason 2010 / Mass of St Francis – Paul Taylor 2010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dirty="0">
                <a:ln>
                  <a:noFill/>
                </a:ln>
                <a:solidFill>
                  <a:prstClr val="white"/>
                </a:solidFill>
                <a:effectLst/>
                <a:uLnTx/>
                <a:uFillTx/>
                <a:latin typeface="Calibri"/>
                <a:ea typeface="+mn-ea"/>
                <a:cs typeface="+mn-cs"/>
              </a:rPr>
              <a:t>All music reproduced with permission of Christian Copyright Licensing International Licence No. 219857</a:t>
            </a:r>
          </a:p>
        </p:txBody>
      </p:sp>
    </p:spTree>
    <p:extLst>
      <p:ext uri="{BB962C8B-B14F-4D97-AF65-F5344CB8AC3E}">
        <p14:creationId xmlns:p14="http://schemas.microsoft.com/office/powerpoint/2010/main" val="6675612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0"/>
            <a:ext cx="889248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3600" b="1" i="0" u="none" strike="noStrike" kern="1200" cap="none" spc="0" normalizeH="0" baseline="0" noProof="0" dirty="0">
                <a:ln>
                  <a:noFill/>
                </a:ln>
                <a:solidFill>
                  <a:prstClr val="white"/>
                </a:solidFill>
                <a:effectLst/>
                <a:uLnTx/>
                <a:uFillTx/>
                <a:latin typeface="Calibri" pitchFamily="34" charset="0"/>
                <a:ea typeface="+mn-ea"/>
                <a:cs typeface="+mn-cs"/>
              </a:rPr>
              <a:t>MYSTERY OF FAITH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3600" b="1" i="0" u="none" strike="noStrike" kern="1200" cap="none" spc="0" normalizeH="0" baseline="0" noProof="0" dirty="0">
                <a:ln>
                  <a:noFill/>
                </a:ln>
                <a:solidFill>
                  <a:srgbClr val="0070C0"/>
                </a:solidFill>
                <a:effectLst/>
                <a:uLnTx/>
                <a:uFillTx/>
                <a:latin typeface="Calibri" pitchFamily="34" charset="0"/>
                <a:ea typeface="+mn-ea"/>
                <a:cs typeface="+mn-cs"/>
              </a:rPr>
              <a:t>(Option 2)</a:t>
            </a:r>
            <a:endParaRPr kumimoji="0" lang="en-US" sz="3600" b="0" i="0" u="none" strike="noStrike" kern="1200" cap="none" spc="0" normalizeH="0" baseline="0" noProof="0" dirty="0">
              <a:ln>
                <a:noFill/>
              </a:ln>
              <a:solidFill>
                <a:srgbClr val="0070C0"/>
              </a:solidFill>
              <a:effectLst/>
              <a:uLnTx/>
              <a:uFillTx/>
              <a:latin typeface="Calibri" pitchFamily="34" charset="0"/>
              <a:ea typeface="+mn-ea"/>
              <a:cs typeface="+mn-cs"/>
            </a:endParaRPr>
          </a:p>
        </p:txBody>
      </p:sp>
      <p:sp>
        <p:nvSpPr>
          <p:cNvPr id="3" name="TextBox 2"/>
          <p:cNvSpPr txBox="1"/>
          <p:nvPr/>
        </p:nvSpPr>
        <p:spPr>
          <a:xfrm>
            <a:off x="179512" y="1772816"/>
            <a:ext cx="8712968" cy="30469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800" b="1" i="0" u="none" strike="noStrike" kern="1200" cap="none" spc="0" normalizeH="0" baseline="0" noProof="0" dirty="0">
                <a:ln>
                  <a:noFill/>
                </a:ln>
                <a:solidFill>
                  <a:prstClr val="white"/>
                </a:solidFill>
                <a:effectLst/>
                <a:uLnTx/>
                <a:uFillTx/>
                <a:latin typeface="Calibri"/>
                <a:ea typeface="+mn-ea"/>
                <a:cs typeface="+mn-cs"/>
              </a:rPr>
              <a:t>When we eat this Bread </a:t>
            </a:r>
            <a:br>
              <a:rPr kumimoji="0" lang="en-AU" sz="4800" b="1" i="0" u="none" strike="noStrike" kern="1200" cap="none" spc="0" normalizeH="0" baseline="0" noProof="0" dirty="0">
                <a:ln>
                  <a:noFill/>
                </a:ln>
                <a:solidFill>
                  <a:prstClr val="white"/>
                </a:solidFill>
                <a:effectLst/>
                <a:uLnTx/>
                <a:uFillTx/>
                <a:latin typeface="Calibri"/>
                <a:ea typeface="+mn-ea"/>
                <a:cs typeface="+mn-cs"/>
              </a:rPr>
            </a:br>
            <a:r>
              <a:rPr kumimoji="0" lang="en-AU" sz="4800" b="1" i="0" u="none" strike="noStrike" kern="1200" cap="none" spc="0" normalizeH="0" baseline="0" noProof="0" dirty="0">
                <a:ln>
                  <a:noFill/>
                </a:ln>
                <a:solidFill>
                  <a:prstClr val="white"/>
                </a:solidFill>
                <a:effectLst/>
                <a:uLnTx/>
                <a:uFillTx/>
                <a:latin typeface="Calibri"/>
                <a:ea typeface="+mn-ea"/>
                <a:cs typeface="+mn-cs"/>
              </a:rPr>
              <a:t>and drink this Cup,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800" b="1" i="0" u="none" strike="noStrike" kern="1200" cap="none" spc="0" normalizeH="0" baseline="0" noProof="0" dirty="0">
                <a:ln>
                  <a:noFill/>
                </a:ln>
                <a:solidFill>
                  <a:prstClr val="white"/>
                </a:solidFill>
                <a:effectLst/>
                <a:uLnTx/>
                <a:uFillTx/>
                <a:latin typeface="Calibri"/>
                <a:ea typeface="+mn-ea"/>
                <a:cs typeface="+mn-cs"/>
              </a:rPr>
              <a:t>we proclaim your Death, O Lord,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800" b="1" i="0" u="none" strike="noStrike" kern="1200" cap="none" spc="0" normalizeH="0" baseline="0" noProof="0" dirty="0">
                <a:ln>
                  <a:noFill/>
                </a:ln>
                <a:solidFill>
                  <a:prstClr val="white"/>
                </a:solidFill>
                <a:effectLst/>
                <a:uLnTx/>
                <a:uFillTx/>
                <a:latin typeface="Calibri"/>
                <a:ea typeface="+mn-ea"/>
                <a:cs typeface="+mn-cs"/>
              </a:rPr>
              <a:t>until you come again.</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p:sp>
        <p:nvSpPr>
          <p:cNvPr id="4" name="TextBox 3"/>
          <p:cNvSpPr txBox="1"/>
          <p:nvPr/>
        </p:nvSpPr>
        <p:spPr>
          <a:xfrm>
            <a:off x="179512" y="6427113"/>
            <a:ext cx="8964488"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dirty="0">
                <a:ln>
                  <a:noFill/>
                </a:ln>
                <a:solidFill>
                  <a:prstClr val="white"/>
                </a:solidFill>
                <a:effectLst/>
                <a:uLnTx/>
                <a:uFillTx/>
                <a:latin typeface="Calibri"/>
                <a:ea typeface="+mn-ea"/>
                <a:cs typeface="+mn-cs"/>
              </a:rPr>
              <a:t>Mass of Glory &amp; Praise - Paul Mason 2010 / Mass of St Francis – Paul Taylor 2010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dirty="0">
                <a:ln>
                  <a:noFill/>
                </a:ln>
                <a:solidFill>
                  <a:prstClr val="white"/>
                </a:solidFill>
                <a:effectLst/>
                <a:uLnTx/>
                <a:uFillTx/>
                <a:latin typeface="Calibri"/>
                <a:ea typeface="+mn-ea"/>
                <a:cs typeface="+mn-cs"/>
              </a:rPr>
              <a:t>All music reproduced with permission of Christian Copyright Licensing International Licence No. 219857</a:t>
            </a:r>
          </a:p>
        </p:txBody>
      </p:sp>
    </p:spTree>
    <p:extLst>
      <p:ext uri="{BB962C8B-B14F-4D97-AF65-F5344CB8AC3E}">
        <p14:creationId xmlns:p14="http://schemas.microsoft.com/office/powerpoint/2010/main" val="39392715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0"/>
            <a:ext cx="889248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3600" b="1" i="0" u="none" strike="noStrike" kern="1200" cap="none" spc="0" normalizeH="0" baseline="0" noProof="0" dirty="0">
                <a:ln>
                  <a:noFill/>
                </a:ln>
                <a:solidFill>
                  <a:prstClr val="white"/>
                </a:solidFill>
                <a:effectLst/>
                <a:uLnTx/>
                <a:uFillTx/>
                <a:latin typeface="Calibri" pitchFamily="34" charset="0"/>
                <a:ea typeface="+mn-ea"/>
                <a:cs typeface="+mn-cs"/>
              </a:rPr>
              <a:t>MYSTERY OF FAITH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3600" b="1" i="0" u="none" strike="noStrike" kern="1200" cap="none" spc="0" normalizeH="0" baseline="0" noProof="0" dirty="0">
                <a:ln>
                  <a:noFill/>
                </a:ln>
                <a:solidFill>
                  <a:srgbClr val="7030A0"/>
                </a:solidFill>
                <a:effectLst/>
                <a:uLnTx/>
                <a:uFillTx/>
                <a:latin typeface="Calibri" pitchFamily="34" charset="0"/>
                <a:ea typeface="+mn-ea"/>
                <a:cs typeface="+mn-cs"/>
              </a:rPr>
              <a:t>(Option 3)</a:t>
            </a:r>
            <a:endParaRPr kumimoji="0" lang="en-US" sz="3600" b="0" i="0" u="none" strike="noStrike" kern="1200" cap="none" spc="0" normalizeH="0" baseline="0" noProof="0" dirty="0">
              <a:ln>
                <a:noFill/>
              </a:ln>
              <a:solidFill>
                <a:srgbClr val="7030A0"/>
              </a:solidFill>
              <a:effectLst/>
              <a:uLnTx/>
              <a:uFillTx/>
              <a:latin typeface="Calibri" pitchFamily="34" charset="0"/>
              <a:ea typeface="+mn-ea"/>
              <a:cs typeface="+mn-cs"/>
            </a:endParaRPr>
          </a:p>
        </p:txBody>
      </p:sp>
      <p:sp>
        <p:nvSpPr>
          <p:cNvPr id="3" name="TextBox 2"/>
          <p:cNvSpPr txBox="1"/>
          <p:nvPr/>
        </p:nvSpPr>
        <p:spPr>
          <a:xfrm>
            <a:off x="467544" y="1916832"/>
            <a:ext cx="8424936" cy="30469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800" b="1" i="0" u="none" strike="noStrike" kern="1200" cap="none" spc="0" normalizeH="0" baseline="0" noProof="0" dirty="0">
                <a:ln>
                  <a:noFill/>
                </a:ln>
                <a:solidFill>
                  <a:prstClr val="white"/>
                </a:solidFill>
                <a:effectLst/>
                <a:uLnTx/>
                <a:uFillTx/>
                <a:latin typeface="Calibri"/>
                <a:ea typeface="+mn-ea"/>
                <a:cs typeface="+mn-cs"/>
              </a:rPr>
              <a:t>Save us, Saviour of the world,</a:t>
            </a:r>
            <a:br>
              <a:rPr kumimoji="0" lang="en-AU" sz="4800" b="1" i="0" u="none" strike="noStrike" kern="1200" cap="none" spc="0" normalizeH="0" baseline="0" noProof="0" dirty="0">
                <a:ln>
                  <a:noFill/>
                </a:ln>
                <a:solidFill>
                  <a:prstClr val="white"/>
                </a:solidFill>
                <a:effectLst/>
                <a:uLnTx/>
                <a:uFillTx/>
                <a:latin typeface="Calibri"/>
                <a:ea typeface="+mn-ea"/>
                <a:cs typeface="+mn-cs"/>
              </a:rPr>
            </a:br>
            <a:r>
              <a:rPr kumimoji="0" lang="en-AU" sz="4800" b="1" i="0" u="none" strike="noStrike" kern="1200" cap="none" spc="0" normalizeH="0" baseline="0" noProof="0" dirty="0">
                <a:ln>
                  <a:noFill/>
                </a:ln>
                <a:solidFill>
                  <a:prstClr val="white"/>
                </a:solidFill>
                <a:effectLst/>
                <a:uLnTx/>
                <a:uFillTx/>
                <a:latin typeface="Calibri"/>
                <a:ea typeface="+mn-ea"/>
                <a:cs typeface="+mn-cs"/>
              </a:rPr>
              <a:t>for by your Cross and Resurrection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800" b="1" i="0" u="none" strike="noStrike" kern="1200" cap="none" spc="0" normalizeH="0" baseline="0" noProof="0" dirty="0">
                <a:ln>
                  <a:noFill/>
                </a:ln>
                <a:solidFill>
                  <a:prstClr val="white"/>
                </a:solidFill>
                <a:effectLst/>
                <a:uLnTx/>
                <a:uFillTx/>
                <a:latin typeface="Calibri"/>
                <a:ea typeface="+mn-ea"/>
                <a:cs typeface="+mn-cs"/>
              </a:rPr>
              <a:t>you have set us free.</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p:sp>
        <p:nvSpPr>
          <p:cNvPr id="4" name="TextBox 3"/>
          <p:cNvSpPr txBox="1"/>
          <p:nvPr/>
        </p:nvSpPr>
        <p:spPr>
          <a:xfrm>
            <a:off x="232112" y="6427113"/>
            <a:ext cx="8892480"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dirty="0">
                <a:ln>
                  <a:noFill/>
                </a:ln>
                <a:solidFill>
                  <a:prstClr val="white"/>
                </a:solidFill>
                <a:effectLst/>
                <a:uLnTx/>
                <a:uFillTx/>
                <a:latin typeface="Calibri"/>
                <a:ea typeface="+mn-ea"/>
                <a:cs typeface="+mn-cs"/>
              </a:rPr>
              <a:t>Mass of Glory &amp; Praise - Paul Mason 2010 / Mass of St Francis – Paul Taylor 2010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dirty="0">
                <a:ln>
                  <a:noFill/>
                </a:ln>
                <a:solidFill>
                  <a:prstClr val="white"/>
                </a:solidFill>
                <a:effectLst/>
                <a:uLnTx/>
                <a:uFillTx/>
                <a:latin typeface="Calibri"/>
                <a:ea typeface="+mn-ea"/>
                <a:cs typeface="+mn-cs"/>
              </a:rPr>
              <a:t>All music reproduced with permission of Christian Copyright Licensing International Licence No. 219857</a:t>
            </a:r>
          </a:p>
        </p:txBody>
      </p:sp>
    </p:spTree>
    <p:extLst>
      <p:ext uri="{BB962C8B-B14F-4D97-AF65-F5344CB8AC3E}">
        <p14:creationId xmlns:p14="http://schemas.microsoft.com/office/powerpoint/2010/main" val="35826383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52239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323528" y="116632"/>
            <a:ext cx="8496944" cy="61863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44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400" b="0" i="0" u="none" strike="noStrike" kern="1200" cap="none" spc="0" normalizeH="0" baseline="0" noProof="0" dirty="0">
                <a:ln>
                  <a:noFill/>
                </a:ln>
                <a:solidFill>
                  <a:prstClr val="white"/>
                </a:solidFill>
                <a:effectLst/>
                <a:uLnTx/>
                <a:uFillTx/>
                <a:latin typeface="Calibri"/>
                <a:ea typeface="+mn-ea"/>
                <a:cs typeface="+mn-cs"/>
              </a:rPr>
              <a:t>Through him, and with him, </a:t>
            </a:r>
            <a:br>
              <a:rPr kumimoji="0" lang="en-AU" sz="4400" b="0" i="0" u="none" strike="noStrike" kern="1200" cap="none" spc="0" normalizeH="0" baseline="0" noProof="0" dirty="0">
                <a:ln>
                  <a:noFill/>
                </a:ln>
                <a:solidFill>
                  <a:prstClr val="white"/>
                </a:solidFill>
                <a:effectLst/>
                <a:uLnTx/>
                <a:uFillTx/>
                <a:latin typeface="Calibri"/>
                <a:ea typeface="+mn-ea"/>
                <a:cs typeface="+mn-cs"/>
              </a:rPr>
            </a:br>
            <a:r>
              <a:rPr kumimoji="0" lang="en-AU" sz="4400" b="0" i="0" u="none" strike="noStrike" kern="1200" cap="none" spc="0" normalizeH="0" baseline="0" noProof="0" dirty="0">
                <a:ln>
                  <a:noFill/>
                </a:ln>
                <a:solidFill>
                  <a:prstClr val="white"/>
                </a:solidFill>
                <a:effectLst/>
                <a:uLnTx/>
                <a:uFillTx/>
                <a:latin typeface="Calibri"/>
                <a:ea typeface="+mn-ea"/>
                <a:cs typeface="+mn-cs"/>
              </a:rPr>
              <a:t>and in him,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400" b="0" i="0" u="none" strike="noStrike" kern="1200" cap="none" spc="0" normalizeH="0" baseline="0" noProof="0" dirty="0">
                <a:ln>
                  <a:noFill/>
                </a:ln>
                <a:solidFill>
                  <a:prstClr val="white"/>
                </a:solidFill>
                <a:effectLst/>
                <a:uLnTx/>
                <a:uFillTx/>
                <a:latin typeface="Calibri"/>
                <a:ea typeface="+mn-ea"/>
                <a:cs typeface="+mn-cs"/>
              </a:rPr>
              <a:t>O God, almighty Father, </a:t>
            </a:r>
            <a:br>
              <a:rPr kumimoji="0" lang="en-AU" sz="4400" b="0" i="0" u="none" strike="noStrike" kern="1200" cap="none" spc="0" normalizeH="0" baseline="0" noProof="0" dirty="0">
                <a:ln>
                  <a:noFill/>
                </a:ln>
                <a:solidFill>
                  <a:prstClr val="white"/>
                </a:solidFill>
                <a:effectLst/>
                <a:uLnTx/>
                <a:uFillTx/>
                <a:latin typeface="Calibri"/>
                <a:ea typeface="+mn-ea"/>
                <a:cs typeface="+mn-cs"/>
              </a:rPr>
            </a:br>
            <a:r>
              <a:rPr kumimoji="0" lang="en-AU" sz="4400" b="0" i="0" u="none" strike="noStrike" kern="1200" cap="none" spc="0" normalizeH="0" baseline="0" noProof="0" dirty="0">
                <a:ln>
                  <a:noFill/>
                </a:ln>
                <a:solidFill>
                  <a:prstClr val="white"/>
                </a:solidFill>
                <a:effectLst/>
                <a:uLnTx/>
                <a:uFillTx/>
                <a:latin typeface="Calibri"/>
                <a:ea typeface="+mn-ea"/>
                <a:cs typeface="+mn-cs"/>
              </a:rPr>
              <a:t>in the unity of the Holy Spirit,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400" b="0" i="0" u="none" strike="noStrike" kern="1200" cap="none" spc="0" normalizeH="0" baseline="0" noProof="0" dirty="0">
                <a:ln>
                  <a:noFill/>
                </a:ln>
                <a:solidFill>
                  <a:prstClr val="white"/>
                </a:solidFill>
                <a:effectLst/>
                <a:uLnTx/>
                <a:uFillTx/>
                <a:latin typeface="Calibri"/>
                <a:ea typeface="+mn-ea"/>
                <a:cs typeface="+mn-cs"/>
              </a:rPr>
              <a:t>all glory and honour is yours,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400" b="0" i="0" u="none" strike="noStrike" kern="1200" cap="none" spc="0" normalizeH="0" baseline="0" noProof="0" dirty="0">
                <a:ln>
                  <a:noFill/>
                </a:ln>
                <a:solidFill>
                  <a:prstClr val="white"/>
                </a:solidFill>
                <a:effectLst/>
                <a:uLnTx/>
                <a:uFillTx/>
                <a:latin typeface="Calibri"/>
                <a:ea typeface="+mn-ea"/>
                <a:cs typeface="+mn-cs"/>
              </a:rPr>
              <a:t>for ever and ever.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44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400" b="1" i="0" u="none" strike="noStrike" kern="1200" cap="none" spc="0" normalizeH="0" baseline="0" noProof="0" dirty="0">
                <a:ln>
                  <a:noFill/>
                </a:ln>
                <a:solidFill>
                  <a:prstClr val="white"/>
                </a:solidFill>
                <a:effectLst/>
                <a:uLnTx/>
                <a:uFillTx/>
                <a:latin typeface="Calibri"/>
                <a:ea typeface="+mn-ea"/>
                <a:cs typeface="+mn-cs"/>
              </a:rPr>
              <a:t>All:	AMEN</a:t>
            </a:r>
            <a:endParaRPr kumimoji="0" lang="en-US" sz="4400" b="1" i="0" u="none" strike="noStrike" kern="1200" cap="none" spc="0" normalizeH="0" baseline="0" noProof="0" dirty="0">
              <a:ln>
                <a:noFill/>
              </a:ln>
              <a:solidFill>
                <a:prstClr val="white"/>
              </a:solidFill>
              <a:effectLst/>
              <a:uLnTx/>
              <a:uFillTx/>
              <a:latin typeface="Calibri"/>
              <a:ea typeface="+mn-ea"/>
              <a:cs typeface="+mn-cs"/>
            </a:endParaRPr>
          </a:p>
        </p:txBody>
      </p:sp>
      <p:sp>
        <p:nvSpPr>
          <p:cNvPr id="3" name="TextBox 2"/>
          <p:cNvSpPr txBox="1"/>
          <p:nvPr/>
        </p:nvSpPr>
        <p:spPr>
          <a:xfrm>
            <a:off x="179512" y="6427113"/>
            <a:ext cx="8964488"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dirty="0">
                <a:ln>
                  <a:noFill/>
                </a:ln>
                <a:solidFill>
                  <a:prstClr val="white"/>
                </a:solidFill>
                <a:effectLst/>
                <a:uLnTx/>
                <a:uFillTx/>
                <a:latin typeface="Calibri"/>
                <a:ea typeface="+mn-ea"/>
                <a:cs typeface="+mn-cs"/>
              </a:rPr>
              <a:t>Mass of Glory &amp; Praise - Paul Mason 2010 / Mass of St Francis – Paul Taylor 2010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dirty="0">
                <a:ln>
                  <a:noFill/>
                </a:ln>
                <a:solidFill>
                  <a:prstClr val="white"/>
                </a:solidFill>
                <a:effectLst/>
                <a:uLnTx/>
                <a:uFillTx/>
                <a:latin typeface="Calibri"/>
                <a:ea typeface="+mn-ea"/>
                <a:cs typeface="+mn-cs"/>
              </a:rPr>
              <a:t>All music reproduced with permission of Christian Copyright Licensing International Licence No. 219857</a:t>
            </a:r>
          </a:p>
        </p:txBody>
      </p:sp>
    </p:spTree>
    <p:extLst>
      <p:ext uri="{BB962C8B-B14F-4D97-AF65-F5344CB8AC3E}">
        <p14:creationId xmlns:p14="http://schemas.microsoft.com/office/powerpoint/2010/main" val="4131026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4616"/>
            <a:ext cx="889248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itchFamily="34" charset="0"/>
                <a:ea typeface="+mn-ea"/>
                <a:cs typeface="+mn-cs"/>
              </a:rPr>
              <a:t>THE LORD’S PRAYER</a:t>
            </a:r>
            <a:endParaRPr kumimoji="0" lang="en-US" sz="3600" b="0" i="0" u="none" strike="noStrike" kern="1200" cap="none" spc="0" normalizeH="0" baseline="0" noProof="0" dirty="0">
              <a:ln>
                <a:noFill/>
              </a:ln>
              <a:solidFill>
                <a:prstClr val="white"/>
              </a:solidFill>
              <a:effectLst/>
              <a:uLnTx/>
              <a:uFillTx/>
              <a:latin typeface="Calibri" pitchFamily="34" charset="0"/>
              <a:ea typeface="+mn-ea"/>
              <a:cs typeface="+mn-cs"/>
            </a:endParaRPr>
          </a:p>
        </p:txBody>
      </p:sp>
      <p:sp>
        <p:nvSpPr>
          <p:cNvPr id="3" name="Rectangle 2">
            <a:extLst>
              <a:ext uri="{FF2B5EF4-FFF2-40B4-BE49-F238E27FC236}">
                <a16:creationId xmlns:a16="http://schemas.microsoft.com/office/drawing/2014/main" id="{E50E606D-8E2A-4040-95FC-74FCC4E15B32}"/>
              </a:ext>
            </a:extLst>
          </p:cNvPr>
          <p:cNvSpPr/>
          <p:nvPr/>
        </p:nvSpPr>
        <p:spPr>
          <a:xfrm>
            <a:off x="107504" y="548680"/>
            <a:ext cx="9302535" cy="550920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4400" b="1" i="0" u="none" strike="noStrike" kern="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400" b="1" i="0" u="none" strike="noStrike" kern="0" cap="none" spc="0" normalizeH="0" baseline="0" noProof="0" dirty="0">
                <a:ln>
                  <a:noFill/>
                </a:ln>
                <a:solidFill>
                  <a:prstClr val="white"/>
                </a:solidFill>
                <a:effectLst/>
                <a:uLnTx/>
                <a:uFillTx/>
                <a:latin typeface="Calibri"/>
                <a:ea typeface="+mn-ea"/>
                <a:cs typeface="+mn-cs"/>
              </a:rPr>
              <a:t>Our Father, Who art in heaven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400" b="1" i="0" u="none" strike="noStrike" kern="0" cap="none" spc="0" normalizeH="0" baseline="0" noProof="0" dirty="0">
                <a:ln>
                  <a:noFill/>
                </a:ln>
                <a:solidFill>
                  <a:prstClr val="white"/>
                </a:solidFill>
                <a:effectLst/>
                <a:uLnTx/>
                <a:uFillTx/>
                <a:latin typeface="Calibri"/>
                <a:ea typeface="+mn-ea"/>
                <a:cs typeface="+mn-cs"/>
              </a:rPr>
              <a:t>Hallowed be Thy Name;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400" b="1" i="0" u="none" strike="noStrike" kern="0" cap="none" spc="0" normalizeH="0" baseline="0" noProof="0" dirty="0">
                <a:ln>
                  <a:noFill/>
                </a:ln>
                <a:solidFill>
                  <a:prstClr val="white"/>
                </a:solidFill>
                <a:effectLst/>
                <a:uLnTx/>
                <a:uFillTx/>
                <a:latin typeface="Calibri"/>
                <a:ea typeface="+mn-ea"/>
                <a:cs typeface="+mn-cs"/>
              </a:rPr>
              <a:t>Thy kingdom come,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400" b="1" i="0" u="none" strike="noStrike" kern="0" cap="none" spc="0" normalizeH="0" baseline="0" noProof="0" dirty="0">
                <a:ln>
                  <a:noFill/>
                </a:ln>
                <a:solidFill>
                  <a:prstClr val="white"/>
                </a:solidFill>
                <a:effectLst/>
                <a:uLnTx/>
                <a:uFillTx/>
                <a:latin typeface="Calibri"/>
                <a:ea typeface="+mn-ea"/>
                <a:cs typeface="+mn-cs"/>
              </a:rPr>
              <a:t>Thy will be done,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400" b="1" i="0" u="none" strike="noStrike" kern="0" cap="none" spc="0" normalizeH="0" baseline="0" noProof="0" dirty="0">
                <a:ln>
                  <a:noFill/>
                </a:ln>
                <a:solidFill>
                  <a:prstClr val="white"/>
                </a:solidFill>
                <a:effectLst/>
                <a:uLnTx/>
                <a:uFillTx/>
                <a:latin typeface="Calibri"/>
                <a:ea typeface="+mn-ea"/>
                <a:cs typeface="+mn-cs"/>
              </a:rPr>
              <a:t>on earth as it is in heaven.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400" b="1" i="0" u="none" strike="noStrike" kern="0" cap="none" spc="0" normalizeH="0" baseline="0" noProof="0" dirty="0">
                <a:ln>
                  <a:noFill/>
                </a:ln>
                <a:solidFill>
                  <a:prstClr val="white"/>
                </a:solidFill>
                <a:effectLst/>
                <a:uLnTx/>
                <a:uFillTx/>
                <a:latin typeface="Calibri"/>
                <a:ea typeface="+mn-ea"/>
                <a:cs typeface="+mn-cs"/>
              </a:rPr>
              <a:t>Give us this day our daily bread,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400" b="1" i="0" u="none" strike="noStrike" kern="0" cap="none" spc="0" normalizeH="0" baseline="0" noProof="0" dirty="0">
                <a:ln>
                  <a:noFill/>
                </a:ln>
                <a:solidFill>
                  <a:prstClr val="white"/>
                </a:solidFill>
                <a:effectLst/>
                <a:uLnTx/>
                <a:uFillTx/>
                <a:latin typeface="Calibri"/>
                <a:ea typeface="+mn-ea"/>
                <a:cs typeface="+mn-cs"/>
              </a:rPr>
              <a:t>and forgive us our trespasses,</a:t>
            </a:r>
          </a:p>
        </p:txBody>
      </p:sp>
    </p:spTree>
    <p:extLst>
      <p:ext uri="{BB962C8B-B14F-4D97-AF65-F5344CB8AC3E}">
        <p14:creationId xmlns:p14="http://schemas.microsoft.com/office/powerpoint/2010/main" val="294045650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4616"/>
            <a:ext cx="889248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itchFamily="34" charset="0"/>
                <a:ea typeface="+mn-ea"/>
                <a:cs typeface="+mn-cs"/>
              </a:rPr>
              <a:t>THE LORD’S PRAYER</a:t>
            </a:r>
            <a:endParaRPr kumimoji="0" lang="en-US" sz="3600" b="0" i="0" u="none" strike="noStrike" kern="1200" cap="none" spc="0" normalizeH="0" baseline="0" noProof="0" dirty="0">
              <a:ln>
                <a:noFill/>
              </a:ln>
              <a:solidFill>
                <a:prstClr val="white"/>
              </a:solidFill>
              <a:effectLst/>
              <a:uLnTx/>
              <a:uFillTx/>
              <a:latin typeface="Calibri" pitchFamily="34" charset="0"/>
              <a:ea typeface="+mn-ea"/>
              <a:cs typeface="+mn-cs"/>
            </a:endParaRPr>
          </a:p>
        </p:txBody>
      </p:sp>
      <p:sp>
        <p:nvSpPr>
          <p:cNvPr id="3" name="Rectangle 2">
            <a:extLst>
              <a:ext uri="{FF2B5EF4-FFF2-40B4-BE49-F238E27FC236}">
                <a16:creationId xmlns:a16="http://schemas.microsoft.com/office/drawing/2014/main" id="{E50E606D-8E2A-4040-95FC-74FCC4E15B32}"/>
              </a:ext>
            </a:extLst>
          </p:cNvPr>
          <p:cNvSpPr/>
          <p:nvPr/>
        </p:nvSpPr>
        <p:spPr>
          <a:xfrm>
            <a:off x="179512" y="1700808"/>
            <a:ext cx="9302535" cy="280076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400" b="1" i="0" u="none" strike="noStrike" kern="0" cap="none" spc="0" normalizeH="0" baseline="0" noProof="0" dirty="0">
                <a:ln>
                  <a:noFill/>
                </a:ln>
                <a:solidFill>
                  <a:prstClr val="white"/>
                </a:solidFill>
                <a:effectLst/>
                <a:uLnTx/>
                <a:uFillTx/>
                <a:latin typeface="Calibri"/>
                <a:ea typeface="+mn-ea"/>
                <a:cs typeface="+mn-cs"/>
              </a:rPr>
              <a:t>as we forgive those who trespass against us;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400" b="1" i="0" u="none" strike="noStrike" kern="0" cap="none" spc="0" normalizeH="0" baseline="0" noProof="0" dirty="0">
                <a:ln>
                  <a:noFill/>
                </a:ln>
                <a:solidFill>
                  <a:prstClr val="white"/>
                </a:solidFill>
                <a:effectLst/>
                <a:uLnTx/>
                <a:uFillTx/>
                <a:latin typeface="Calibri"/>
                <a:ea typeface="+mn-ea"/>
                <a:cs typeface="+mn-cs"/>
              </a:rPr>
              <a:t>and lead us not into temptation,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400" b="1" i="0" u="none" strike="noStrike" kern="0" cap="none" spc="0" normalizeH="0" baseline="0" noProof="0" dirty="0">
                <a:ln>
                  <a:noFill/>
                </a:ln>
                <a:solidFill>
                  <a:prstClr val="white"/>
                </a:solidFill>
                <a:effectLst/>
                <a:uLnTx/>
                <a:uFillTx/>
                <a:latin typeface="Calibri"/>
                <a:ea typeface="+mn-ea"/>
                <a:cs typeface="+mn-cs"/>
              </a:rPr>
              <a:t>but deliver us from evil. </a:t>
            </a:r>
          </a:p>
        </p:txBody>
      </p:sp>
    </p:spTree>
    <p:extLst>
      <p:ext uri="{BB962C8B-B14F-4D97-AF65-F5344CB8AC3E}">
        <p14:creationId xmlns:p14="http://schemas.microsoft.com/office/powerpoint/2010/main" val="39286368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51520" y="180000"/>
            <a:ext cx="8676480" cy="648000"/>
          </a:xfrm>
        </p:spPr>
        <p:txBody>
          <a:bodyPr/>
          <a:lstStyle/>
          <a:p>
            <a:endParaRPr lang="en-AU" dirty="0"/>
          </a:p>
        </p:txBody>
      </p:sp>
      <p:sp>
        <p:nvSpPr>
          <p:cNvPr id="3" name="Text Placeholder 2"/>
          <p:cNvSpPr>
            <a:spLocks noGrp="1"/>
          </p:cNvSpPr>
          <p:nvPr>
            <p:ph type="body" sz="quarter" idx="14"/>
          </p:nvPr>
        </p:nvSpPr>
        <p:spPr>
          <a:xfrm>
            <a:off x="251520" y="1052736"/>
            <a:ext cx="8640280" cy="4752528"/>
          </a:xfrm>
        </p:spPr>
        <p:txBody>
          <a:bodyPr/>
          <a:lstStyle/>
          <a:p>
            <a:endParaRPr lang="en-AU" dirty="0"/>
          </a:p>
        </p:txBody>
      </p:sp>
      <p:sp>
        <p:nvSpPr>
          <p:cNvPr id="4" name="Text Placeholder 3"/>
          <p:cNvSpPr>
            <a:spLocks noGrp="1"/>
          </p:cNvSpPr>
          <p:nvPr>
            <p:ph type="body" sz="quarter" idx="15"/>
          </p:nvPr>
        </p:nvSpPr>
        <p:spPr>
          <a:xfrm>
            <a:off x="251520" y="5877272"/>
            <a:ext cx="8713093" cy="980728"/>
          </a:xfrm>
        </p:spPr>
        <p:txBody>
          <a:bodyPr/>
          <a:lstStyle/>
          <a:p>
            <a:pPr lvl="0">
              <a:spcBef>
                <a:spcPts val="0"/>
              </a:spcBef>
            </a:pPr>
            <a:r>
              <a:rPr lang="en-US" sz="1400" b="1" dirty="0"/>
              <a:t>Music &amp; Lyrics By: </a:t>
            </a:r>
            <a:r>
              <a:rPr lang="en-US" sz="1400" b="1" dirty="0">
                <a:solidFill>
                  <a:srgbClr val="FF0000"/>
                </a:solidFill>
              </a:rPr>
              <a:t>(</a:t>
            </a:r>
            <a:r>
              <a:rPr lang="en-US" sz="1400" b="1" i="1" dirty="0">
                <a:solidFill>
                  <a:srgbClr val="FF0000"/>
                </a:solidFill>
              </a:rPr>
              <a:t>Please Insert Details Here</a:t>
            </a:r>
            <a:r>
              <a:rPr lang="en-US" sz="1400" b="1" dirty="0">
                <a:solidFill>
                  <a:srgbClr val="FF0000"/>
                </a:solidFill>
              </a:rPr>
              <a:t>)</a:t>
            </a:r>
          </a:p>
          <a:p>
            <a:pPr lvl="0">
              <a:spcBef>
                <a:spcPts val="0"/>
              </a:spcBef>
            </a:pPr>
            <a:r>
              <a:rPr lang="en-AU" sz="1400" dirty="0"/>
              <a:t>All music reproduced with permission of ONE LICENSE No. A-642058 or</a:t>
            </a:r>
          </a:p>
          <a:p>
            <a:pPr lvl="0">
              <a:spcBef>
                <a:spcPts val="0"/>
              </a:spcBef>
            </a:pPr>
            <a:r>
              <a:rPr lang="en-AU" sz="1400" dirty="0"/>
              <a:t>Christian Copyright Licensing No. 219857</a:t>
            </a:r>
          </a:p>
          <a:p>
            <a:pPr lvl="0">
              <a:spcBef>
                <a:spcPts val="0"/>
              </a:spcBef>
            </a:pPr>
            <a:r>
              <a:rPr lang="en-AU" sz="1400" dirty="0"/>
              <a:t>Graphics Used with Permission of </a:t>
            </a:r>
            <a:r>
              <a:rPr lang="en-AU" sz="1400" dirty="0" err="1"/>
              <a:t>Sr</a:t>
            </a:r>
            <a:r>
              <a:rPr lang="en-AU" sz="1400" dirty="0"/>
              <a:t> Susan Daily IBVM.</a:t>
            </a:r>
          </a:p>
          <a:p>
            <a:endParaRPr lang="en-AU" dirty="0"/>
          </a:p>
        </p:txBody>
      </p:sp>
    </p:spTree>
    <p:extLst>
      <p:ext uri="{BB962C8B-B14F-4D97-AF65-F5344CB8AC3E}">
        <p14:creationId xmlns:p14="http://schemas.microsoft.com/office/powerpoint/2010/main" val="13540789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5BB7A47-678B-48ED-AFE3-8CC8D4A987F2}"/>
              </a:ext>
            </a:extLst>
          </p:cNvPr>
          <p:cNvSpPr/>
          <p:nvPr/>
        </p:nvSpPr>
        <p:spPr>
          <a:xfrm>
            <a:off x="251520" y="548680"/>
            <a:ext cx="9060584" cy="144655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400" b="1" i="0" u="none" strike="noStrike" kern="0" cap="none" spc="0" normalizeH="0" baseline="0" noProof="0" dirty="0">
                <a:ln>
                  <a:noFill/>
                </a:ln>
                <a:solidFill>
                  <a:prstClr val="white"/>
                </a:solidFill>
                <a:effectLst/>
                <a:uLnTx/>
                <a:uFillTx/>
                <a:latin typeface="Calibri"/>
                <a:ea typeface="+mn-ea"/>
                <a:cs typeface="+mn-cs"/>
              </a:rPr>
              <a:t>Celebrant: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400" b="1" i="0" u="none" strike="noStrike" kern="0" cap="none" spc="0" normalizeH="0" baseline="0" noProof="0" dirty="0">
                <a:ln>
                  <a:noFill/>
                </a:ln>
                <a:solidFill>
                  <a:prstClr val="white"/>
                </a:solidFill>
                <a:effectLst/>
                <a:uLnTx/>
                <a:uFillTx/>
                <a:latin typeface="Calibri"/>
                <a:ea typeface="+mn-ea"/>
                <a:cs typeface="+mn-cs"/>
              </a:rPr>
              <a:t>Deliver us, Lord, we pray…</a:t>
            </a:r>
          </a:p>
        </p:txBody>
      </p:sp>
      <p:sp>
        <p:nvSpPr>
          <p:cNvPr id="3" name="Rectangle 2">
            <a:extLst>
              <a:ext uri="{FF2B5EF4-FFF2-40B4-BE49-F238E27FC236}">
                <a16:creationId xmlns:a16="http://schemas.microsoft.com/office/drawing/2014/main" id="{A17271CE-F5FC-496C-BC1B-F3E26BE700DE}"/>
              </a:ext>
            </a:extLst>
          </p:cNvPr>
          <p:cNvSpPr/>
          <p:nvPr/>
        </p:nvSpPr>
        <p:spPr>
          <a:xfrm>
            <a:off x="395536" y="2780928"/>
            <a:ext cx="8899603" cy="280076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400" b="1" i="0" u="none" strike="noStrike" kern="0" cap="none" spc="0" normalizeH="0" baseline="0" noProof="0" dirty="0">
                <a:ln>
                  <a:noFill/>
                </a:ln>
                <a:solidFill>
                  <a:prstClr val="white"/>
                </a:solidFill>
                <a:effectLst/>
                <a:uLnTx/>
                <a:uFillTx/>
                <a:latin typeface="Calibri"/>
                <a:ea typeface="+mn-ea"/>
                <a:cs typeface="+mn-cs"/>
              </a:rPr>
              <a:t>All: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400" b="1" i="0" u="none" strike="noStrike" kern="0" cap="none" spc="0" normalizeH="0" baseline="0" noProof="0" dirty="0">
                <a:ln>
                  <a:noFill/>
                </a:ln>
                <a:solidFill>
                  <a:prstClr val="white"/>
                </a:solidFill>
                <a:effectLst/>
                <a:uLnTx/>
                <a:uFillTx/>
                <a:latin typeface="Calibri"/>
                <a:ea typeface="+mn-ea"/>
                <a:cs typeface="+mn-cs"/>
              </a:rPr>
              <a:t>For the kingdom, the power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400" b="1" i="0" u="none" strike="noStrike" kern="0" cap="none" spc="0" normalizeH="0" baseline="0" noProof="0" dirty="0">
                <a:ln>
                  <a:noFill/>
                </a:ln>
                <a:solidFill>
                  <a:prstClr val="white"/>
                </a:solidFill>
                <a:effectLst/>
                <a:uLnTx/>
                <a:uFillTx/>
                <a:latin typeface="Calibri"/>
                <a:ea typeface="+mn-ea"/>
                <a:cs typeface="+mn-cs"/>
              </a:rPr>
              <a:t>and the glory are yours, now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400" b="1" i="0" u="none" strike="noStrike" kern="0" cap="none" spc="0" normalizeH="0" baseline="0" noProof="0" dirty="0">
                <a:ln>
                  <a:noFill/>
                </a:ln>
                <a:solidFill>
                  <a:prstClr val="white"/>
                </a:solidFill>
                <a:effectLst/>
                <a:uLnTx/>
                <a:uFillTx/>
                <a:latin typeface="Calibri"/>
                <a:ea typeface="+mn-ea"/>
                <a:cs typeface="+mn-cs"/>
              </a:rPr>
              <a:t>and for ever.</a:t>
            </a:r>
          </a:p>
        </p:txBody>
      </p:sp>
    </p:spTree>
    <p:extLst>
      <p:ext uri="{BB962C8B-B14F-4D97-AF65-F5344CB8AC3E}">
        <p14:creationId xmlns:p14="http://schemas.microsoft.com/office/powerpoint/2010/main" val="271528213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5362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0"/>
            <a:ext cx="889248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3600" b="1" i="0" u="none" strike="noStrike" kern="1200" cap="none" spc="0" normalizeH="0" baseline="0" noProof="0" dirty="0">
                <a:ln>
                  <a:noFill/>
                </a:ln>
                <a:solidFill>
                  <a:prstClr val="white"/>
                </a:solidFill>
                <a:effectLst/>
                <a:uLnTx/>
                <a:uFillTx/>
                <a:latin typeface="Calibri" pitchFamily="34" charset="0"/>
                <a:ea typeface="+mn-ea"/>
                <a:cs typeface="+mn-cs"/>
              </a:rPr>
              <a:t>SIGN OF PEACE</a:t>
            </a:r>
            <a:endParaRPr kumimoji="0" lang="en-US" sz="3600" b="0" i="0" u="none" strike="noStrike" kern="1200" cap="none" spc="0" normalizeH="0" baseline="0" noProof="0" dirty="0">
              <a:ln>
                <a:noFill/>
              </a:ln>
              <a:solidFill>
                <a:prstClr val="white"/>
              </a:solidFill>
              <a:effectLst/>
              <a:uLnTx/>
              <a:uFillTx/>
              <a:latin typeface="Calibri" pitchFamily="34" charset="0"/>
              <a:ea typeface="+mn-ea"/>
              <a:cs typeface="+mn-cs"/>
            </a:endParaRPr>
          </a:p>
        </p:txBody>
      </p:sp>
      <p:sp>
        <p:nvSpPr>
          <p:cNvPr id="3" name="TextBox 2"/>
          <p:cNvSpPr txBox="1"/>
          <p:nvPr/>
        </p:nvSpPr>
        <p:spPr>
          <a:xfrm>
            <a:off x="251520" y="1905506"/>
            <a:ext cx="8640960" cy="415498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400" b="0" i="0" u="none" strike="noStrike" kern="1200" cap="none" spc="0" normalizeH="0" baseline="0" noProof="0" dirty="0">
                <a:ln>
                  <a:noFill/>
                </a:ln>
                <a:solidFill>
                  <a:prstClr val="white"/>
                </a:solidFill>
                <a:effectLst/>
                <a:uLnTx/>
                <a:uFillTx/>
                <a:latin typeface="Calibri"/>
                <a:ea typeface="+mn-ea"/>
                <a:cs typeface="+mn-cs"/>
              </a:rPr>
              <a:t>The peace of the Lord be with you always.</a:t>
            </a:r>
            <a:endParaRPr kumimoji="0" lang="en-US" sz="44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400" b="1" i="0" u="none" strike="noStrike" kern="1200" cap="none" spc="0" normalizeH="0" baseline="0" noProof="0" dirty="0">
                <a:ln>
                  <a:noFill/>
                </a:ln>
                <a:solidFill>
                  <a:prstClr val="white"/>
                </a:solidFill>
                <a:effectLst/>
                <a:uLnTx/>
                <a:uFillTx/>
                <a:latin typeface="Calibri"/>
                <a:ea typeface="+mn-ea"/>
                <a:cs typeface="+mn-cs"/>
              </a:rPr>
              <a:t>All:	AND WITH YOUR SPIRIT.</a:t>
            </a:r>
            <a:endParaRPr kumimoji="0" lang="en-US" sz="44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44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400" b="0" i="0" u="none" strike="noStrike" kern="1200" cap="none" spc="0" normalizeH="0" baseline="0" noProof="0" dirty="0">
                <a:ln>
                  <a:noFill/>
                </a:ln>
                <a:solidFill>
                  <a:prstClr val="white"/>
                </a:solidFill>
                <a:effectLst/>
                <a:uLnTx/>
                <a:uFillTx/>
                <a:latin typeface="Calibri"/>
                <a:ea typeface="+mn-ea"/>
                <a:cs typeface="+mn-cs"/>
              </a:rPr>
              <a:t>Let us offer each other the sign of peace.</a:t>
            </a:r>
            <a:endParaRPr kumimoji="0" lang="en-US" sz="44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7293949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107504" y="0"/>
            <a:ext cx="878497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3600" b="1" i="0" u="none" strike="noStrike" kern="1200" cap="none" spc="0" normalizeH="0" baseline="0" noProof="0" dirty="0">
                <a:ln>
                  <a:noFill/>
                </a:ln>
                <a:solidFill>
                  <a:prstClr val="white"/>
                </a:solidFill>
                <a:effectLst/>
                <a:uLnTx/>
                <a:uFillTx/>
                <a:latin typeface="Calibri" pitchFamily="34" charset="0"/>
                <a:ea typeface="+mn-ea"/>
                <a:cs typeface="+mn-cs"/>
              </a:rPr>
              <a:t>BREAKING OF THE BREAD</a:t>
            </a:r>
            <a:endParaRPr kumimoji="0" lang="en-US" sz="3600" b="0" i="0" u="none" strike="noStrike" kern="1200" cap="none" spc="0" normalizeH="0" baseline="0" noProof="0" dirty="0">
              <a:ln>
                <a:noFill/>
              </a:ln>
              <a:solidFill>
                <a:prstClr val="white"/>
              </a:solidFill>
              <a:effectLst/>
              <a:uLnTx/>
              <a:uFillTx/>
              <a:latin typeface="Calibri" pitchFamily="34" charset="0"/>
              <a:ea typeface="+mn-ea"/>
              <a:cs typeface="+mn-cs"/>
            </a:endParaRPr>
          </a:p>
        </p:txBody>
      </p:sp>
      <p:sp>
        <p:nvSpPr>
          <p:cNvPr id="3" name="TextBox 2"/>
          <p:cNvSpPr txBox="1"/>
          <p:nvPr/>
        </p:nvSpPr>
        <p:spPr>
          <a:xfrm>
            <a:off x="215516" y="646331"/>
            <a:ext cx="8712968" cy="61863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Lamb of God, you take away the sins of the world: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Have mercy on us.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44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Lamb of God, you take away the sins of the world: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Have mercy on us.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white"/>
              </a:solidFill>
              <a:effectLst/>
              <a:uLnTx/>
              <a:uFillTx/>
              <a:latin typeface="Calibri"/>
              <a:ea typeface="+mn-ea"/>
              <a:cs typeface="+mn-cs"/>
            </a:endParaRPr>
          </a:p>
        </p:txBody>
      </p:sp>
      <p:sp>
        <p:nvSpPr>
          <p:cNvPr id="4" name="TextBox 3"/>
          <p:cNvSpPr txBox="1"/>
          <p:nvPr/>
        </p:nvSpPr>
        <p:spPr>
          <a:xfrm>
            <a:off x="2627784" y="6427113"/>
            <a:ext cx="6516216"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dirty="0">
                <a:ln>
                  <a:noFill/>
                </a:ln>
                <a:solidFill>
                  <a:prstClr val="white"/>
                </a:solidFill>
                <a:effectLst/>
                <a:uLnTx/>
                <a:uFillTx/>
                <a:latin typeface="Calibri"/>
                <a:ea typeface="+mn-ea"/>
                <a:cs typeface="+mn-cs"/>
              </a:rPr>
              <a:t>Mass of Glory &amp; Praise - Paul Mason 2010 / Mass of St Francis – Paul Taylor 2010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dirty="0">
                <a:ln>
                  <a:noFill/>
                </a:ln>
                <a:solidFill>
                  <a:prstClr val="white"/>
                </a:solidFill>
                <a:effectLst/>
                <a:uLnTx/>
                <a:uFillTx/>
                <a:latin typeface="Calibri"/>
                <a:ea typeface="+mn-ea"/>
                <a:cs typeface="+mn-cs"/>
              </a:rPr>
              <a:t>All music reproduced with permission of Christian Copyright Licensing International Licence No. 219857</a:t>
            </a:r>
          </a:p>
        </p:txBody>
      </p:sp>
    </p:spTree>
    <p:extLst>
      <p:ext uri="{BB962C8B-B14F-4D97-AF65-F5344CB8AC3E}">
        <p14:creationId xmlns:p14="http://schemas.microsoft.com/office/powerpoint/2010/main" val="4305168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107504" y="0"/>
            <a:ext cx="878497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3600" b="1" i="0" u="none" strike="noStrike" kern="1200" cap="none" spc="0" normalizeH="0" baseline="0" noProof="0" dirty="0">
                <a:ln>
                  <a:noFill/>
                </a:ln>
                <a:solidFill>
                  <a:prstClr val="white"/>
                </a:solidFill>
                <a:effectLst/>
                <a:uLnTx/>
                <a:uFillTx/>
                <a:latin typeface="Calibri" pitchFamily="34" charset="0"/>
                <a:ea typeface="+mn-ea"/>
                <a:cs typeface="+mn-cs"/>
              </a:rPr>
              <a:t>COMMUNION</a:t>
            </a:r>
            <a:endParaRPr kumimoji="0" lang="en-US" sz="3600" b="0" i="0" u="none" strike="noStrike" kern="1200" cap="none" spc="0" normalizeH="0" baseline="0" noProof="0" dirty="0">
              <a:ln>
                <a:noFill/>
              </a:ln>
              <a:solidFill>
                <a:prstClr val="white"/>
              </a:solidFill>
              <a:effectLst/>
              <a:uLnTx/>
              <a:uFillTx/>
              <a:latin typeface="Calibri" pitchFamily="34" charset="0"/>
              <a:ea typeface="+mn-ea"/>
              <a:cs typeface="+mn-cs"/>
            </a:endParaRPr>
          </a:p>
        </p:txBody>
      </p:sp>
      <p:sp>
        <p:nvSpPr>
          <p:cNvPr id="3" name="TextBox 2"/>
          <p:cNvSpPr txBox="1"/>
          <p:nvPr/>
        </p:nvSpPr>
        <p:spPr>
          <a:xfrm>
            <a:off x="251520" y="1412776"/>
            <a:ext cx="8640960" cy="415498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Calibri"/>
                <a:ea typeface="+mn-ea"/>
                <a:cs typeface="+mn-cs"/>
              </a:rPr>
              <a:t>Behold the Lamb of God,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Calibri"/>
                <a:ea typeface="+mn-ea"/>
                <a:cs typeface="+mn-cs"/>
              </a:rPr>
              <a:t>Behold him who takes away the sins of the world.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Calibri"/>
                <a:ea typeface="+mn-ea"/>
                <a:cs typeface="+mn-cs"/>
              </a:rPr>
              <a:t>Blessed are those who are called to the supper of the Lamb.</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16387884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107504" y="0"/>
            <a:ext cx="878497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3600" b="1" i="0" u="none" strike="noStrike" kern="1200" cap="none" spc="0" normalizeH="0" baseline="0" noProof="0" dirty="0">
                <a:ln>
                  <a:noFill/>
                </a:ln>
                <a:solidFill>
                  <a:prstClr val="white"/>
                </a:solidFill>
                <a:effectLst/>
                <a:uLnTx/>
                <a:uFillTx/>
                <a:latin typeface="Calibri" pitchFamily="34" charset="0"/>
                <a:ea typeface="+mn-ea"/>
                <a:cs typeface="+mn-cs"/>
              </a:rPr>
              <a:t>COMMUNION</a:t>
            </a:r>
            <a:endParaRPr kumimoji="0" lang="en-US" sz="3600" b="0" i="0" u="none" strike="noStrike" kern="1200" cap="none" spc="0" normalizeH="0" baseline="0" noProof="0" dirty="0">
              <a:ln>
                <a:noFill/>
              </a:ln>
              <a:solidFill>
                <a:prstClr val="white"/>
              </a:solidFill>
              <a:effectLst/>
              <a:uLnTx/>
              <a:uFillTx/>
              <a:latin typeface="Calibri" pitchFamily="34" charset="0"/>
              <a:ea typeface="+mn-ea"/>
              <a:cs typeface="+mn-cs"/>
            </a:endParaRPr>
          </a:p>
        </p:txBody>
      </p:sp>
      <p:sp>
        <p:nvSpPr>
          <p:cNvPr id="3" name="TextBox 2"/>
          <p:cNvSpPr txBox="1"/>
          <p:nvPr/>
        </p:nvSpPr>
        <p:spPr>
          <a:xfrm>
            <a:off x="251520" y="620688"/>
            <a:ext cx="8640960" cy="48320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All:	</a:t>
            </a:r>
            <a:r>
              <a:rPr kumimoji="0" lang="en-US" sz="4400" b="1" i="0" u="none" strike="noStrike" kern="1200" cap="all" spc="0" normalizeH="0" baseline="0" noProof="0" dirty="0">
                <a:ln>
                  <a:noFill/>
                </a:ln>
                <a:solidFill>
                  <a:prstClr val="white"/>
                </a:solidFill>
                <a:effectLst/>
                <a:uLnTx/>
                <a:uFillTx/>
                <a:latin typeface="Calibri"/>
                <a:ea typeface="+mn-ea"/>
                <a:cs typeface="+mn-cs"/>
              </a:rPr>
              <a:t>Lord, I am not worthy that 	you should enter under 	my roof,</a:t>
            </a:r>
            <a:endParaRPr kumimoji="0" lang="en-US" sz="44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400" b="1" i="0" u="none" strike="noStrike" kern="1200" cap="all" spc="0" normalizeH="0" baseline="0" noProof="0" dirty="0">
                <a:ln>
                  <a:noFill/>
                </a:ln>
                <a:solidFill>
                  <a:prstClr val="white"/>
                </a:solidFill>
                <a:effectLst/>
                <a:uLnTx/>
                <a:uFillTx/>
                <a:latin typeface="Calibri"/>
                <a:ea typeface="+mn-ea"/>
                <a:cs typeface="+mn-cs"/>
              </a:rPr>
              <a:t>	but only say the word</a:t>
            </a:r>
            <a:endParaRPr kumimoji="0" lang="en-US" sz="44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400" b="1" i="0" u="none" strike="noStrike" kern="1200" cap="all" spc="0" normalizeH="0" baseline="0" noProof="0" dirty="0">
                <a:ln>
                  <a:noFill/>
                </a:ln>
                <a:solidFill>
                  <a:prstClr val="white"/>
                </a:solidFill>
                <a:effectLst/>
                <a:uLnTx/>
                <a:uFillTx/>
                <a:latin typeface="Calibri"/>
                <a:ea typeface="+mn-ea"/>
                <a:cs typeface="+mn-cs"/>
              </a:rPr>
              <a:t>	and my soul shall be 	healed.</a:t>
            </a:r>
            <a:endParaRPr kumimoji="0" lang="en-US" sz="4400" b="1" i="0" u="none" strike="noStrike" kern="1200" cap="all"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4802475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591585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51520" y="180000"/>
            <a:ext cx="8676480" cy="648000"/>
          </a:xfrm>
        </p:spPr>
        <p:txBody>
          <a:bodyPr/>
          <a:lstStyle/>
          <a:p>
            <a:endParaRPr lang="en-AU" dirty="0"/>
          </a:p>
        </p:txBody>
      </p:sp>
      <p:sp>
        <p:nvSpPr>
          <p:cNvPr id="3" name="Text Placeholder 2"/>
          <p:cNvSpPr>
            <a:spLocks noGrp="1"/>
          </p:cNvSpPr>
          <p:nvPr>
            <p:ph type="body" sz="quarter" idx="14"/>
          </p:nvPr>
        </p:nvSpPr>
        <p:spPr>
          <a:xfrm>
            <a:off x="251520" y="1052736"/>
            <a:ext cx="8640280" cy="4752528"/>
          </a:xfrm>
        </p:spPr>
        <p:txBody>
          <a:bodyPr/>
          <a:lstStyle/>
          <a:p>
            <a:endParaRPr lang="en-AU" dirty="0"/>
          </a:p>
        </p:txBody>
      </p:sp>
      <p:sp>
        <p:nvSpPr>
          <p:cNvPr id="4" name="Text Placeholder 3"/>
          <p:cNvSpPr>
            <a:spLocks noGrp="1"/>
          </p:cNvSpPr>
          <p:nvPr>
            <p:ph type="body" sz="quarter" idx="15"/>
          </p:nvPr>
        </p:nvSpPr>
        <p:spPr>
          <a:xfrm>
            <a:off x="251520" y="5877272"/>
            <a:ext cx="8713093" cy="980728"/>
          </a:xfrm>
        </p:spPr>
        <p:txBody>
          <a:bodyPr/>
          <a:lstStyle/>
          <a:p>
            <a:pPr lvl="0">
              <a:spcBef>
                <a:spcPts val="0"/>
              </a:spcBef>
            </a:pPr>
            <a:r>
              <a:rPr lang="en-US" sz="1400" b="1" dirty="0"/>
              <a:t>Music &amp; Lyrics By: </a:t>
            </a:r>
            <a:r>
              <a:rPr lang="en-US" sz="1400" b="1" dirty="0">
                <a:solidFill>
                  <a:srgbClr val="FF0000"/>
                </a:solidFill>
              </a:rPr>
              <a:t>(</a:t>
            </a:r>
            <a:r>
              <a:rPr lang="en-US" sz="1400" b="1" i="1" dirty="0">
                <a:solidFill>
                  <a:srgbClr val="FF0000"/>
                </a:solidFill>
              </a:rPr>
              <a:t>Please Insert Details Here</a:t>
            </a:r>
            <a:r>
              <a:rPr lang="en-US" sz="1400" b="1" dirty="0">
                <a:solidFill>
                  <a:srgbClr val="FF0000"/>
                </a:solidFill>
              </a:rPr>
              <a:t>)</a:t>
            </a:r>
          </a:p>
          <a:p>
            <a:pPr lvl="0">
              <a:spcBef>
                <a:spcPts val="0"/>
              </a:spcBef>
            </a:pPr>
            <a:r>
              <a:rPr lang="en-AU" sz="1400" dirty="0"/>
              <a:t>All music reproduced with permission of ONE LICENSE No. A-642058 or</a:t>
            </a:r>
          </a:p>
          <a:p>
            <a:pPr lvl="0">
              <a:spcBef>
                <a:spcPts val="0"/>
              </a:spcBef>
            </a:pPr>
            <a:r>
              <a:rPr lang="en-AU" sz="1400" dirty="0"/>
              <a:t>Christian Copyright Licensing No. 219857</a:t>
            </a:r>
          </a:p>
          <a:p>
            <a:pPr lvl="0">
              <a:spcBef>
                <a:spcPts val="0"/>
              </a:spcBef>
            </a:pPr>
            <a:r>
              <a:rPr lang="en-AU" sz="1400" dirty="0"/>
              <a:t>Graphics Used with Permission of </a:t>
            </a:r>
            <a:r>
              <a:rPr lang="en-AU" sz="1400" dirty="0" err="1"/>
              <a:t>Sr</a:t>
            </a:r>
            <a:r>
              <a:rPr lang="en-AU" sz="1400" dirty="0"/>
              <a:t> Susan Daily IBVM.</a:t>
            </a:r>
          </a:p>
          <a:p>
            <a:endParaRPr lang="en-AU" dirty="0"/>
          </a:p>
        </p:txBody>
      </p:sp>
    </p:spTree>
    <p:extLst>
      <p:ext uri="{BB962C8B-B14F-4D97-AF65-F5344CB8AC3E}">
        <p14:creationId xmlns:p14="http://schemas.microsoft.com/office/powerpoint/2010/main" val="107810222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51520" y="180000"/>
            <a:ext cx="8676480" cy="648000"/>
          </a:xfrm>
        </p:spPr>
        <p:txBody>
          <a:bodyPr/>
          <a:lstStyle/>
          <a:p>
            <a:endParaRPr lang="en-AU" dirty="0"/>
          </a:p>
        </p:txBody>
      </p:sp>
      <p:sp>
        <p:nvSpPr>
          <p:cNvPr id="3" name="Text Placeholder 2"/>
          <p:cNvSpPr>
            <a:spLocks noGrp="1"/>
          </p:cNvSpPr>
          <p:nvPr>
            <p:ph type="body" sz="quarter" idx="14"/>
          </p:nvPr>
        </p:nvSpPr>
        <p:spPr>
          <a:xfrm>
            <a:off x="251520" y="1052736"/>
            <a:ext cx="8640280" cy="4752528"/>
          </a:xfrm>
        </p:spPr>
        <p:txBody>
          <a:bodyPr/>
          <a:lstStyle/>
          <a:p>
            <a:endParaRPr lang="en-AU" dirty="0"/>
          </a:p>
        </p:txBody>
      </p:sp>
      <p:sp>
        <p:nvSpPr>
          <p:cNvPr id="4" name="Text Placeholder 3"/>
          <p:cNvSpPr>
            <a:spLocks noGrp="1"/>
          </p:cNvSpPr>
          <p:nvPr>
            <p:ph type="body" sz="quarter" idx="15"/>
          </p:nvPr>
        </p:nvSpPr>
        <p:spPr>
          <a:xfrm>
            <a:off x="251520" y="5877272"/>
            <a:ext cx="8713093" cy="980728"/>
          </a:xfrm>
        </p:spPr>
        <p:txBody>
          <a:bodyPr/>
          <a:lstStyle/>
          <a:p>
            <a:pPr lvl="0">
              <a:spcBef>
                <a:spcPts val="0"/>
              </a:spcBef>
            </a:pPr>
            <a:r>
              <a:rPr lang="en-US" sz="1400" b="1" dirty="0"/>
              <a:t>Music &amp; Lyrics By: </a:t>
            </a:r>
            <a:r>
              <a:rPr lang="en-US" sz="1400" b="1" dirty="0">
                <a:solidFill>
                  <a:srgbClr val="FF0000"/>
                </a:solidFill>
              </a:rPr>
              <a:t>(</a:t>
            </a:r>
            <a:r>
              <a:rPr lang="en-US" sz="1400" b="1" i="1" dirty="0">
                <a:solidFill>
                  <a:srgbClr val="FF0000"/>
                </a:solidFill>
              </a:rPr>
              <a:t>Please Insert Details Here</a:t>
            </a:r>
            <a:r>
              <a:rPr lang="en-US" sz="1400" b="1" dirty="0">
                <a:solidFill>
                  <a:srgbClr val="FF0000"/>
                </a:solidFill>
              </a:rPr>
              <a:t>)</a:t>
            </a:r>
          </a:p>
          <a:p>
            <a:pPr lvl="0">
              <a:spcBef>
                <a:spcPts val="0"/>
              </a:spcBef>
            </a:pPr>
            <a:r>
              <a:rPr lang="en-AU" sz="1400" dirty="0"/>
              <a:t>All music reproduced with permission of ONE LICENSE No. A-642058 or</a:t>
            </a:r>
          </a:p>
          <a:p>
            <a:pPr lvl="0">
              <a:spcBef>
                <a:spcPts val="0"/>
              </a:spcBef>
            </a:pPr>
            <a:r>
              <a:rPr lang="en-AU" sz="1400" dirty="0"/>
              <a:t>Christian Copyright Licensing No. 219857</a:t>
            </a:r>
          </a:p>
          <a:p>
            <a:pPr lvl="0">
              <a:spcBef>
                <a:spcPts val="0"/>
              </a:spcBef>
            </a:pPr>
            <a:r>
              <a:rPr lang="en-AU" sz="1400" dirty="0"/>
              <a:t>Graphics Used with Permission of </a:t>
            </a:r>
            <a:r>
              <a:rPr lang="en-AU" sz="1400" dirty="0" err="1"/>
              <a:t>Sr</a:t>
            </a:r>
            <a:r>
              <a:rPr lang="en-AU" sz="1400" dirty="0"/>
              <a:t> Susan Daily IBVM.</a:t>
            </a:r>
          </a:p>
          <a:p>
            <a:endParaRPr lang="en-AU" dirty="0"/>
          </a:p>
        </p:txBody>
      </p:sp>
    </p:spTree>
    <p:extLst>
      <p:ext uri="{BB962C8B-B14F-4D97-AF65-F5344CB8AC3E}">
        <p14:creationId xmlns:p14="http://schemas.microsoft.com/office/powerpoint/2010/main" val="160777301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51520" y="180000"/>
            <a:ext cx="8676480" cy="648000"/>
          </a:xfrm>
        </p:spPr>
        <p:txBody>
          <a:bodyPr/>
          <a:lstStyle/>
          <a:p>
            <a:endParaRPr lang="en-AU" dirty="0"/>
          </a:p>
        </p:txBody>
      </p:sp>
      <p:sp>
        <p:nvSpPr>
          <p:cNvPr id="3" name="Text Placeholder 2"/>
          <p:cNvSpPr>
            <a:spLocks noGrp="1"/>
          </p:cNvSpPr>
          <p:nvPr>
            <p:ph type="body" sz="quarter" idx="14"/>
          </p:nvPr>
        </p:nvSpPr>
        <p:spPr>
          <a:xfrm>
            <a:off x="251520" y="1052736"/>
            <a:ext cx="8640280" cy="4752528"/>
          </a:xfrm>
        </p:spPr>
        <p:txBody>
          <a:bodyPr/>
          <a:lstStyle/>
          <a:p>
            <a:endParaRPr lang="en-AU" dirty="0"/>
          </a:p>
        </p:txBody>
      </p:sp>
      <p:sp>
        <p:nvSpPr>
          <p:cNvPr id="4" name="Text Placeholder 3"/>
          <p:cNvSpPr>
            <a:spLocks noGrp="1"/>
          </p:cNvSpPr>
          <p:nvPr>
            <p:ph type="body" sz="quarter" idx="15"/>
          </p:nvPr>
        </p:nvSpPr>
        <p:spPr>
          <a:xfrm>
            <a:off x="251520" y="5877272"/>
            <a:ext cx="8713093" cy="980728"/>
          </a:xfrm>
        </p:spPr>
        <p:txBody>
          <a:bodyPr/>
          <a:lstStyle/>
          <a:p>
            <a:pPr lvl="0">
              <a:spcBef>
                <a:spcPts val="0"/>
              </a:spcBef>
            </a:pPr>
            <a:r>
              <a:rPr lang="en-US" sz="1400" b="1" dirty="0"/>
              <a:t>Music &amp; Lyrics By: </a:t>
            </a:r>
            <a:r>
              <a:rPr lang="en-US" sz="1400" b="1" dirty="0">
                <a:solidFill>
                  <a:srgbClr val="FF0000"/>
                </a:solidFill>
              </a:rPr>
              <a:t>(</a:t>
            </a:r>
            <a:r>
              <a:rPr lang="en-US" sz="1400" b="1" i="1" dirty="0">
                <a:solidFill>
                  <a:srgbClr val="FF0000"/>
                </a:solidFill>
              </a:rPr>
              <a:t>Please Insert Details Here</a:t>
            </a:r>
            <a:r>
              <a:rPr lang="en-US" sz="1400" b="1" dirty="0">
                <a:solidFill>
                  <a:srgbClr val="FF0000"/>
                </a:solidFill>
              </a:rPr>
              <a:t>)</a:t>
            </a:r>
          </a:p>
          <a:p>
            <a:pPr lvl="0">
              <a:spcBef>
                <a:spcPts val="0"/>
              </a:spcBef>
            </a:pPr>
            <a:r>
              <a:rPr lang="en-AU" sz="1400" dirty="0"/>
              <a:t>All music reproduced with permission of ONE LICENSE No. A-642058 or</a:t>
            </a:r>
          </a:p>
          <a:p>
            <a:pPr lvl="0">
              <a:spcBef>
                <a:spcPts val="0"/>
              </a:spcBef>
            </a:pPr>
            <a:r>
              <a:rPr lang="en-AU" sz="1400" dirty="0"/>
              <a:t>Christian Copyright Licensing No. 219857</a:t>
            </a:r>
          </a:p>
          <a:p>
            <a:pPr lvl="0">
              <a:spcBef>
                <a:spcPts val="0"/>
              </a:spcBef>
            </a:pPr>
            <a:r>
              <a:rPr lang="en-AU" sz="1400" dirty="0"/>
              <a:t>Graphics Used with Permission of </a:t>
            </a:r>
            <a:r>
              <a:rPr lang="en-AU" sz="1400" dirty="0" err="1"/>
              <a:t>Sr</a:t>
            </a:r>
            <a:r>
              <a:rPr lang="en-AU" sz="1400" dirty="0"/>
              <a:t> Susan Daily IBVM.</a:t>
            </a:r>
          </a:p>
          <a:p>
            <a:endParaRPr lang="en-AU" dirty="0"/>
          </a:p>
        </p:txBody>
      </p:sp>
    </p:spTree>
    <p:extLst>
      <p:ext uri="{BB962C8B-B14F-4D97-AF65-F5344CB8AC3E}">
        <p14:creationId xmlns:p14="http://schemas.microsoft.com/office/powerpoint/2010/main" val="25374086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51520" y="180000"/>
            <a:ext cx="8676480" cy="648000"/>
          </a:xfrm>
        </p:spPr>
        <p:txBody>
          <a:bodyPr/>
          <a:lstStyle/>
          <a:p>
            <a:endParaRPr lang="en-AU" dirty="0"/>
          </a:p>
        </p:txBody>
      </p:sp>
      <p:sp>
        <p:nvSpPr>
          <p:cNvPr id="3" name="Text Placeholder 2"/>
          <p:cNvSpPr>
            <a:spLocks noGrp="1"/>
          </p:cNvSpPr>
          <p:nvPr>
            <p:ph type="body" sz="quarter" idx="14"/>
          </p:nvPr>
        </p:nvSpPr>
        <p:spPr>
          <a:xfrm>
            <a:off x="251520" y="1052736"/>
            <a:ext cx="8640280" cy="4752528"/>
          </a:xfrm>
        </p:spPr>
        <p:txBody>
          <a:bodyPr/>
          <a:lstStyle/>
          <a:p>
            <a:endParaRPr lang="en-AU" dirty="0"/>
          </a:p>
        </p:txBody>
      </p:sp>
      <p:sp>
        <p:nvSpPr>
          <p:cNvPr id="4" name="Text Placeholder 3"/>
          <p:cNvSpPr>
            <a:spLocks noGrp="1"/>
          </p:cNvSpPr>
          <p:nvPr>
            <p:ph type="body" sz="quarter" idx="15"/>
          </p:nvPr>
        </p:nvSpPr>
        <p:spPr>
          <a:xfrm>
            <a:off x="251520" y="5877272"/>
            <a:ext cx="8713093" cy="980728"/>
          </a:xfrm>
        </p:spPr>
        <p:txBody>
          <a:bodyPr/>
          <a:lstStyle/>
          <a:p>
            <a:pPr lvl="0">
              <a:spcBef>
                <a:spcPts val="0"/>
              </a:spcBef>
            </a:pPr>
            <a:r>
              <a:rPr lang="en-US" sz="1400" b="1" dirty="0"/>
              <a:t>Music &amp; Lyrics By: </a:t>
            </a:r>
            <a:r>
              <a:rPr lang="en-US" sz="1400" b="1" dirty="0">
                <a:solidFill>
                  <a:srgbClr val="FF0000"/>
                </a:solidFill>
              </a:rPr>
              <a:t>(</a:t>
            </a:r>
            <a:r>
              <a:rPr lang="en-US" sz="1400" b="1" i="1" dirty="0">
                <a:solidFill>
                  <a:srgbClr val="FF0000"/>
                </a:solidFill>
              </a:rPr>
              <a:t>Please Insert Details Here</a:t>
            </a:r>
            <a:r>
              <a:rPr lang="en-US" sz="1400" b="1" dirty="0">
                <a:solidFill>
                  <a:srgbClr val="FF0000"/>
                </a:solidFill>
              </a:rPr>
              <a:t>)</a:t>
            </a:r>
          </a:p>
          <a:p>
            <a:pPr lvl="0">
              <a:spcBef>
                <a:spcPts val="0"/>
              </a:spcBef>
            </a:pPr>
            <a:r>
              <a:rPr lang="en-AU" sz="1400" dirty="0"/>
              <a:t>All music reproduced with permission of ONE LICENSE No. A-642058 or</a:t>
            </a:r>
          </a:p>
          <a:p>
            <a:pPr lvl="0">
              <a:spcBef>
                <a:spcPts val="0"/>
              </a:spcBef>
            </a:pPr>
            <a:r>
              <a:rPr lang="en-AU" sz="1400" dirty="0"/>
              <a:t>Christian Copyright Licensing No. 219857</a:t>
            </a:r>
          </a:p>
          <a:p>
            <a:pPr lvl="0">
              <a:spcBef>
                <a:spcPts val="0"/>
              </a:spcBef>
            </a:pPr>
            <a:r>
              <a:rPr lang="en-AU" sz="1400" dirty="0"/>
              <a:t>Graphics Used with Permission of </a:t>
            </a:r>
            <a:r>
              <a:rPr lang="en-AU" sz="1400" dirty="0" err="1"/>
              <a:t>Sr</a:t>
            </a:r>
            <a:r>
              <a:rPr lang="en-AU" sz="1400" dirty="0"/>
              <a:t> Susan Daily IBVM.</a:t>
            </a:r>
          </a:p>
          <a:p>
            <a:endParaRPr lang="en-AU" dirty="0"/>
          </a:p>
        </p:txBody>
      </p:sp>
    </p:spTree>
    <p:extLst>
      <p:ext uri="{BB962C8B-B14F-4D97-AF65-F5344CB8AC3E}">
        <p14:creationId xmlns:p14="http://schemas.microsoft.com/office/powerpoint/2010/main" val="270732248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51520" y="180000"/>
            <a:ext cx="8676480" cy="648000"/>
          </a:xfrm>
        </p:spPr>
        <p:txBody>
          <a:bodyPr/>
          <a:lstStyle/>
          <a:p>
            <a:endParaRPr lang="en-AU" dirty="0"/>
          </a:p>
        </p:txBody>
      </p:sp>
      <p:sp>
        <p:nvSpPr>
          <p:cNvPr id="3" name="Text Placeholder 2"/>
          <p:cNvSpPr>
            <a:spLocks noGrp="1"/>
          </p:cNvSpPr>
          <p:nvPr>
            <p:ph type="body" sz="quarter" idx="14"/>
          </p:nvPr>
        </p:nvSpPr>
        <p:spPr>
          <a:xfrm>
            <a:off x="251520" y="1052736"/>
            <a:ext cx="8640280" cy="4752528"/>
          </a:xfrm>
        </p:spPr>
        <p:txBody>
          <a:bodyPr/>
          <a:lstStyle/>
          <a:p>
            <a:endParaRPr lang="en-AU" dirty="0"/>
          </a:p>
        </p:txBody>
      </p:sp>
      <p:sp>
        <p:nvSpPr>
          <p:cNvPr id="4" name="Text Placeholder 3"/>
          <p:cNvSpPr>
            <a:spLocks noGrp="1"/>
          </p:cNvSpPr>
          <p:nvPr>
            <p:ph type="body" sz="quarter" idx="15"/>
          </p:nvPr>
        </p:nvSpPr>
        <p:spPr>
          <a:xfrm>
            <a:off x="251520" y="5877272"/>
            <a:ext cx="8713093" cy="980728"/>
          </a:xfrm>
        </p:spPr>
        <p:txBody>
          <a:bodyPr/>
          <a:lstStyle/>
          <a:p>
            <a:pPr lvl="0">
              <a:spcBef>
                <a:spcPts val="0"/>
              </a:spcBef>
            </a:pPr>
            <a:r>
              <a:rPr lang="en-US" sz="1400" b="1" dirty="0"/>
              <a:t>Music &amp; Lyrics By: </a:t>
            </a:r>
            <a:r>
              <a:rPr lang="en-US" sz="1400" b="1" dirty="0">
                <a:solidFill>
                  <a:srgbClr val="FF0000"/>
                </a:solidFill>
              </a:rPr>
              <a:t>(</a:t>
            </a:r>
            <a:r>
              <a:rPr lang="en-US" sz="1400" b="1" i="1" dirty="0">
                <a:solidFill>
                  <a:srgbClr val="FF0000"/>
                </a:solidFill>
              </a:rPr>
              <a:t>Please Insert Details Here</a:t>
            </a:r>
            <a:r>
              <a:rPr lang="en-US" sz="1400" b="1" dirty="0">
                <a:solidFill>
                  <a:srgbClr val="FF0000"/>
                </a:solidFill>
              </a:rPr>
              <a:t>)</a:t>
            </a:r>
          </a:p>
          <a:p>
            <a:pPr lvl="0">
              <a:spcBef>
                <a:spcPts val="0"/>
              </a:spcBef>
            </a:pPr>
            <a:r>
              <a:rPr lang="en-AU" sz="1400" dirty="0"/>
              <a:t>All music reproduced with permission of ONE LICENSE No. A-642058 or</a:t>
            </a:r>
          </a:p>
          <a:p>
            <a:pPr lvl="0">
              <a:spcBef>
                <a:spcPts val="0"/>
              </a:spcBef>
            </a:pPr>
            <a:r>
              <a:rPr lang="en-AU" sz="1400" dirty="0"/>
              <a:t>Christian Copyright Licensing No. 219857</a:t>
            </a:r>
          </a:p>
          <a:p>
            <a:pPr lvl="0">
              <a:spcBef>
                <a:spcPts val="0"/>
              </a:spcBef>
            </a:pPr>
            <a:r>
              <a:rPr lang="en-AU" sz="1400" dirty="0"/>
              <a:t>Graphics Used with Permission of </a:t>
            </a:r>
            <a:r>
              <a:rPr lang="en-AU" sz="1400" dirty="0" err="1"/>
              <a:t>Sr</a:t>
            </a:r>
            <a:r>
              <a:rPr lang="en-AU" sz="1400" dirty="0"/>
              <a:t> Susan Daily IBVM.</a:t>
            </a:r>
          </a:p>
          <a:p>
            <a:endParaRPr lang="en-AU" dirty="0"/>
          </a:p>
        </p:txBody>
      </p:sp>
    </p:spTree>
    <p:extLst>
      <p:ext uri="{BB962C8B-B14F-4D97-AF65-F5344CB8AC3E}">
        <p14:creationId xmlns:p14="http://schemas.microsoft.com/office/powerpoint/2010/main" val="346436463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802"/>
            <a:ext cx="9144000"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91440" y="2099371"/>
            <a:ext cx="8961120" cy="4493538"/>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6600" b="1" i="0" u="none" strike="noStrike" kern="1200" cap="none" spc="0" normalizeH="0" baseline="0" noProof="0" dirty="0">
                <a:ln>
                  <a:noFill/>
                </a:ln>
                <a:solidFill>
                  <a:srgbClr val="002060"/>
                </a:solidFill>
                <a:effectLst/>
                <a:uLnTx/>
                <a:uFillTx/>
                <a:latin typeface="Calibri"/>
                <a:ea typeface="+mn-ea"/>
                <a:cs typeface="+mn-cs"/>
              </a:rPr>
              <a:t>OUR FIRST COLLECTION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3200" b="1" i="0" u="none" strike="noStrike" kern="1200" cap="none" spc="0" normalizeH="0" baseline="0" noProof="0" dirty="0">
                <a:ln>
                  <a:noFill/>
                </a:ln>
                <a:solidFill>
                  <a:prstClr val="black"/>
                </a:solidFill>
                <a:effectLst/>
                <a:uLnTx/>
                <a:uFillTx/>
                <a:latin typeface="Calibri"/>
                <a:ea typeface="+mn-ea"/>
                <a:cs typeface="+mn-cs"/>
              </a:rPr>
              <a:t>supports priests currently serving in the Parramatta diocese as well as those who are retired or sick.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6000" b="1" i="0" u="none" strike="noStrike" kern="1200" cap="none" spc="0" normalizeH="0" baseline="0" noProof="0" dirty="0">
                <a:ln>
                  <a:noFill/>
                </a:ln>
                <a:solidFill>
                  <a:srgbClr val="FF0000"/>
                </a:solidFill>
                <a:effectLst/>
                <a:uLnTx/>
                <a:uFillTx/>
                <a:latin typeface="Calibri"/>
                <a:ea typeface="+mn-ea"/>
                <a:cs typeface="+mn-cs"/>
              </a:rPr>
              <a:t>OUR SECOND COLLECTION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3200" b="1" i="0" u="none" strike="noStrike" kern="1200" cap="none" spc="0" normalizeH="0" baseline="0" noProof="0" dirty="0">
                <a:ln>
                  <a:noFill/>
                </a:ln>
                <a:solidFill>
                  <a:prstClr val="black"/>
                </a:solidFill>
                <a:effectLst/>
                <a:uLnTx/>
                <a:uFillTx/>
                <a:latin typeface="Calibri"/>
                <a:ea typeface="+mn-ea"/>
                <a:cs typeface="+mn-cs"/>
              </a:rPr>
              <a:t>SUPPORTS OUR ON GOING OVERHEADS AND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3200" b="1" i="0" u="none" strike="noStrike" kern="1200" cap="none" spc="0" normalizeH="0" baseline="0" noProof="0" dirty="0">
                <a:ln>
                  <a:noFill/>
                </a:ln>
                <a:solidFill>
                  <a:prstClr val="black"/>
                </a:solidFill>
                <a:effectLst/>
                <a:uLnTx/>
                <a:uFillTx/>
                <a:latin typeface="Calibri"/>
                <a:ea typeface="+mn-ea"/>
                <a:cs typeface="+mn-cs"/>
              </a:rPr>
              <a:t>DAY TO DAY EXPENSES OF OUR PARISH…</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32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6654241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51520" y="180000"/>
            <a:ext cx="8676480" cy="648000"/>
          </a:xfrm>
        </p:spPr>
        <p:txBody>
          <a:bodyPr/>
          <a:lstStyle/>
          <a:p>
            <a:endParaRPr lang="en-AU" dirty="0"/>
          </a:p>
        </p:txBody>
      </p:sp>
      <p:sp>
        <p:nvSpPr>
          <p:cNvPr id="3" name="Text Placeholder 2"/>
          <p:cNvSpPr>
            <a:spLocks noGrp="1"/>
          </p:cNvSpPr>
          <p:nvPr>
            <p:ph type="body" sz="quarter" idx="14"/>
          </p:nvPr>
        </p:nvSpPr>
        <p:spPr>
          <a:xfrm>
            <a:off x="251520" y="1052736"/>
            <a:ext cx="8640280" cy="4752528"/>
          </a:xfrm>
        </p:spPr>
        <p:txBody>
          <a:bodyPr/>
          <a:lstStyle/>
          <a:p>
            <a:endParaRPr lang="en-AU" dirty="0"/>
          </a:p>
        </p:txBody>
      </p:sp>
      <p:sp>
        <p:nvSpPr>
          <p:cNvPr id="4" name="Text Placeholder 3"/>
          <p:cNvSpPr>
            <a:spLocks noGrp="1"/>
          </p:cNvSpPr>
          <p:nvPr>
            <p:ph type="body" sz="quarter" idx="15"/>
          </p:nvPr>
        </p:nvSpPr>
        <p:spPr>
          <a:xfrm>
            <a:off x="251520" y="5877272"/>
            <a:ext cx="8713093" cy="980728"/>
          </a:xfrm>
        </p:spPr>
        <p:txBody>
          <a:bodyPr/>
          <a:lstStyle/>
          <a:p>
            <a:pPr lvl="0">
              <a:spcBef>
                <a:spcPts val="0"/>
              </a:spcBef>
            </a:pPr>
            <a:r>
              <a:rPr lang="en-US" sz="1400" b="1" dirty="0"/>
              <a:t>Music &amp; Lyrics By: </a:t>
            </a:r>
            <a:r>
              <a:rPr lang="en-US" sz="1400" b="1" dirty="0">
                <a:solidFill>
                  <a:srgbClr val="FF0000"/>
                </a:solidFill>
              </a:rPr>
              <a:t>(</a:t>
            </a:r>
            <a:r>
              <a:rPr lang="en-US" sz="1400" b="1" i="1" dirty="0">
                <a:solidFill>
                  <a:srgbClr val="FF0000"/>
                </a:solidFill>
              </a:rPr>
              <a:t>Please Insert Details Here</a:t>
            </a:r>
            <a:r>
              <a:rPr lang="en-US" sz="1400" b="1" dirty="0">
                <a:solidFill>
                  <a:srgbClr val="FF0000"/>
                </a:solidFill>
              </a:rPr>
              <a:t>)</a:t>
            </a:r>
          </a:p>
          <a:p>
            <a:pPr lvl="0">
              <a:spcBef>
                <a:spcPts val="0"/>
              </a:spcBef>
            </a:pPr>
            <a:r>
              <a:rPr lang="en-AU" sz="1400" dirty="0"/>
              <a:t>All music reproduced with permission of ONE LICENSE No. A-642058 or</a:t>
            </a:r>
          </a:p>
          <a:p>
            <a:pPr lvl="0">
              <a:spcBef>
                <a:spcPts val="0"/>
              </a:spcBef>
            </a:pPr>
            <a:r>
              <a:rPr lang="en-AU" sz="1400" dirty="0"/>
              <a:t>Christian Copyright Licensing No. 219857</a:t>
            </a:r>
          </a:p>
          <a:p>
            <a:pPr lvl="0">
              <a:spcBef>
                <a:spcPts val="0"/>
              </a:spcBef>
            </a:pPr>
            <a:r>
              <a:rPr lang="en-AU" sz="1400" dirty="0"/>
              <a:t>Graphics Used with Permission of </a:t>
            </a:r>
            <a:r>
              <a:rPr lang="en-AU" sz="1400" dirty="0" err="1"/>
              <a:t>Sr</a:t>
            </a:r>
            <a:r>
              <a:rPr lang="en-AU" sz="1400" dirty="0"/>
              <a:t> Susan Daily IBVM.</a:t>
            </a:r>
          </a:p>
          <a:p>
            <a:endParaRPr lang="en-AU" dirty="0"/>
          </a:p>
        </p:txBody>
      </p:sp>
    </p:spTree>
    <p:extLst>
      <p:ext uri="{BB962C8B-B14F-4D97-AF65-F5344CB8AC3E}">
        <p14:creationId xmlns:p14="http://schemas.microsoft.com/office/powerpoint/2010/main" val="352124060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51520" y="180000"/>
            <a:ext cx="8676480" cy="648000"/>
          </a:xfrm>
        </p:spPr>
        <p:txBody>
          <a:bodyPr/>
          <a:lstStyle/>
          <a:p>
            <a:endParaRPr lang="en-AU" dirty="0"/>
          </a:p>
        </p:txBody>
      </p:sp>
      <p:sp>
        <p:nvSpPr>
          <p:cNvPr id="3" name="Text Placeholder 2"/>
          <p:cNvSpPr>
            <a:spLocks noGrp="1"/>
          </p:cNvSpPr>
          <p:nvPr>
            <p:ph type="body" sz="quarter" idx="14"/>
          </p:nvPr>
        </p:nvSpPr>
        <p:spPr>
          <a:xfrm>
            <a:off x="251520" y="1052736"/>
            <a:ext cx="8640280" cy="4752528"/>
          </a:xfrm>
        </p:spPr>
        <p:txBody>
          <a:bodyPr/>
          <a:lstStyle/>
          <a:p>
            <a:endParaRPr lang="en-AU" dirty="0"/>
          </a:p>
        </p:txBody>
      </p:sp>
      <p:sp>
        <p:nvSpPr>
          <p:cNvPr id="4" name="Text Placeholder 3"/>
          <p:cNvSpPr>
            <a:spLocks noGrp="1"/>
          </p:cNvSpPr>
          <p:nvPr>
            <p:ph type="body" sz="quarter" idx="15"/>
          </p:nvPr>
        </p:nvSpPr>
        <p:spPr>
          <a:xfrm>
            <a:off x="251520" y="5877272"/>
            <a:ext cx="8713093" cy="980728"/>
          </a:xfrm>
        </p:spPr>
        <p:txBody>
          <a:bodyPr/>
          <a:lstStyle/>
          <a:p>
            <a:pPr lvl="0">
              <a:spcBef>
                <a:spcPts val="0"/>
              </a:spcBef>
            </a:pPr>
            <a:r>
              <a:rPr lang="en-US" sz="1400" b="1" dirty="0"/>
              <a:t>Music &amp; Lyrics By: </a:t>
            </a:r>
            <a:r>
              <a:rPr lang="en-US" sz="1400" b="1" dirty="0">
                <a:solidFill>
                  <a:srgbClr val="FF0000"/>
                </a:solidFill>
              </a:rPr>
              <a:t>(</a:t>
            </a:r>
            <a:r>
              <a:rPr lang="en-US" sz="1400" b="1" i="1" dirty="0">
                <a:solidFill>
                  <a:srgbClr val="FF0000"/>
                </a:solidFill>
              </a:rPr>
              <a:t>Please Insert Details Here</a:t>
            </a:r>
            <a:r>
              <a:rPr lang="en-US" sz="1400" b="1" dirty="0">
                <a:solidFill>
                  <a:srgbClr val="FF0000"/>
                </a:solidFill>
              </a:rPr>
              <a:t>)</a:t>
            </a:r>
          </a:p>
          <a:p>
            <a:pPr lvl="0">
              <a:spcBef>
                <a:spcPts val="0"/>
              </a:spcBef>
            </a:pPr>
            <a:r>
              <a:rPr lang="en-AU" sz="1400" dirty="0"/>
              <a:t>All music reproduced with permission of ONE LICENSE No. A-642058 or</a:t>
            </a:r>
          </a:p>
          <a:p>
            <a:pPr lvl="0">
              <a:spcBef>
                <a:spcPts val="0"/>
              </a:spcBef>
            </a:pPr>
            <a:r>
              <a:rPr lang="en-AU" sz="1400" dirty="0"/>
              <a:t>Christian Copyright Licensing No. 219857</a:t>
            </a:r>
          </a:p>
          <a:p>
            <a:pPr lvl="0">
              <a:spcBef>
                <a:spcPts val="0"/>
              </a:spcBef>
            </a:pPr>
            <a:r>
              <a:rPr lang="en-AU" sz="1400" dirty="0"/>
              <a:t>Graphics Used with Permission of </a:t>
            </a:r>
            <a:r>
              <a:rPr lang="en-AU" sz="1400" dirty="0" err="1"/>
              <a:t>Sr</a:t>
            </a:r>
            <a:r>
              <a:rPr lang="en-AU" sz="1400" dirty="0"/>
              <a:t> Susan Daily IBVM.</a:t>
            </a:r>
          </a:p>
          <a:p>
            <a:endParaRPr lang="en-AU" dirty="0"/>
          </a:p>
        </p:txBody>
      </p:sp>
    </p:spTree>
    <p:extLst>
      <p:ext uri="{BB962C8B-B14F-4D97-AF65-F5344CB8AC3E}">
        <p14:creationId xmlns:p14="http://schemas.microsoft.com/office/powerpoint/2010/main" val="304544645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51520" y="180000"/>
            <a:ext cx="8676480" cy="648000"/>
          </a:xfrm>
        </p:spPr>
        <p:txBody>
          <a:bodyPr/>
          <a:lstStyle/>
          <a:p>
            <a:endParaRPr lang="en-AU" dirty="0"/>
          </a:p>
        </p:txBody>
      </p:sp>
      <p:sp>
        <p:nvSpPr>
          <p:cNvPr id="3" name="Text Placeholder 2"/>
          <p:cNvSpPr>
            <a:spLocks noGrp="1"/>
          </p:cNvSpPr>
          <p:nvPr>
            <p:ph type="body" sz="quarter" idx="14"/>
          </p:nvPr>
        </p:nvSpPr>
        <p:spPr>
          <a:xfrm>
            <a:off x="251520" y="1052736"/>
            <a:ext cx="8640280" cy="4752528"/>
          </a:xfrm>
        </p:spPr>
        <p:txBody>
          <a:bodyPr/>
          <a:lstStyle/>
          <a:p>
            <a:endParaRPr lang="en-AU" dirty="0"/>
          </a:p>
        </p:txBody>
      </p:sp>
      <p:sp>
        <p:nvSpPr>
          <p:cNvPr id="4" name="Text Placeholder 3"/>
          <p:cNvSpPr>
            <a:spLocks noGrp="1"/>
          </p:cNvSpPr>
          <p:nvPr>
            <p:ph type="body" sz="quarter" idx="15"/>
          </p:nvPr>
        </p:nvSpPr>
        <p:spPr>
          <a:xfrm>
            <a:off x="251520" y="5877272"/>
            <a:ext cx="8713093" cy="980728"/>
          </a:xfrm>
        </p:spPr>
        <p:txBody>
          <a:bodyPr/>
          <a:lstStyle/>
          <a:p>
            <a:pPr lvl="0">
              <a:spcBef>
                <a:spcPts val="0"/>
              </a:spcBef>
            </a:pPr>
            <a:r>
              <a:rPr lang="en-US" sz="1400" b="1" dirty="0"/>
              <a:t>Music &amp; Lyrics By: </a:t>
            </a:r>
            <a:r>
              <a:rPr lang="en-US" sz="1400" b="1" dirty="0">
                <a:solidFill>
                  <a:srgbClr val="FF0000"/>
                </a:solidFill>
              </a:rPr>
              <a:t>(</a:t>
            </a:r>
            <a:r>
              <a:rPr lang="en-US" sz="1400" b="1" i="1" dirty="0">
                <a:solidFill>
                  <a:srgbClr val="FF0000"/>
                </a:solidFill>
              </a:rPr>
              <a:t>Please Insert Details Here</a:t>
            </a:r>
            <a:r>
              <a:rPr lang="en-US" sz="1400" b="1" dirty="0">
                <a:solidFill>
                  <a:srgbClr val="FF0000"/>
                </a:solidFill>
              </a:rPr>
              <a:t>)</a:t>
            </a:r>
          </a:p>
          <a:p>
            <a:pPr lvl="0">
              <a:spcBef>
                <a:spcPts val="0"/>
              </a:spcBef>
            </a:pPr>
            <a:r>
              <a:rPr lang="en-AU" sz="1400" dirty="0"/>
              <a:t>All music reproduced with permission of ONE LICENSE No. A-642058 or</a:t>
            </a:r>
          </a:p>
          <a:p>
            <a:pPr lvl="0">
              <a:spcBef>
                <a:spcPts val="0"/>
              </a:spcBef>
            </a:pPr>
            <a:r>
              <a:rPr lang="en-AU" sz="1400" dirty="0"/>
              <a:t>Christian Copyright Licensing No. 219857</a:t>
            </a:r>
          </a:p>
          <a:p>
            <a:pPr lvl="0">
              <a:spcBef>
                <a:spcPts val="0"/>
              </a:spcBef>
            </a:pPr>
            <a:r>
              <a:rPr lang="en-AU" sz="1400" dirty="0"/>
              <a:t>Graphics Used with Permission of </a:t>
            </a:r>
            <a:r>
              <a:rPr lang="en-AU" sz="1400" dirty="0" err="1"/>
              <a:t>Sr</a:t>
            </a:r>
            <a:r>
              <a:rPr lang="en-AU" sz="1400" dirty="0"/>
              <a:t> Susan Daily IBVM.</a:t>
            </a:r>
          </a:p>
          <a:p>
            <a:endParaRPr lang="en-AU" dirty="0"/>
          </a:p>
        </p:txBody>
      </p:sp>
    </p:spTree>
    <p:extLst>
      <p:ext uri="{BB962C8B-B14F-4D97-AF65-F5344CB8AC3E}">
        <p14:creationId xmlns:p14="http://schemas.microsoft.com/office/powerpoint/2010/main" val="239750126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51520" y="180000"/>
            <a:ext cx="8676480" cy="648000"/>
          </a:xfrm>
        </p:spPr>
        <p:txBody>
          <a:bodyPr/>
          <a:lstStyle/>
          <a:p>
            <a:endParaRPr lang="en-AU" dirty="0"/>
          </a:p>
        </p:txBody>
      </p:sp>
      <p:sp>
        <p:nvSpPr>
          <p:cNvPr id="3" name="Text Placeholder 2"/>
          <p:cNvSpPr>
            <a:spLocks noGrp="1"/>
          </p:cNvSpPr>
          <p:nvPr>
            <p:ph type="body" sz="quarter" idx="14"/>
          </p:nvPr>
        </p:nvSpPr>
        <p:spPr>
          <a:xfrm>
            <a:off x="251520" y="1052736"/>
            <a:ext cx="8640280" cy="4752528"/>
          </a:xfrm>
        </p:spPr>
        <p:txBody>
          <a:bodyPr/>
          <a:lstStyle/>
          <a:p>
            <a:endParaRPr lang="en-AU" dirty="0"/>
          </a:p>
        </p:txBody>
      </p:sp>
      <p:sp>
        <p:nvSpPr>
          <p:cNvPr id="4" name="Text Placeholder 3"/>
          <p:cNvSpPr>
            <a:spLocks noGrp="1"/>
          </p:cNvSpPr>
          <p:nvPr>
            <p:ph type="body" sz="quarter" idx="15"/>
          </p:nvPr>
        </p:nvSpPr>
        <p:spPr>
          <a:xfrm>
            <a:off x="251520" y="5877272"/>
            <a:ext cx="8713093" cy="980728"/>
          </a:xfrm>
        </p:spPr>
        <p:txBody>
          <a:bodyPr/>
          <a:lstStyle/>
          <a:p>
            <a:pPr lvl="0">
              <a:spcBef>
                <a:spcPts val="0"/>
              </a:spcBef>
            </a:pPr>
            <a:r>
              <a:rPr lang="en-US" sz="1400" b="1" dirty="0"/>
              <a:t>Music &amp; Lyrics By: </a:t>
            </a:r>
            <a:r>
              <a:rPr lang="en-US" sz="1400" b="1" dirty="0">
                <a:solidFill>
                  <a:srgbClr val="FF0000"/>
                </a:solidFill>
              </a:rPr>
              <a:t>(</a:t>
            </a:r>
            <a:r>
              <a:rPr lang="en-US" sz="1400" b="1" i="1" dirty="0">
                <a:solidFill>
                  <a:srgbClr val="FF0000"/>
                </a:solidFill>
              </a:rPr>
              <a:t>Please Insert Details Here</a:t>
            </a:r>
            <a:r>
              <a:rPr lang="en-US" sz="1400" b="1" dirty="0">
                <a:solidFill>
                  <a:srgbClr val="FF0000"/>
                </a:solidFill>
              </a:rPr>
              <a:t>)</a:t>
            </a:r>
          </a:p>
          <a:p>
            <a:pPr lvl="0">
              <a:spcBef>
                <a:spcPts val="0"/>
              </a:spcBef>
            </a:pPr>
            <a:r>
              <a:rPr lang="en-AU" sz="1400" dirty="0"/>
              <a:t>All music reproduced with permission of ONE LICENSE No. A-642058 or</a:t>
            </a:r>
          </a:p>
          <a:p>
            <a:pPr lvl="0">
              <a:spcBef>
                <a:spcPts val="0"/>
              </a:spcBef>
            </a:pPr>
            <a:r>
              <a:rPr lang="en-AU" sz="1400" dirty="0"/>
              <a:t>Christian Copyright Licensing No. 219857</a:t>
            </a:r>
          </a:p>
          <a:p>
            <a:pPr lvl="0">
              <a:spcBef>
                <a:spcPts val="0"/>
              </a:spcBef>
            </a:pPr>
            <a:r>
              <a:rPr lang="en-AU" sz="1400" dirty="0"/>
              <a:t>Graphics Used with Permission of </a:t>
            </a:r>
            <a:r>
              <a:rPr lang="en-AU" sz="1400" dirty="0" err="1"/>
              <a:t>Sr</a:t>
            </a:r>
            <a:r>
              <a:rPr lang="en-AU" sz="1400" dirty="0"/>
              <a:t> Susan Daily IBVM.</a:t>
            </a:r>
          </a:p>
          <a:p>
            <a:endParaRPr lang="en-AU" dirty="0"/>
          </a:p>
        </p:txBody>
      </p:sp>
    </p:spTree>
    <p:extLst>
      <p:ext uri="{BB962C8B-B14F-4D97-AF65-F5344CB8AC3E}">
        <p14:creationId xmlns:p14="http://schemas.microsoft.com/office/powerpoint/2010/main" val="377159219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107504" y="0"/>
            <a:ext cx="878497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itchFamily="34" charset="0"/>
                <a:ea typeface="+mn-ea"/>
                <a:cs typeface="+mn-cs"/>
              </a:rPr>
              <a:t>CONCLUDING RITE</a:t>
            </a:r>
            <a:endParaRPr kumimoji="0" lang="en-US" sz="3600" b="0" i="0" u="none" strike="noStrike" kern="1200" cap="none" spc="0" normalizeH="0" baseline="0" noProof="0" dirty="0">
              <a:ln>
                <a:noFill/>
              </a:ln>
              <a:solidFill>
                <a:prstClr val="white"/>
              </a:solidFill>
              <a:effectLst/>
              <a:uLnTx/>
              <a:uFillTx/>
              <a:latin typeface="Calibri" pitchFamily="34" charset="0"/>
              <a:ea typeface="+mn-ea"/>
              <a:cs typeface="+mn-cs"/>
            </a:endParaRPr>
          </a:p>
        </p:txBody>
      </p:sp>
      <p:sp>
        <p:nvSpPr>
          <p:cNvPr id="3" name="TextBox 2"/>
          <p:cNvSpPr txBox="1"/>
          <p:nvPr/>
        </p:nvSpPr>
        <p:spPr>
          <a:xfrm>
            <a:off x="395536" y="1412776"/>
            <a:ext cx="8496944" cy="48320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400" b="0" i="0" u="none" strike="noStrike" kern="1200" cap="none" spc="0" normalizeH="0" baseline="0" noProof="0" dirty="0">
                <a:ln>
                  <a:noFill/>
                </a:ln>
                <a:solidFill>
                  <a:prstClr val="white"/>
                </a:solidFill>
                <a:effectLst/>
                <a:uLnTx/>
                <a:uFillTx/>
                <a:latin typeface="Calibri"/>
                <a:ea typeface="+mn-ea"/>
                <a:cs typeface="+mn-cs"/>
              </a:rPr>
              <a:t>The Lord be with you.</a:t>
            </a:r>
            <a:endParaRPr kumimoji="0" lang="en-US" sz="44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44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400" b="1" i="0" u="none" strike="noStrike" kern="1200" cap="none" spc="0" normalizeH="0" baseline="0" noProof="0" dirty="0">
                <a:ln>
                  <a:noFill/>
                </a:ln>
                <a:solidFill>
                  <a:prstClr val="white"/>
                </a:solidFill>
                <a:effectLst/>
                <a:uLnTx/>
                <a:uFillTx/>
                <a:latin typeface="Calibri"/>
                <a:ea typeface="+mn-ea"/>
                <a:cs typeface="+mn-cs"/>
              </a:rPr>
              <a:t>All:	AND WITH YOUR SPIRIT.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44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400" b="0" i="0" u="none" strike="noStrike" kern="1200" cap="none" spc="0" normalizeH="0" baseline="0" noProof="0" dirty="0">
                <a:ln>
                  <a:noFill/>
                </a:ln>
                <a:solidFill>
                  <a:prstClr val="white"/>
                </a:solidFill>
                <a:effectLst/>
                <a:uLnTx/>
                <a:uFillTx/>
                <a:latin typeface="Calibri"/>
                <a:ea typeface="+mn-ea"/>
                <a:cs typeface="+mn-cs"/>
              </a:rPr>
              <a:t>Go ................</a:t>
            </a:r>
            <a:endParaRPr kumimoji="0" lang="en-US" sz="44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44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400" b="1" i="0" u="none" strike="noStrike" kern="1200" cap="none" spc="0" normalizeH="0" baseline="0" noProof="0" dirty="0">
                <a:ln>
                  <a:noFill/>
                </a:ln>
                <a:solidFill>
                  <a:prstClr val="white"/>
                </a:solidFill>
                <a:effectLst/>
                <a:uLnTx/>
                <a:uFillTx/>
                <a:latin typeface="Calibri"/>
                <a:ea typeface="+mn-ea"/>
                <a:cs typeface="+mn-cs"/>
              </a:rPr>
              <a:t>All:	THANKS BE TO GOD</a:t>
            </a:r>
            <a:endParaRPr kumimoji="0" lang="en-US" sz="44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09217023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51520" y="180000"/>
            <a:ext cx="8676480" cy="648000"/>
          </a:xfrm>
        </p:spPr>
        <p:txBody>
          <a:bodyPr/>
          <a:lstStyle/>
          <a:p>
            <a:endParaRPr lang="en-AU" dirty="0"/>
          </a:p>
        </p:txBody>
      </p:sp>
      <p:sp>
        <p:nvSpPr>
          <p:cNvPr id="3" name="Text Placeholder 2"/>
          <p:cNvSpPr>
            <a:spLocks noGrp="1"/>
          </p:cNvSpPr>
          <p:nvPr>
            <p:ph type="body" sz="quarter" idx="14"/>
          </p:nvPr>
        </p:nvSpPr>
        <p:spPr>
          <a:xfrm>
            <a:off x="251520" y="1052736"/>
            <a:ext cx="8640280" cy="4752528"/>
          </a:xfrm>
        </p:spPr>
        <p:txBody>
          <a:bodyPr/>
          <a:lstStyle/>
          <a:p>
            <a:endParaRPr lang="en-AU" dirty="0"/>
          </a:p>
        </p:txBody>
      </p:sp>
      <p:sp>
        <p:nvSpPr>
          <p:cNvPr id="4" name="Text Placeholder 3"/>
          <p:cNvSpPr>
            <a:spLocks noGrp="1"/>
          </p:cNvSpPr>
          <p:nvPr>
            <p:ph type="body" sz="quarter" idx="15"/>
          </p:nvPr>
        </p:nvSpPr>
        <p:spPr>
          <a:xfrm>
            <a:off x="251520" y="5877272"/>
            <a:ext cx="8713093" cy="980728"/>
          </a:xfrm>
        </p:spPr>
        <p:txBody>
          <a:bodyPr/>
          <a:lstStyle/>
          <a:p>
            <a:pPr lvl="0">
              <a:spcBef>
                <a:spcPts val="0"/>
              </a:spcBef>
            </a:pPr>
            <a:r>
              <a:rPr lang="en-US" sz="1400" b="1" dirty="0"/>
              <a:t>Music &amp; Lyrics By: </a:t>
            </a:r>
            <a:r>
              <a:rPr lang="en-US" sz="1400" b="1" dirty="0">
                <a:solidFill>
                  <a:srgbClr val="FF0000"/>
                </a:solidFill>
              </a:rPr>
              <a:t>(</a:t>
            </a:r>
            <a:r>
              <a:rPr lang="en-US" sz="1400" b="1" i="1" dirty="0">
                <a:solidFill>
                  <a:srgbClr val="FF0000"/>
                </a:solidFill>
              </a:rPr>
              <a:t>Please Insert Details Here</a:t>
            </a:r>
            <a:r>
              <a:rPr lang="en-US" sz="1400" b="1" dirty="0">
                <a:solidFill>
                  <a:srgbClr val="FF0000"/>
                </a:solidFill>
              </a:rPr>
              <a:t>)</a:t>
            </a:r>
          </a:p>
          <a:p>
            <a:pPr lvl="0">
              <a:spcBef>
                <a:spcPts val="0"/>
              </a:spcBef>
            </a:pPr>
            <a:r>
              <a:rPr lang="en-AU" sz="1400" dirty="0"/>
              <a:t>All music reproduced with permission of ONE LICENSE No. A-642058 or</a:t>
            </a:r>
          </a:p>
          <a:p>
            <a:pPr lvl="0">
              <a:spcBef>
                <a:spcPts val="0"/>
              </a:spcBef>
            </a:pPr>
            <a:r>
              <a:rPr lang="en-AU" sz="1400" dirty="0"/>
              <a:t>Christian Copyright Licensing No. 219857</a:t>
            </a:r>
          </a:p>
          <a:p>
            <a:pPr lvl="0">
              <a:spcBef>
                <a:spcPts val="0"/>
              </a:spcBef>
            </a:pPr>
            <a:r>
              <a:rPr lang="en-AU" sz="1400" dirty="0"/>
              <a:t>Graphics Used with Permission of </a:t>
            </a:r>
            <a:r>
              <a:rPr lang="en-AU" sz="1400" dirty="0" err="1"/>
              <a:t>Sr</a:t>
            </a:r>
            <a:r>
              <a:rPr lang="en-AU" sz="1400" dirty="0"/>
              <a:t> Susan Daily IBVM.</a:t>
            </a:r>
          </a:p>
          <a:p>
            <a:endParaRPr lang="en-AU" dirty="0"/>
          </a:p>
        </p:txBody>
      </p:sp>
    </p:spTree>
    <p:extLst>
      <p:ext uri="{BB962C8B-B14F-4D97-AF65-F5344CB8AC3E}">
        <p14:creationId xmlns:p14="http://schemas.microsoft.com/office/powerpoint/2010/main" val="72229538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51520" y="180000"/>
            <a:ext cx="8676480" cy="648000"/>
          </a:xfrm>
        </p:spPr>
        <p:txBody>
          <a:bodyPr/>
          <a:lstStyle/>
          <a:p>
            <a:endParaRPr lang="en-AU" dirty="0"/>
          </a:p>
        </p:txBody>
      </p:sp>
      <p:sp>
        <p:nvSpPr>
          <p:cNvPr id="3" name="Text Placeholder 2"/>
          <p:cNvSpPr>
            <a:spLocks noGrp="1"/>
          </p:cNvSpPr>
          <p:nvPr>
            <p:ph type="body" sz="quarter" idx="14"/>
          </p:nvPr>
        </p:nvSpPr>
        <p:spPr>
          <a:xfrm>
            <a:off x="251520" y="1052736"/>
            <a:ext cx="8640280" cy="4752528"/>
          </a:xfrm>
        </p:spPr>
        <p:txBody>
          <a:bodyPr/>
          <a:lstStyle/>
          <a:p>
            <a:endParaRPr lang="en-AU" dirty="0"/>
          </a:p>
        </p:txBody>
      </p:sp>
      <p:sp>
        <p:nvSpPr>
          <p:cNvPr id="4" name="Text Placeholder 3"/>
          <p:cNvSpPr>
            <a:spLocks noGrp="1"/>
          </p:cNvSpPr>
          <p:nvPr>
            <p:ph type="body" sz="quarter" idx="15"/>
          </p:nvPr>
        </p:nvSpPr>
        <p:spPr>
          <a:xfrm>
            <a:off x="251520" y="5877272"/>
            <a:ext cx="8713093" cy="980728"/>
          </a:xfrm>
        </p:spPr>
        <p:txBody>
          <a:bodyPr/>
          <a:lstStyle/>
          <a:p>
            <a:pPr lvl="0">
              <a:spcBef>
                <a:spcPts val="0"/>
              </a:spcBef>
            </a:pPr>
            <a:r>
              <a:rPr lang="en-US" sz="1400" b="1" dirty="0"/>
              <a:t>Music &amp; Lyrics By: </a:t>
            </a:r>
            <a:r>
              <a:rPr lang="en-US" sz="1400" b="1" dirty="0">
                <a:solidFill>
                  <a:srgbClr val="FF0000"/>
                </a:solidFill>
              </a:rPr>
              <a:t>(</a:t>
            </a:r>
            <a:r>
              <a:rPr lang="en-US" sz="1400" b="1" i="1" dirty="0">
                <a:solidFill>
                  <a:srgbClr val="FF0000"/>
                </a:solidFill>
              </a:rPr>
              <a:t>Please Insert Details Here</a:t>
            </a:r>
            <a:r>
              <a:rPr lang="en-US" sz="1400" b="1" dirty="0">
                <a:solidFill>
                  <a:srgbClr val="FF0000"/>
                </a:solidFill>
              </a:rPr>
              <a:t>)</a:t>
            </a:r>
          </a:p>
          <a:p>
            <a:pPr lvl="0">
              <a:spcBef>
                <a:spcPts val="0"/>
              </a:spcBef>
            </a:pPr>
            <a:r>
              <a:rPr lang="en-AU" sz="1400" dirty="0"/>
              <a:t>All music reproduced with permission of ONE LICENSE No. A-642058 or</a:t>
            </a:r>
          </a:p>
          <a:p>
            <a:pPr lvl="0">
              <a:spcBef>
                <a:spcPts val="0"/>
              </a:spcBef>
            </a:pPr>
            <a:r>
              <a:rPr lang="en-AU" sz="1400" dirty="0"/>
              <a:t>Christian Copyright Licensing No. 219857</a:t>
            </a:r>
          </a:p>
          <a:p>
            <a:pPr lvl="0">
              <a:spcBef>
                <a:spcPts val="0"/>
              </a:spcBef>
            </a:pPr>
            <a:r>
              <a:rPr lang="en-AU" sz="1400" dirty="0"/>
              <a:t>Graphics Used with Permission of </a:t>
            </a:r>
            <a:r>
              <a:rPr lang="en-AU" sz="1400" dirty="0" err="1"/>
              <a:t>Sr</a:t>
            </a:r>
            <a:r>
              <a:rPr lang="en-AU" sz="1400" dirty="0"/>
              <a:t> Susan Daily IBVM.</a:t>
            </a:r>
          </a:p>
          <a:p>
            <a:endParaRPr lang="en-AU" dirty="0"/>
          </a:p>
        </p:txBody>
      </p:sp>
    </p:spTree>
    <p:extLst>
      <p:ext uri="{BB962C8B-B14F-4D97-AF65-F5344CB8AC3E}">
        <p14:creationId xmlns:p14="http://schemas.microsoft.com/office/powerpoint/2010/main" val="168213531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51520" y="180000"/>
            <a:ext cx="8676480" cy="648000"/>
          </a:xfrm>
        </p:spPr>
        <p:txBody>
          <a:bodyPr/>
          <a:lstStyle/>
          <a:p>
            <a:endParaRPr lang="en-AU" dirty="0"/>
          </a:p>
        </p:txBody>
      </p:sp>
      <p:sp>
        <p:nvSpPr>
          <p:cNvPr id="3" name="Text Placeholder 2"/>
          <p:cNvSpPr>
            <a:spLocks noGrp="1"/>
          </p:cNvSpPr>
          <p:nvPr>
            <p:ph type="body" sz="quarter" idx="14"/>
          </p:nvPr>
        </p:nvSpPr>
        <p:spPr>
          <a:xfrm>
            <a:off x="251520" y="1052736"/>
            <a:ext cx="8640280" cy="4752528"/>
          </a:xfrm>
        </p:spPr>
        <p:txBody>
          <a:bodyPr/>
          <a:lstStyle/>
          <a:p>
            <a:endParaRPr lang="en-AU" dirty="0"/>
          </a:p>
        </p:txBody>
      </p:sp>
      <p:sp>
        <p:nvSpPr>
          <p:cNvPr id="4" name="Text Placeholder 3"/>
          <p:cNvSpPr>
            <a:spLocks noGrp="1"/>
          </p:cNvSpPr>
          <p:nvPr>
            <p:ph type="body" sz="quarter" idx="15"/>
          </p:nvPr>
        </p:nvSpPr>
        <p:spPr>
          <a:xfrm>
            <a:off x="251520" y="5877272"/>
            <a:ext cx="8713093" cy="980728"/>
          </a:xfrm>
        </p:spPr>
        <p:txBody>
          <a:bodyPr/>
          <a:lstStyle/>
          <a:p>
            <a:pPr lvl="0">
              <a:spcBef>
                <a:spcPts val="0"/>
              </a:spcBef>
            </a:pPr>
            <a:r>
              <a:rPr lang="en-US" sz="1400" b="1" dirty="0"/>
              <a:t>Music &amp; Lyrics By: </a:t>
            </a:r>
            <a:r>
              <a:rPr lang="en-US" sz="1400" b="1" dirty="0">
                <a:solidFill>
                  <a:srgbClr val="FF0000"/>
                </a:solidFill>
              </a:rPr>
              <a:t>(</a:t>
            </a:r>
            <a:r>
              <a:rPr lang="en-US" sz="1400" b="1" i="1" dirty="0">
                <a:solidFill>
                  <a:srgbClr val="FF0000"/>
                </a:solidFill>
              </a:rPr>
              <a:t>Please Insert Details Here</a:t>
            </a:r>
            <a:r>
              <a:rPr lang="en-US" sz="1400" b="1" dirty="0">
                <a:solidFill>
                  <a:srgbClr val="FF0000"/>
                </a:solidFill>
              </a:rPr>
              <a:t>)</a:t>
            </a:r>
          </a:p>
          <a:p>
            <a:pPr lvl="0">
              <a:spcBef>
                <a:spcPts val="0"/>
              </a:spcBef>
            </a:pPr>
            <a:r>
              <a:rPr lang="en-AU" sz="1400" dirty="0"/>
              <a:t>All music reproduced with permission of ONE LICENSE No. A-642058 or</a:t>
            </a:r>
          </a:p>
          <a:p>
            <a:pPr lvl="0">
              <a:spcBef>
                <a:spcPts val="0"/>
              </a:spcBef>
            </a:pPr>
            <a:r>
              <a:rPr lang="en-AU" sz="1400" dirty="0"/>
              <a:t>Christian Copyright Licensing No. 219857</a:t>
            </a:r>
          </a:p>
          <a:p>
            <a:pPr lvl="0">
              <a:spcBef>
                <a:spcPts val="0"/>
              </a:spcBef>
            </a:pPr>
            <a:r>
              <a:rPr lang="en-AU" sz="1400" dirty="0"/>
              <a:t>Graphics Used with Permission of </a:t>
            </a:r>
            <a:r>
              <a:rPr lang="en-AU" sz="1400" dirty="0" err="1"/>
              <a:t>Sr</a:t>
            </a:r>
            <a:r>
              <a:rPr lang="en-AU" sz="1400" dirty="0"/>
              <a:t> Susan Daily IBVM.</a:t>
            </a:r>
          </a:p>
          <a:p>
            <a:endParaRPr lang="en-AU" dirty="0"/>
          </a:p>
        </p:txBody>
      </p:sp>
    </p:spTree>
    <p:extLst>
      <p:ext uri="{BB962C8B-B14F-4D97-AF65-F5344CB8AC3E}">
        <p14:creationId xmlns:p14="http://schemas.microsoft.com/office/powerpoint/2010/main" val="21712807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107504" y="0"/>
            <a:ext cx="878497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3600" b="1" i="0" u="none" strike="noStrike" kern="1200" cap="none" spc="0" normalizeH="0" baseline="0" noProof="0" dirty="0">
                <a:ln>
                  <a:noFill/>
                </a:ln>
                <a:solidFill>
                  <a:prstClr val="white"/>
                </a:solidFill>
                <a:effectLst/>
                <a:uLnTx/>
                <a:uFillTx/>
                <a:latin typeface="Calibri" pitchFamily="34" charset="0"/>
                <a:ea typeface="+mn-ea"/>
                <a:cs typeface="+mn-cs"/>
              </a:rPr>
              <a:t>INTRODUCTORY RITES</a:t>
            </a:r>
            <a:endParaRPr kumimoji="0" lang="en-US" sz="3600" b="0" i="0" u="none" strike="noStrike" kern="1200" cap="none" spc="0" normalizeH="0" baseline="0" noProof="0" dirty="0">
              <a:ln>
                <a:noFill/>
              </a:ln>
              <a:solidFill>
                <a:prstClr val="white"/>
              </a:solidFill>
              <a:effectLst/>
              <a:uLnTx/>
              <a:uFillTx/>
              <a:latin typeface="Calibri" pitchFamily="34" charset="0"/>
              <a:ea typeface="+mn-ea"/>
              <a:cs typeface="+mn-cs"/>
            </a:endParaRPr>
          </a:p>
        </p:txBody>
      </p:sp>
      <p:sp>
        <p:nvSpPr>
          <p:cNvPr id="3" name="TextBox 2"/>
          <p:cNvSpPr txBox="1"/>
          <p:nvPr/>
        </p:nvSpPr>
        <p:spPr>
          <a:xfrm>
            <a:off x="611560" y="1196752"/>
            <a:ext cx="7992888" cy="526297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800" b="0" i="0" u="none" strike="noStrike" kern="1200" cap="none" spc="0" normalizeH="0" baseline="0" noProof="0" dirty="0">
                <a:ln>
                  <a:noFill/>
                </a:ln>
                <a:solidFill>
                  <a:prstClr val="white"/>
                </a:solidFill>
                <a:effectLst/>
                <a:uLnTx/>
                <a:uFillTx/>
                <a:latin typeface="Calibri" pitchFamily="34" charset="0"/>
                <a:ea typeface="+mn-ea"/>
                <a:cs typeface="+mn-cs"/>
              </a:rPr>
              <a:t>In the name of the Father,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800" b="0" i="0" u="none" strike="noStrike" kern="1200" cap="none" spc="0" normalizeH="0" baseline="0" noProof="0" dirty="0">
                <a:ln>
                  <a:noFill/>
                </a:ln>
                <a:solidFill>
                  <a:prstClr val="white"/>
                </a:solidFill>
                <a:effectLst/>
                <a:uLnTx/>
                <a:uFillTx/>
                <a:latin typeface="Calibri" pitchFamily="34" charset="0"/>
                <a:ea typeface="+mn-ea"/>
                <a:cs typeface="+mn-cs"/>
              </a:rPr>
              <a:t>and of the Son,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800" b="0" i="0" u="none" strike="noStrike" kern="1200" cap="none" spc="0" normalizeH="0" baseline="0" noProof="0" dirty="0">
                <a:ln>
                  <a:noFill/>
                </a:ln>
                <a:solidFill>
                  <a:prstClr val="white"/>
                </a:solidFill>
                <a:effectLst/>
                <a:uLnTx/>
                <a:uFillTx/>
                <a:latin typeface="Calibri" pitchFamily="34" charset="0"/>
                <a:ea typeface="+mn-ea"/>
                <a:cs typeface="+mn-cs"/>
              </a:rPr>
              <a:t>and of the Holy Spirit.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4800" b="0" i="0" u="none" strike="noStrike" kern="1200" cap="none" spc="0" normalizeH="0" baseline="0" noProof="0" dirty="0">
              <a:ln>
                <a:noFill/>
              </a:ln>
              <a:solidFill>
                <a:prstClr val="white"/>
              </a:solidFill>
              <a:effectLst/>
              <a:uLnTx/>
              <a:uFillTx/>
              <a:latin typeface="Calibri"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800" b="1" i="0" u="none" strike="noStrike" kern="1200" cap="none" spc="0" normalizeH="0" baseline="0" noProof="0" dirty="0">
                <a:ln>
                  <a:noFill/>
                </a:ln>
                <a:solidFill>
                  <a:prstClr val="white"/>
                </a:solidFill>
                <a:effectLst/>
                <a:uLnTx/>
                <a:uFillTx/>
                <a:latin typeface="Calibri" pitchFamily="34" charset="0"/>
                <a:ea typeface="+mn-ea"/>
                <a:cs typeface="+mn-cs"/>
              </a:rPr>
              <a:t>All: 	AMEN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4800" b="1" i="0" u="none" strike="noStrike" kern="1200" cap="none" spc="0" normalizeH="0" baseline="0" noProof="0" dirty="0">
              <a:ln>
                <a:noFill/>
              </a:ln>
              <a:solidFill>
                <a:prstClr val="white"/>
              </a:solidFill>
              <a:effectLst/>
              <a:uLnTx/>
              <a:uFillTx/>
              <a:latin typeface="Calibri"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800" b="1" i="0" u="none" strike="noStrike" kern="1200" cap="none" spc="0" normalizeH="0" baseline="0" noProof="0" dirty="0">
                <a:ln>
                  <a:noFill/>
                </a:ln>
                <a:solidFill>
                  <a:prstClr val="white"/>
                </a:solidFill>
                <a:effectLst/>
                <a:uLnTx/>
                <a:uFillTx/>
                <a:latin typeface="Calibri" pitchFamily="34" charset="0"/>
                <a:ea typeface="+mn-ea"/>
                <a:cs typeface="+mn-cs"/>
              </a:rPr>
              <a:t>All:	AND WITH YOUR SPIRIT.</a:t>
            </a:r>
          </a:p>
        </p:txBody>
      </p:sp>
    </p:spTree>
    <p:extLst>
      <p:ext uri="{BB962C8B-B14F-4D97-AF65-F5344CB8AC3E}">
        <p14:creationId xmlns:p14="http://schemas.microsoft.com/office/powerpoint/2010/main" val="156166039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51520" y="180000"/>
            <a:ext cx="8676480" cy="648000"/>
          </a:xfrm>
        </p:spPr>
        <p:txBody>
          <a:bodyPr/>
          <a:lstStyle/>
          <a:p>
            <a:endParaRPr lang="en-AU" dirty="0"/>
          </a:p>
        </p:txBody>
      </p:sp>
      <p:sp>
        <p:nvSpPr>
          <p:cNvPr id="3" name="Text Placeholder 2"/>
          <p:cNvSpPr>
            <a:spLocks noGrp="1"/>
          </p:cNvSpPr>
          <p:nvPr>
            <p:ph type="body" sz="quarter" idx="14"/>
          </p:nvPr>
        </p:nvSpPr>
        <p:spPr>
          <a:xfrm>
            <a:off x="251520" y="1052736"/>
            <a:ext cx="8640280" cy="4752528"/>
          </a:xfrm>
        </p:spPr>
        <p:txBody>
          <a:bodyPr/>
          <a:lstStyle/>
          <a:p>
            <a:endParaRPr lang="en-AU" dirty="0"/>
          </a:p>
        </p:txBody>
      </p:sp>
      <p:sp>
        <p:nvSpPr>
          <p:cNvPr id="4" name="Text Placeholder 3"/>
          <p:cNvSpPr>
            <a:spLocks noGrp="1"/>
          </p:cNvSpPr>
          <p:nvPr>
            <p:ph type="body" sz="quarter" idx="15"/>
          </p:nvPr>
        </p:nvSpPr>
        <p:spPr>
          <a:xfrm>
            <a:off x="251520" y="5877272"/>
            <a:ext cx="8713093" cy="980728"/>
          </a:xfrm>
        </p:spPr>
        <p:txBody>
          <a:bodyPr/>
          <a:lstStyle/>
          <a:p>
            <a:pPr lvl="0">
              <a:spcBef>
                <a:spcPts val="0"/>
              </a:spcBef>
            </a:pPr>
            <a:r>
              <a:rPr lang="en-US" sz="1400" b="1" dirty="0"/>
              <a:t>Music &amp; Lyrics By: </a:t>
            </a:r>
            <a:r>
              <a:rPr lang="en-US" sz="1400" b="1" dirty="0">
                <a:solidFill>
                  <a:srgbClr val="FF0000"/>
                </a:solidFill>
              </a:rPr>
              <a:t>(</a:t>
            </a:r>
            <a:r>
              <a:rPr lang="en-US" sz="1400" b="1" i="1" dirty="0">
                <a:solidFill>
                  <a:srgbClr val="FF0000"/>
                </a:solidFill>
              </a:rPr>
              <a:t>Please Insert Details Here</a:t>
            </a:r>
            <a:r>
              <a:rPr lang="en-US" sz="1400" b="1" dirty="0">
                <a:solidFill>
                  <a:srgbClr val="FF0000"/>
                </a:solidFill>
              </a:rPr>
              <a:t>)</a:t>
            </a:r>
          </a:p>
          <a:p>
            <a:pPr lvl="0">
              <a:spcBef>
                <a:spcPts val="0"/>
              </a:spcBef>
            </a:pPr>
            <a:r>
              <a:rPr lang="en-AU" sz="1400" dirty="0"/>
              <a:t>All music reproduced with permission of ONE LICENSE No. A-642058 or</a:t>
            </a:r>
          </a:p>
          <a:p>
            <a:pPr lvl="0">
              <a:spcBef>
                <a:spcPts val="0"/>
              </a:spcBef>
            </a:pPr>
            <a:r>
              <a:rPr lang="en-AU" sz="1400" dirty="0"/>
              <a:t>Christian Copyright Licensing No. 219857</a:t>
            </a:r>
          </a:p>
          <a:p>
            <a:pPr lvl="0">
              <a:spcBef>
                <a:spcPts val="0"/>
              </a:spcBef>
            </a:pPr>
            <a:r>
              <a:rPr lang="en-AU" sz="1400" dirty="0"/>
              <a:t>Graphics Used with Permission of </a:t>
            </a:r>
            <a:r>
              <a:rPr lang="en-AU" sz="1400" dirty="0" err="1"/>
              <a:t>Sr</a:t>
            </a:r>
            <a:r>
              <a:rPr lang="en-AU" sz="1400" dirty="0"/>
              <a:t> Susan Daily IBVM.</a:t>
            </a:r>
          </a:p>
          <a:p>
            <a:endParaRPr lang="en-AU" dirty="0"/>
          </a:p>
        </p:txBody>
      </p:sp>
    </p:spTree>
    <p:extLst>
      <p:ext uri="{BB962C8B-B14F-4D97-AF65-F5344CB8AC3E}">
        <p14:creationId xmlns:p14="http://schemas.microsoft.com/office/powerpoint/2010/main" val="110045534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TextBox 5"/>
          <p:cNvSpPr txBox="1"/>
          <p:nvPr/>
        </p:nvSpPr>
        <p:spPr>
          <a:xfrm>
            <a:off x="2987824" y="2036311"/>
            <a:ext cx="5688632" cy="249299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AU" sz="5400" b="1" cap="all" dirty="0">
                <a:solidFill>
                  <a:schemeClr val="bg1"/>
                </a:solidFill>
                <a:latin typeface="Calibri" pitchFamily="34" charset="0"/>
              </a:rPr>
              <a:t>sixth Sunday of Easter</a:t>
            </a:r>
          </a:p>
          <a:p>
            <a:pPr algn="ctr"/>
            <a:r>
              <a:rPr lang="en-AU" sz="4800" dirty="0">
                <a:solidFill>
                  <a:schemeClr val="bg1"/>
                </a:solidFill>
                <a:latin typeface="Calibri" pitchFamily="34" charset="0"/>
              </a:rPr>
              <a:t>Sunday 5th May, 2024</a:t>
            </a:r>
            <a:endParaRPr lang="en-US" sz="4800" dirty="0">
              <a:solidFill>
                <a:schemeClr val="bg1"/>
              </a:solidFill>
              <a:latin typeface="Calibri" pitchFamily="34" charset="0"/>
            </a:endParaRPr>
          </a:p>
        </p:txBody>
      </p:sp>
      <p:sp>
        <p:nvSpPr>
          <p:cNvPr id="3" name="Text Placeholder 3">
            <a:extLst>
              <a:ext uri="{FF2B5EF4-FFF2-40B4-BE49-F238E27FC236}">
                <a16:creationId xmlns:a16="http://schemas.microsoft.com/office/drawing/2014/main" id="{D46F6B57-CBAE-6096-24EE-C4D0FD11803E}"/>
              </a:ext>
            </a:extLst>
          </p:cNvPr>
          <p:cNvSpPr txBox="1">
            <a:spLocks/>
          </p:cNvSpPr>
          <p:nvPr/>
        </p:nvSpPr>
        <p:spPr>
          <a:xfrm>
            <a:off x="1043608" y="6021288"/>
            <a:ext cx="8713093" cy="98072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r>
              <a:rPr lang="en-AU" sz="1400" dirty="0">
                <a:solidFill>
                  <a:schemeClr val="bg1"/>
                </a:solidFill>
              </a:rPr>
              <a:t>All music reproduced with permission of ONE LICENSE No. A-642058 or</a:t>
            </a:r>
          </a:p>
          <a:p>
            <a:pPr marL="0" indent="0" algn="ctr">
              <a:spcBef>
                <a:spcPts val="0"/>
              </a:spcBef>
              <a:buNone/>
            </a:pPr>
            <a:r>
              <a:rPr lang="en-AU" sz="1400" dirty="0">
                <a:solidFill>
                  <a:schemeClr val="bg1"/>
                </a:solidFill>
              </a:rPr>
              <a:t>Christian Copyright Licensing No. 21987</a:t>
            </a:r>
          </a:p>
          <a:p>
            <a:pPr marL="0" indent="0" algn="ctr">
              <a:spcBef>
                <a:spcPts val="0"/>
              </a:spcBef>
              <a:buNone/>
            </a:pPr>
            <a:r>
              <a:rPr lang="en-AU" sz="1400" dirty="0">
                <a:solidFill>
                  <a:schemeClr val="bg1"/>
                </a:solidFill>
              </a:rPr>
              <a:t>Graphics Used with Permission of Sr Susan Daily IBVM.</a:t>
            </a:r>
          </a:p>
          <a:p>
            <a:endParaRPr lang="en-AU" dirty="0">
              <a:solidFill>
                <a:schemeClr val="bg1"/>
              </a:solidFill>
            </a:endParaRPr>
          </a:p>
        </p:txBody>
      </p:sp>
    </p:spTree>
    <p:extLst>
      <p:ext uri="{BB962C8B-B14F-4D97-AF65-F5344CB8AC3E}">
        <p14:creationId xmlns:p14="http://schemas.microsoft.com/office/powerpoint/2010/main" val="23488438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960590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107504" y="0"/>
            <a:ext cx="878497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3600" b="1" i="0" u="none" strike="noStrike" kern="1200" cap="none" spc="0" normalizeH="0" baseline="0" noProof="0" dirty="0">
                <a:ln>
                  <a:noFill/>
                </a:ln>
                <a:solidFill>
                  <a:prstClr val="white"/>
                </a:solidFill>
                <a:effectLst/>
                <a:uLnTx/>
                <a:uFillTx/>
                <a:latin typeface="Calibri" pitchFamily="34" charset="0"/>
                <a:ea typeface="+mn-ea"/>
                <a:cs typeface="+mn-cs"/>
              </a:rPr>
              <a:t>PENITENTIAL ACT</a:t>
            </a:r>
          </a:p>
        </p:txBody>
      </p:sp>
      <p:sp>
        <p:nvSpPr>
          <p:cNvPr id="3" name="TextBox 2"/>
          <p:cNvSpPr txBox="1"/>
          <p:nvPr/>
        </p:nvSpPr>
        <p:spPr>
          <a:xfrm>
            <a:off x="179512" y="1196752"/>
            <a:ext cx="8568952" cy="48320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400" b="1" i="0" u="none" strike="noStrike" kern="1200" cap="none" spc="0" normalizeH="0" baseline="0" noProof="0" dirty="0">
                <a:ln>
                  <a:noFill/>
                </a:ln>
                <a:solidFill>
                  <a:prstClr val="white"/>
                </a:solidFill>
                <a:effectLst/>
                <a:uLnTx/>
                <a:uFillTx/>
                <a:latin typeface="Calibri" pitchFamily="34" charset="0"/>
                <a:ea typeface="+mn-ea"/>
                <a:cs typeface="+mn-cs"/>
              </a:rPr>
              <a:t>I confess to almighty God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400" b="1" i="0" u="none" strike="noStrike" kern="1200" cap="none" spc="0" normalizeH="0" baseline="0" noProof="0" dirty="0">
                <a:ln>
                  <a:noFill/>
                </a:ln>
                <a:solidFill>
                  <a:prstClr val="white"/>
                </a:solidFill>
                <a:effectLst/>
                <a:uLnTx/>
                <a:uFillTx/>
                <a:latin typeface="Calibri" pitchFamily="34" charset="0"/>
                <a:ea typeface="+mn-ea"/>
                <a:cs typeface="+mn-cs"/>
              </a:rPr>
              <a:t>and to you, my brothers and sisters,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400" b="1" i="0" u="none" strike="noStrike" kern="1200" cap="none" spc="0" normalizeH="0" baseline="0" noProof="0" dirty="0">
                <a:ln>
                  <a:noFill/>
                </a:ln>
                <a:solidFill>
                  <a:prstClr val="white"/>
                </a:solidFill>
                <a:effectLst/>
                <a:uLnTx/>
                <a:uFillTx/>
                <a:latin typeface="Calibri" pitchFamily="34" charset="0"/>
                <a:ea typeface="+mn-ea"/>
                <a:cs typeface="+mn-cs"/>
              </a:rPr>
              <a:t>that I have greatly sinned,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400" b="1" i="0" u="none" strike="noStrike" kern="1200" cap="none" spc="0" normalizeH="0" baseline="0" noProof="0" dirty="0">
                <a:ln>
                  <a:noFill/>
                </a:ln>
                <a:solidFill>
                  <a:prstClr val="white"/>
                </a:solidFill>
                <a:effectLst/>
                <a:uLnTx/>
                <a:uFillTx/>
                <a:latin typeface="Calibri" pitchFamily="34" charset="0"/>
                <a:ea typeface="+mn-ea"/>
                <a:cs typeface="+mn-cs"/>
              </a:rPr>
              <a:t>in my thoughts and in my words,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400" b="1" i="0" u="none" strike="noStrike" kern="1200" cap="none" spc="0" normalizeH="0" baseline="0" noProof="0" dirty="0">
                <a:ln>
                  <a:noFill/>
                </a:ln>
                <a:solidFill>
                  <a:prstClr val="white"/>
                </a:solidFill>
                <a:effectLst/>
                <a:uLnTx/>
                <a:uFillTx/>
                <a:latin typeface="Calibri" pitchFamily="34" charset="0"/>
                <a:ea typeface="+mn-ea"/>
                <a:cs typeface="+mn-cs"/>
              </a:rPr>
              <a:t>in what I have done and what I have failed to do,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400" b="1" i="0" u="none" strike="noStrike" kern="1200" cap="none" spc="0" normalizeH="0" baseline="0" noProof="0" dirty="0">
                <a:ln>
                  <a:noFill/>
                </a:ln>
                <a:solidFill>
                  <a:prstClr val="white"/>
                </a:solidFill>
                <a:effectLst/>
                <a:uLnTx/>
                <a:uFillTx/>
                <a:latin typeface="Calibri" pitchFamily="34" charset="0"/>
                <a:ea typeface="+mn-ea"/>
                <a:cs typeface="+mn-cs"/>
              </a:rPr>
              <a:t>through my fault, through my fault,  </a:t>
            </a:r>
          </a:p>
        </p:txBody>
      </p:sp>
    </p:spTree>
    <p:extLst>
      <p:ext uri="{BB962C8B-B14F-4D97-AF65-F5344CB8AC3E}">
        <p14:creationId xmlns:p14="http://schemas.microsoft.com/office/powerpoint/2010/main" val="39376077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2266</TotalTime>
  <Words>2444</Words>
  <Application>Microsoft Office PowerPoint</Application>
  <PresentationFormat>On-screen Show (4:3)</PresentationFormat>
  <Paragraphs>341</Paragraphs>
  <Slides>71</Slides>
  <Notes>0</Notes>
  <HiddenSlides>0</HiddenSlides>
  <MMClips>0</MMClips>
  <ScaleCrop>false</ScaleCrop>
  <HeadingPairs>
    <vt:vector size="6" baseType="variant">
      <vt:variant>
        <vt:lpstr>Fonts Used</vt:lpstr>
      </vt:variant>
      <vt:variant>
        <vt:i4>4</vt:i4>
      </vt:variant>
      <vt:variant>
        <vt:lpstr>Theme</vt:lpstr>
      </vt:variant>
      <vt:variant>
        <vt:i4>9</vt:i4>
      </vt:variant>
      <vt:variant>
        <vt:lpstr>Slide Titles</vt:lpstr>
      </vt:variant>
      <vt:variant>
        <vt:i4>71</vt:i4>
      </vt:variant>
    </vt:vector>
  </HeadingPairs>
  <TitlesOfParts>
    <vt:vector size="84" baseType="lpstr">
      <vt:lpstr>Aptos</vt:lpstr>
      <vt:lpstr>Aptos Display</vt:lpstr>
      <vt:lpstr>Arial</vt:lpstr>
      <vt:lpstr>Calibri</vt:lpstr>
      <vt:lpstr>Office Theme</vt:lpstr>
      <vt:lpstr>5_Office Theme</vt:lpstr>
      <vt:lpstr>3_Office Theme</vt:lpstr>
      <vt:lpstr>6_Office Theme</vt:lpstr>
      <vt:lpstr>1_Office Theme</vt:lpstr>
      <vt:lpstr>4_Office Theme</vt:lpstr>
      <vt:lpstr>7_Office Theme</vt:lpstr>
      <vt:lpstr>8_Office Theme</vt:lpstr>
      <vt:lpstr>9_Office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Claudine</dc:creator>
  <cp:lastModifiedBy>Quakers Hill Parish</cp:lastModifiedBy>
  <cp:revision>131</cp:revision>
  <dcterms:created xsi:type="dcterms:W3CDTF">2011-11-21T04:52:32Z</dcterms:created>
  <dcterms:modified xsi:type="dcterms:W3CDTF">2024-04-10T02:21:59Z</dcterms:modified>
</cp:coreProperties>
</file>