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8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9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0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34" r:id="rId3"/>
    <p:sldMasterId id="2147483752" r:id="rId4"/>
    <p:sldMasterId id="2147483767" r:id="rId5"/>
    <p:sldMasterId id="2147483780" r:id="rId6"/>
    <p:sldMasterId id="2147483794" r:id="rId7"/>
    <p:sldMasterId id="2147483808" r:id="rId8"/>
    <p:sldMasterId id="2147483823" r:id="rId9"/>
    <p:sldMasterId id="2147483837" r:id="rId10"/>
  </p:sldMasterIdLst>
  <p:sldIdLst>
    <p:sldId id="323" r:id="rId11"/>
    <p:sldId id="487" r:id="rId12"/>
    <p:sldId id="491" r:id="rId13"/>
    <p:sldId id="490" r:id="rId14"/>
    <p:sldId id="489" r:id="rId15"/>
    <p:sldId id="488" r:id="rId16"/>
    <p:sldId id="261" r:id="rId17"/>
    <p:sldId id="390" r:id="rId18"/>
    <p:sldId id="262" r:id="rId19"/>
    <p:sldId id="492" r:id="rId20"/>
    <p:sldId id="263" r:id="rId21"/>
    <p:sldId id="493" r:id="rId22"/>
    <p:sldId id="321" r:id="rId23"/>
    <p:sldId id="494" r:id="rId24"/>
    <p:sldId id="322" r:id="rId25"/>
    <p:sldId id="391" r:id="rId26"/>
    <p:sldId id="271" r:id="rId27"/>
    <p:sldId id="272" r:id="rId28"/>
    <p:sldId id="273" r:id="rId29"/>
    <p:sldId id="274" r:id="rId30"/>
    <p:sldId id="275" r:id="rId31"/>
    <p:sldId id="276" r:id="rId32"/>
    <p:sldId id="392" r:id="rId33"/>
    <p:sldId id="279" r:id="rId34"/>
    <p:sldId id="495" r:id="rId35"/>
    <p:sldId id="278" r:id="rId36"/>
    <p:sldId id="496" r:id="rId37"/>
    <p:sldId id="380" r:id="rId38"/>
    <p:sldId id="381" r:id="rId39"/>
    <p:sldId id="393" r:id="rId40"/>
    <p:sldId id="404" r:id="rId41"/>
    <p:sldId id="502" r:id="rId42"/>
    <p:sldId id="501" r:id="rId43"/>
    <p:sldId id="500" r:id="rId44"/>
    <p:sldId id="499" r:id="rId45"/>
    <p:sldId id="394" r:id="rId46"/>
    <p:sldId id="287" r:id="rId47"/>
    <p:sldId id="395" r:id="rId48"/>
    <p:sldId id="503" r:id="rId49"/>
    <p:sldId id="396" r:id="rId50"/>
    <p:sldId id="291" r:id="rId51"/>
    <p:sldId id="292" r:id="rId52"/>
    <p:sldId id="293" r:id="rId53"/>
    <p:sldId id="397" r:id="rId54"/>
    <p:sldId id="294" r:id="rId55"/>
    <p:sldId id="298" r:id="rId56"/>
    <p:sldId id="504" r:id="rId57"/>
    <p:sldId id="369" r:id="rId58"/>
    <p:sldId id="398" r:id="rId59"/>
    <p:sldId id="295" r:id="rId60"/>
    <p:sldId id="296" r:id="rId61"/>
    <p:sldId id="505" r:id="rId62"/>
    <p:sldId id="297" r:id="rId63"/>
    <p:sldId id="506" r:id="rId64"/>
    <p:sldId id="370" r:id="rId65"/>
    <p:sldId id="509" r:id="rId66"/>
    <p:sldId id="508" r:id="rId67"/>
    <p:sldId id="507" r:id="rId68"/>
    <p:sldId id="411" r:id="rId69"/>
    <p:sldId id="401" r:id="rId70"/>
    <p:sldId id="513" r:id="rId71"/>
    <p:sldId id="512" r:id="rId72"/>
    <p:sldId id="511" r:id="rId73"/>
    <p:sldId id="510" r:id="rId74"/>
    <p:sldId id="310" r:id="rId75"/>
    <p:sldId id="521" r:id="rId76"/>
    <p:sldId id="520" r:id="rId77"/>
    <p:sldId id="519" r:id="rId78"/>
    <p:sldId id="518" r:id="rId79"/>
    <p:sldId id="315" r:id="rId80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669900"/>
    <a:srgbClr val="FFFF00"/>
    <a:srgbClr val="FFFF99"/>
    <a:srgbClr val="002774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7C594D-E841-490F-8A4A-34A9BBDBBEEB}" v="92" dt="2024-04-18T02:54:07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58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slide" Target="slides/slide66.xml"/><Relationship Id="rId8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viewProps" Target="viewProps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presProps" Target="presProps.xml"/><Relationship Id="rId86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akers Hill Parish" userId="654315b0-35d7-4124-99ab-33b305b33ffd" providerId="ADAL" clId="{067C594D-E841-490F-8A4A-34A9BBDBBEEB}"/>
    <pc:docChg chg="undo custSel addSld delSld modSld sldOrd">
      <pc:chgData name="Quakers Hill Parish" userId="654315b0-35d7-4124-99ab-33b305b33ffd" providerId="ADAL" clId="{067C594D-E841-490F-8A4A-34A9BBDBBEEB}" dt="2024-04-18T02:54:07.006" v="209"/>
      <pc:docMkLst>
        <pc:docMk/>
      </pc:docMkLst>
      <pc:sldChg chg="del">
        <pc:chgData name="Quakers Hill Parish" userId="654315b0-35d7-4124-99ab-33b305b33ffd" providerId="ADAL" clId="{067C594D-E841-490F-8A4A-34A9BBDBBEEB}" dt="2024-04-18T02:30:48.950" v="59" actId="47"/>
        <pc:sldMkLst>
          <pc:docMk/>
          <pc:sldMk cId="119157939" sldId="257"/>
        </pc:sldMkLst>
      </pc:sldChg>
      <pc:sldChg chg="modSp del mod setBg">
        <pc:chgData name="Quakers Hill Parish" userId="654315b0-35d7-4124-99ab-33b305b33ffd" providerId="ADAL" clId="{067C594D-E841-490F-8A4A-34A9BBDBBEEB}" dt="2024-04-18T02:34:11.226" v="64" actId="47"/>
        <pc:sldMkLst>
          <pc:docMk/>
          <pc:sldMk cId="1561660390" sldId="261"/>
        </pc:sldMkLst>
        <pc:spChg chg="mod">
          <ac:chgData name="Quakers Hill Parish" userId="654315b0-35d7-4124-99ab-33b305b33ffd" providerId="ADAL" clId="{067C594D-E841-490F-8A4A-34A9BBDBBEEB}" dt="2024-04-18T02:33:33.398" v="61" actId="207"/>
          <ac:spMkLst>
            <pc:docMk/>
            <pc:sldMk cId="1561660390" sldId="261"/>
            <ac:spMk id="2" creationId="{00000000-0000-0000-0000-000000000000}"/>
          </ac:spMkLst>
        </pc:spChg>
        <pc:spChg chg="mod">
          <ac:chgData name="Quakers Hill Parish" userId="654315b0-35d7-4124-99ab-33b305b33ffd" providerId="ADAL" clId="{067C594D-E841-490F-8A4A-34A9BBDBBEEB}" dt="2024-04-18T02:34:08.207" v="63" actId="6549"/>
          <ac:spMkLst>
            <pc:docMk/>
            <pc:sldMk cId="1561660390" sldId="261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067C594D-E841-490F-8A4A-34A9BBDBBEEB}" dt="2024-04-18T02:38:12.130" v="88" actId="1076"/>
        <pc:sldMkLst>
          <pc:docMk/>
          <pc:sldMk cId="3937607769" sldId="262"/>
        </pc:sldMkLst>
        <pc:spChg chg="mod">
          <ac:chgData name="Quakers Hill Parish" userId="654315b0-35d7-4124-99ab-33b305b33ffd" providerId="ADAL" clId="{067C594D-E841-490F-8A4A-34A9BBDBBEEB}" dt="2024-04-18T02:38:08.856" v="87" actId="404"/>
          <ac:spMkLst>
            <pc:docMk/>
            <pc:sldMk cId="3937607769" sldId="262"/>
            <ac:spMk id="2" creationId="{00000000-0000-0000-0000-000000000000}"/>
          </ac:spMkLst>
        </pc:spChg>
        <pc:spChg chg="mod">
          <ac:chgData name="Quakers Hill Parish" userId="654315b0-35d7-4124-99ab-33b305b33ffd" providerId="ADAL" clId="{067C594D-E841-490F-8A4A-34A9BBDBBEEB}" dt="2024-04-18T02:38:12.130" v="88" actId="1076"/>
          <ac:spMkLst>
            <pc:docMk/>
            <pc:sldMk cId="3937607769" sldId="262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067C594D-E841-490F-8A4A-34A9BBDBBEEB}" dt="2024-04-18T02:36:48.081" v="72" actId="14100"/>
        <pc:sldMkLst>
          <pc:docMk/>
          <pc:sldMk cId="3544767924" sldId="263"/>
        </pc:sldMkLst>
        <pc:spChg chg="mod">
          <ac:chgData name="Quakers Hill Parish" userId="654315b0-35d7-4124-99ab-33b305b33ffd" providerId="ADAL" clId="{067C594D-E841-490F-8A4A-34A9BBDBBEEB}" dt="2024-04-18T02:36:48.081" v="72" actId="14100"/>
          <ac:spMkLst>
            <pc:docMk/>
            <pc:sldMk cId="3544767924" sldId="263"/>
            <ac:spMk id="3" creationId="{00000000-0000-0000-0000-000000000000}"/>
          </ac:spMkLst>
        </pc:spChg>
      </pc:sldChg>
      <pc:sldChg chg="del">
        <pc:chgData name="Quakers Hill Parish" userId="654315b0-35d7-4124-99ab-33b305b33ffd" providerId="ADAL" clId="{067C594D-E841-490F-8A4A-34A9BBDBBEEB}" dt="2024-04-18T02:34:26.390" v="67" actId="47"/>
        <pc:sldMkLst>
          <pc:docMk/>
          <pc:sldMk cId="1116155743" sldId="265"/>
        </pc:sldMkLst>
      </pc:sldChg>
      <pc:sldChg chg="modSp mod setBg">
        <pc:chgData name="Quakers Hill Parish" userId="654315b0-35d7-4124-99ab-33b305b33ffd" providerId="ADAL" clId="{067C594D-E841-490F-8A4A-34A9BBDBBEEB}" dt="2024-04-18T02:39:59.142" v="103"/>
        <pc:sldMkLst>
          <pc:docMk/>
          <pc:sldMk cId="2575721258" sldId="271"/>
        </pc:sldMkLst>
        <pc:spChg chg="mod">
          <ac:chgData name="Quakers Hill Parish" userId="654315b0-35d7-4124-99ab-33b305b33ffd" providerId="ADAL" clId="{067C594D-E841-490F-8A4A-34A9BBDBBEEB}" dt="2024-04-18T02:39:54.437" v="102" actId="207"/>
          <ac:spMkLst>
            <pc:docMk/>
            <pc:sldMk cId="2575721258" sldId="271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067C594D-E841-490F-8A4A-34A9BBDBBEEB}" dt="2024-04-18T02:42:28.309" v="128" actId="14100"/>
        <pc:sldMkLst>
          <pc:docMk/>
          <pc:sldMk cId="3534440998" sldId="272"/>
        </pc:sldMkLst>
        <pc:spChg chg="mod">
          <ac:chgData name="Quakers Hill Parish" userId="654315b0-35d7-4124-99ab-33b305b33ffd" providerId="ADAL" clId="{067C594D-E841-490F-8A4A-34A9BBDBBEEB}" dt="2024-04-18T02:42:28.309" v="128" actId="14100"/>
          <ac:spMkLst>
            <pc:docMk/>
            <pc:sldMk cId="3534440998" sldId="272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067C594D-E841-490F-8A4A-34A9BBDBBEEB}" dt="2024-04-18T02:40:51.447" v="107"/>
        <pc:sldMkLst>
          <pc:docMk/>
          <pc:sldMk cId="269181385" sldId="273"/>
        </pc:sldMkLst>
        <pc:spChg chg="mod">
          <ac:chgData name="Quakers Hill Parish" userId="654315b0-35d7-4124-99ab-33b305b33ffd" providerId="ADAL" clId="{067C594D-E841-490F-8A4A-34A9BBDBBEEB}" dt="2024-04-18T02:40:47.846" v="106" actId="207"/>
          <ac:spMkLst>
            <pc:docMk/>
            <pc:sldMk cId="269181385" sldId="273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067C594D-E841-490F-8A4A-34A9BBDBBEEB}" dt="2024-04-18T02:42:58.703" v="134" actId="404"/>
        <pc:sldMkLst>
          <pc:docMk/>
          <pc:sldMk cId="3122992743" sldId="274"/>
        </pc:sldMkLst>
        <pc:spChg chg="mod">
          <ac:chgData name="Quakers Hill Parish" userId="654315b0-35d7-4124-99ab-33b305b33ffd" providerId="ADAL" clId="{067C594D-E841-490F-8A4A-34A9BBDBBEEB}" dt="2024-04-18T02:42:58.703" v="134" actId="404"/>
          <ac:spMkLst>
            <pc:docMk/>
            <pc:sldMk cId="3122992743" sldId="274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067C594D-E841-490F-8A4A-34A9BBDBBEEB}" dt="2024-04-18T02:43:44.581" v="145" actId="20577"/>
        <pc:sldMkLst>
          <pc:docMk/>
          <pc:sldMk cId="2568170628" sldId="275"/>
        </pc:sldMkLst>
        <pc:spChg chg="mod">
          <ac:chgData name="Quakers Hill Parish" userId="654315b0-35d7-4124-99ab-33b305b33ffd" providerId="ADAL" clId="{067C594D-E841-490F-8A4A-34A9BBDBBEEB}" dt="2024-04-18T02:43:44.581" v="145" actId="20577"/>
          <ac:spMkLst>
            <pc:docMk/>
            <pc:sldMk cId="2568170628" sldId="275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067C594D-E841-490F-8A4A-34A9BBDBBEEB}" dt="2024-04-18T02:44:20.945" v="149" actId="255"/>
        <pc:sldMkLst>
          <pc:docMk/>
          <pc:sldMk cId="838244830" sldId="276"/>
        </pc:sldMkLst>
        <pc:spChg chg="mod">
          <ac:chgData name="Quakers Hill Parish" userId="654315b0-35d7-4124-99ab-33b305b33ffd" providerId="ADAL" clId="{067C594D-E841-490F-8A4A-34A9BBDBBEEB}" dt="2024-04-18T02:44:20.945" v="149" actId="255"/>
          <ac:spMkLst>
            <pc:docMk/>
            <pc:sldMk cId="838244830" sldId="276"/>
            <ac:spMk id="2" creationId="{00000000-0000-0000-0000-000000000000}"/>
          </ac:spMkLst>
        </pc:spChg>
      </pc:sldChg>
      <pc:sldChg chg="del">
        <pc:chgData name="Quakers Hill Parish" userId="654315b0-35d7-4124-99ab-33b305b33ffd" providerId="ADAL" clId="{067C594D-E841-490F-8A4A-34A9BBDBBEEB}" dt="2024-04-18T02:45:22.228" v="150" actId="47"/>
        <pc:sldMkLst>
          <pc:docMk/>
          <pc:sldMk cId="2556344889" sldId="278"/>
        </pc:sldMkLst>
      </pc:sldChg>
      <pc:sldChg chg="del">
        <pc:chgData name="Quakers Hill Parish" userId="654315b0-35d7-4124-99ab-33b305b33ffd" providerId="ADAL" clId="{067C594D-E841-490F-8A4A-34A9BBDBBEEB}" dt="2024-04-18T02:45:22.558" v="151" actId="47"/>
        <pc:sldMkLst>
          <pc:docMk/>
          <pc:sldMk cId="3916099627" sldId="279"/>
        </pc:sldMkLst>
      </pc:sldChg>
      <pc:sldChg chg="del">
        <pc:chgData name="Quakers Hill Parish" userId="654315b0-35d7-4124-99ab-33b305b33ffd" providerId="ADAL" clId="{067C594D-E841-490F-8A4A-34A9BBDBBEEB}" dt="2024-04-18T02:45:23.537" v="152" actId="47"/>
        <pc:sldMkLst>
          <pc:docMk/>
          <pc:sldMk cId="2851375833" sldId="280"/>
        </pc:sldMkLst>
      </pc:sldChg>
      <pc:sldChg chg="del">
        <pc:chgData name="Quakers Hill Parish" userId="654315b0-35d7-4124-99ab-33b305b33ffd" providerId="ADAL" clId="{067C594D-E841-490F-8A4A-34A9BBDBBEEB}" dt="2024-04-18T02:48:07.227" v="171" actId="47"/>
        <pc:sldMkLst>
          <pc:docMk/>
          <pc:sldMk cId="948606547" sldId="287"/>
        </pc:sldMkLst>
      </pc:sldChg>
      <pc:sldChg chg="del">
        <pc:chgData name="Quakers Hill Parish" userId="654315b0-35d7-4124-99ab-33b305b33ffd" providerId="ADAL" clId="{067C594D-E841-490F-8A4A-34A9BBDBBEEB}" dt="2024-04-18T02:49:08.575" v="174" actId="47"/>
        <pc:sldMkLst>
          <pc:docMk/>
          <pc:sldMk cId="3878650883" sldId="289"/>
        </pc:sldMkLst>
      </pc:sldChg>
      <pc:sldChg chg="del">
        <pc:chgData name="Quakers Hill Parish" userId="654315b0-35d7-4124-99ab-33b305b33ffd" providerId="ADAL" clId="{067C594D-E841-490F-8A4A-34A9BBDBBEEB}" dt="2024-04-18T02:49:14.985" v="175" actId="47"/>
        <pc:sldMkLst>
          <pc:docMk/>
          <pc:sldMk cId="667561288" sldId="291"/>
        </pc:sldMkLst>
      </pc:sldChg>
      <pc:sldChg chg="del">
        <pc:chgData name="Quakers Hill Parish" userId="654315b0-35d7-4124-99ab-33b305b33ffd" providerId="ADAL" clId="{067C594D-E841-490F-8A4A-34A9BBDBBEEB}" dt="2024-04-18T02:49:46.596" v="176" actId="47"/>
        <pc:sldMkLst>
          <pc:docMk/>
          <pc:sldMk cId="413102633" sldId="294"/>
        </pc:sldMkLst>
      </pc:sldChg>
      <pc:sldChg chg="del">
        <pc:chgData name="Quakers Hill Parish" userId="654315b0-35d7-4124-99ab-33b305b33ffd" providerId="ADAL" clId="{067C594D-E841-490F-8A4A-34A9BBDBBEEB}" dt="2024-04-18T02:50:50.964" v="179" actId="47"/>
        <pc:sldMkLst>
          <pc:docMk/>
          <pc:sldMk cId="272939499" sldId="295"/>
        </pc:sldMkLst>
      </pc:sldChg>
      <pc:sldChg chg="del">
        <pc:chgData name="Quakers Hill Parish" userId="654315b0-35d7-4124-99ab-33b305b33ffd" providerId="ADAL" clId="{067C594D-E841-490F-8A4A-34A9BBDBBEEB}" dt="2024-04-18T02:50:51.168" v="180" actId="47"/>
        <pc:sldMkLst>
          <pc:docMk/>
          <pc:sldMk cId="430516852" sldId="296"/>
        </pc:sldMkLst>
      </pc:sldChg>
      <pc:sldChg chg="del">
        <pc:chgData name="Quakers Hill Parish" userId="654315b0-35d7-4124-99ab-33b305b33ffd" providerId="ADAL" clId="{067C594D-E841-490F-8A4A-34A9BBDBBEEB}" dt="2024-04-18T02:50:51.356" v="181" actId="47"/>
        <pc:sldMkLst>
          <pc:docMk/>
          <pc:sldMk cId="4163878842" sldId="297"/>
        </pc:sldMkLst>
      </pc:sldChg>
      <pc:sldChg chg="add del">
        <pc:chgData name="Quakers Hill Parish" userId="654315b0-35d7-4124-99ab-33b305b33ffd" providerId="ADAL" clId="{067C594D-E841-490F-8A4A-34A9BBDBBEEB}" dt="2024-04-18T02:53:42.966" v="202" actId="47"/>
        <pc:sldMkLst>
          <pc:docMk/>
          <pc:sldMk cId="1092170236" sldId="310"/>
        </pc:sldMkLst>
      </pc:sldChg>
      <pc:sldChg chg="delSp modSp mod setBg">
        <pc:chgData name="Quakers Hill Parish" userId="654315b0-35d7-4124-99ab-33b305b33ffd" providerId="ADAL" clId="{067C594D-E841-490F-8A4A-34A9BBDBBEEB}" dt="2024-04-18T02:54:07.006" v="209"/>
        <pc:sldMkLst>
          <pc:docMk/>
          <pc:sldMk cId="2348843878" sldId="315"/>
        </pc:sldMkLst>
        <pc:spChg chg="mod">
          <ac:chgData name="Quakers Hill Parish" userId="654315b0-35d7-4124-99ab-33b305b33ffd" providerId="ADAL" clId="{067C594D-E841-490F-8A4A-34A9BBDBBEEB}" dt="2024-04-18T02:54:03.546" v="208" actId="207"/>
          <ac:spMkLst>
            <pc:docMk/>
            <pc:sldMk cId="2348843878" sldId="315"/>
            <ac:spMk id="4" creationId="{00000000-0000-0000-0000-000000000000}"/>
          </ac:spMkLst>
        </pc:spChg>
        <pc:spChg chg="del">
          <ac:chgData name="Quakers Hill Parish" userId="654315b0-35d7-4124-99ab-33b305b33ffd" providerId="ADAL" clId="{067C594D-E841-490F-8A4A-34A9BBDBBEEB}" dt="2023-11-17T03:50:45.662" v="42" actId="478"/>
          <ac:spMkLst>
            <pc:docMk/>
            <pc:sldMk cId="2348843878" sldId="315"/>
            <ac:spMk id="5" creationId="{1412A9F3-4B33-42AC-96B1-B891C7EF94BB}"/>
          </ac:spMkLst>
        </pc:spChg>
        <pc:spChg chg="mod">
          <ac:chgData name="Quakers Hill Parish" userId="654315b0-35d7-4124-99ab-33b305b33ffd" providerId="ADAL" clId="{067C594D-E841-490F-8A4A-34A9BBDBBEEB}" dt="2024-04-18T02:54:00.721" v="207" actId="207"/>
          <ac:spMkLst>
            <pc:docMk/>
            <pc:sldMk cId="2348843878" sldId="315"/>
            <ac:spMk id="7" creationId="{00000000-0000-0000-0000-000000000000}"/>
          </ac:spMkLst>
        </pc:spChg>
      </pc:sldChg>
      <pc:sldChg chg="del">
        <pc:chgData name="Quakers Hill Parish" userId="654315b0-35d7-4124-99ab-33b305b33ffd" providerId="ADAL" clId="{067C594D-E841-490F-8A4A-34A9BBDBBEEB}" dt="2024-04-18T02:34:26.910" v="68" actId="47"/>
        <pc:sldMkLst>
          <pc:docMk/>
          <pc:sldMk cId="500758453" sldId="321"/>
        </pc:sldMkLst>
      </pc:sldChg>
      <pc:sldChg chg="del">
        <pc:chgData name="Quakers Hill Parish" userId="654315b0-35d7-4124-99ab-33b305b33ffd" providerId="ADAL" clId="{067C594D-E841-490F-8A4A-34A9BBDBBEEB}" dt="2024-04-18T02:34:28.455" v="69" actId="47"/>
        <pc:sldMkLst>
          <pc:docMk/>
          <pc:sldMk cId="3802545817" sldId="322"/>
        </pc:sldMkLst>
      </pc:sldChg>
      <pc:sldChg chg="delSp modSp mod setBg">
        <pc:chgData name="Quakers Hill Parish" userId="654315b0-35d7-4124-99ab-33b305b33ffd" providerId="ADAL" clId="{067C594D-E841-490F-8A4A-34A9BBDBBEEB}" dt="2024-04-18T02:42:01.109" v="127" actId="1076"/>
        <pc:sldMkLst>
          <pc:docMk/>
          <pc:sldMk cId="0" sldId="323"/>
        </pc:sldMkLst>
        <pc:spChg chg="mod">
          <ac:chgData name="Quakers Hill Parish" userId="654315b0-35d7-4124-99ab-33b305b33ffd" providerId="ADAL" clId="{067C594D-E841-490F-8A4A-34A9BBDBBEEB}" dt="2024-04-18T02:41:50.427" v="123" actId="403"/>
          <ac:spMkLst>
            <pc:docMk/>
            <pc:sldMk cId="0" sldId="32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067C594D-E841-490F-8A4A-34A9BBDBBEEB}" dt="2024-04-18T02:42:01.109" v="127" actId="1076"/>
          <ac:spMkLst>
            <pc:docMk/>
            <pc:sldMk cId="0" sldId="323"/>
            <ac:spMk id="3" creationId="{00000000-0000-0000-0000-000000000000}"/>
          </ac:spMkLst>
        </pc:spChg>
        <pc:spChg chg="del">
          <ac:chgData name="Quakers Hill Parish" userId="654315b0-35d7-4124-99ab-33b305b33ffd" providerId="ADAL" clId="{067C594D-E841-490F-8A4A-34A9BBDBBEEB}" dt="2023-11-17T03:45:39.834" v="0" actId="478"/>
          <ac:spMkLst>
            <pc:docMk/>
            <pc:sldMk cId="0" sldId="323"/>
            <ac:spMk id="4" creationId="{E04FD401-694B-48B8-82EF-3D3E76544D0A}"/>
          </ac:spMkLst>
        </pc:spChg>
        <pc:spChg chg="mod">
          <ac:chgData name="Quakers Hill Parish" userId="654315b0-35d7-4124-99ab-33b305b33ffd" providerId="ADAL" clId="{067C594D-E841-490F-8A4A-34A9BBDBBEEB}" dt="2024-04-18T02:28:47.985" v="52" actId="207"/>
          <ac:spMkLst>
            <pc:docMk/>
            <pc:sldMk cId="0" sldId="323"/>
            <ac:spMk id="5" creationId="{00000000-0000-0000-0000-000000000000}"/>
          </ac:spMkLst>
        </pc:spChg>
        <pc:spChg chg="del">
          <ac:chgData name="Quakers Hill Parish" userId="654315b0-35d7-4124-99ab-33b305b33ffd" providerId="ADAL" clId="{067C594D-E841-490F-8A4A-34A9BBDBBEEB}" dt="2023-11-17T03:45:41.446" v="1" actId="478"/>
          <ac:spMkLst>
            <pc:docMk/>
            <pc:sldMk cId="0" sldId="323"/>
            <ac:spMk id="6" creationId="{AC51E0A1-68CC-45D6-9EBB-B2B9C88AF4F5}"/>
          </ac:spMkLst>
        </pc:spChg>
        <pc:picChg chg="del">
          <ac:chgData name="Quakers Hill Parish" userId="654315b0-35d7-4124-99ab-33b305b33ffd" providerId="ADAL" clId="{067C594D-E841-490F-8A4A-34A9BBDBBEEB}" dt="2023-11-17T03:45:43.159" v="3" actId="478"/>
          <ac:picMkLst>
            <pc:docMk/>
            <pc:sldMk cId="0" sldId="323"/>
            <ac:picMk id="7" creationId="{AB4D1608-757B-4C31-B476-DC6C94371E35}"/>
          </ac:picMkLst>
        </pc:picChg>
        <pc:picChg chg="del">
          <ac:chgData name="Quakers Hill Parish" userId="654315b0-35d7-4124-99ab-33b305b33ffd" providerId="ADAL" clId="{067C594D-E841-490F-8A4A-34A9BBDBBEEB}" dt="2023-11-17T03:45:42.388" v="2" actId="478"/>
          <ac:picMkLst>
            <pc:docMk/>
            <pc:sldMk cId="0" sldId="323"/>
            <ac:picMk id="8" creationId="{9682DFA2-E7FC-43A3-BAAC-A83AB3F54C6C}"/>
          </ac:picMkLst>
        </pc:picChg>
      </pc:sldChg>
      <pc:sldChg chg="modSp mod setBg">
        <pc:chgData name="Quakers Hill Parish" userId="654315b0-35d7-4124-99ab-33b305b33ffd" providerId="ADAL" clId="{067C594D-E841-490F-8A4A-34A9BBDBBEEB}" dt="2024-04-18T02:46:31.937" v="160" actId="20577"/>
        <pc:sldMkLst>
          <pc:docMk/>
          <pc:sldMk cId="22870254" sldId="380"/>
        </pc:sldMkLst>
        <pc:spChg chg="mod">
          <ac:chgData name="Quakers Hill Parish" userId="654315b0-35d7-4124-99ab-33b305b33ffd" providerId="ADAL" clId="{067C594D-E841-490F-8A4A-34A9BBDBBEEB}" dt="2024-04-18T02:46:16.180" v="156" actId="14100"/>
          <ac:spMkLst>
            <pc:docMk/>
            <pc:sldMk cId="22870254" sldId="380"/>
            <ac:spMk id="4" creationId="{16522F1E-A513-45DE-B5C4-4BA777BE8113}"/>
          </ac:spMkLst>
        </pc:spChg>
        <pc:spChg chg="mod">
          <ac:chgData name="Quakers Hill Parish" userId="654315b0-35d7-4124-99ab-33b305b33ffd" providerId="ADAL" clId="{067C594D-E841-490F-8A4A-34A9BBDBBEEB}" dt="2024-04-18T02:46:31.937" v="160" actId="20577"/>
          <ac:spMkLst>
            <pc:docMk/>
            <pc:sldMk cId="22870254" sldId="380"/>
            <ac:spMk id="5" creationId="{1984F426-0C20-4496-A364-5C8D02176F71}"/>
          </ac:spMkLst>
        </pc:spChg>
      </pc:sldChg>
      <pc:sldChg chg="modSp mod setBg">
        <pc:chgData name="Quakers Hill Parish" userId="654315b0-35d7-4124-99ab-33b305b33ffd" providerId="ADAL" clId="{067C594D-E841-490F-8A4A-34A9BBDBBEEB}" dt="2024-04-18T02:47:02.111" v="165" actId="403"/>
        <pc:sldMkLst>
          <pc:docMk/>
          <pc:sldMk cId="81430603" sldId="381"/>
        </pc:sldMkLst>
        <pc:spChg chg="mod">
          <ac:chgData name="Quakers Hill Parish" userId="654315b0-35d7-4124-99ab-33b305b33ffd" providerId="ADAL" clId="{067C594D-E841-490F-8A4A-34A9BBDBBEEB}" dt="2024-04-18T02:47:02.111" v="165" actId="403"/>
          <ac:spMkLst>
            <pc:docMk/>
            <pc:sldMk cId="81430603" sldId="381"/>
            <ac:spMk id="4" creationId="{7B3AF4BE-C317-4EF8-97F6-0DD5AEC965E8}"/>
          </ac:spMkLst>
        </pc:spChg>
      </pc:sldChg>
      <pc:sldChg chg="del">
        <pc:chgData name="Quakers Hill Parish" userId="654315b0-35d7-4124-99ab-33b305b33ffd" providerId="ADAL" clId="{067C594D-E841-490F-8A4A-34A9BBDBBEEB}" dt="2023-11-17T03:49:49.665" v="39" actId="47"/>
        <pc:sldMkLst>
          <pc:docMk/>
          <pc:sldMk cId="3523419683" sldId="382"/>
        </pc:sldMkLst>
      </pc:sldChg>
      <pc:sldChg chg="del">
        <pc:chgData name="Quakers Hill Parish" userId="654315b0-35d7-4124-99ab-33b305b33ffd" providerId="ADAL" clId="{067C594D-E841-490F-8A4A-34A9BBDBBEEB}" dt="2024-04-18T02:47:24.266" v="169" actId="47"/>
        <pc:sldMkLst>
          <pc:docMk/>
          <pc:sldMk cId="1178796063" sldId="384"/>
        </pc:sldMkLst>
      </pc:sldChg>
      <pc:sldChg chg="del">
        <pc:chgData name="Quakers Hill Parish" userId="654315b0-35d7-4124-99ab-33b305b33ffd" providerId="ADAL" clId="{067C594D-E841-490F-8A4A-34A9BBDBBEEB}" dt="2024-04-18T02:49:47.148" v="177" actId="47"/>
        <pc:sldMkLst>
          <pc:docMk/>
          <pc:sldMk cId="3421712491" sldId="387"/>
        </pc:sldMkLst>
      </pc:sldChg>
      <pc:sldChg chg="del">
        <pc:chgData name="Quakers Hill Parish" userId="654315b0-35d7-4124-99ab-33b305b33ffd" providerId="ADAL" clId="{067C594D-E841-490F-8A4A-34A9BBDBBEEB}" dt="2024-04-18T02:49:48.217" v="178" actId="47"/>
        <pc:sldMkLst>
          <pc:docMk/>
          <pc:sldMk cId="302690376" sldId="388"/>
        </pc:sldMkLst>
      </pc:sldChg>
      <pc:sldChg chg="ord">
        <pc:chgData name="Quakers Hill Parish" userId="654315b0-35d7-4124-99ab-33b305b33ffd" providerId="ADAL" clId="{067C594D-E841-490F-8A4A-34A9BBDBBEEB}" dt="2024-04-18T02:49:03.651" v="173"/>
        <pc:sldMkLst>
          <pc:docMk/>
          <pc:sldMk cId="3342470191" sldId="395"/>
        </pc:sldMkLst>
      </pc:sldChg>
      <pc:sldChg chg="delSp modSp mod">
        <pc:chgData name="Quakers Hill Parish" userId="654315b0-35d7-4124-99ab-33b305b33ffd" providerId="ADAL" clId="{067C594D-E841-490F-8A4A-34A9BBDBBEEB}" dt="2023-11-17T03:49:32.834" v="38" actId="14100"/>
        <pc:sldMkLst>
          <pc:docMk/>
          <pc:sldMk cId="2546859393" sldId="396"/>
        </pc:sldMkLst>
        <pc:spChg chg="del">
          <ac:chgData name="Quakers Hill Parish" userId="654315b0-35d7-4124-99ab-33b305b33ffd" providerId="ADAL" clId="{067C594D-E841-490F-8A4A-34A9BBDBBEEB}" dt="2023-11-17T03:49:30.396" v="37" actId="478"/>
          <ac:spMkLst>
            <pc:docMk/>
            <pc:sldMk cId="2546859393" sldId="396"/>
            <ac:spMk id="4" creationId="{00000000-0000-0000-0000-000000000000}"/>
          </ac:spMkLst>
        </pc:spChg>
        <pc:picChg chg="mod">
          <ac:chgData name="Quakers Hill Parish" userId="654315b0-35d7-4124-99ab-33b305b33ffd" providerId="ADAL" clId="{067C594D-E841-490F-8A4A-34A9BBDBBEEB}" dt="2023-11-17T03:49:32.834" v="38" actId="14100"/>
          <ac:picMkLst>
            <pc:docMk/>
            <pc:sldMk cId="2546859393" sldId="396"/>
            <ac:picMk id="3" creationId="{00000000-0000-0000-0000-000000000000}"/>
          </ac:picMkLst>
        </pc:picChg>
      </pc:sldChg>
      <pc:sldChg chg="del">
        <pc:chgData name="Quakers Hill Parish" userId="654315b0-35d7-4124-99ab-33b305b33ffd" providerId="ADAL" clId="{067C594D-E841-490F-8A4A-34A9BBDBBEEB}" dt="2024-04-18T02:51:41.905" v="183" actId="47"/>
        <pc:sldMkLst>
          <pc:docMk/>
          <pc:sldMk cId="1104905212" sldId="399"/>
        </pc:sldMkLst>
      </pc:sldChg>
      <pc:sldChg chg="del">
        <pc:chgData name="Quakers Hill Parish" userId="654315b0-35d7-4124-99ab-33b305b33ffd" providerId="ADAL" clId="{067C594D-E841-490F-8A4A-34A9BBDBBEEB}" dt="2023-11-17T03:50:31.851" v="41" actId="47"/>
        <pc:sldMkLst>
          <pc:docMk/>
          <pc:sldMk cId="2237989212" sldId="400"/>
        </pc:sldMkLst>
      </pc:sldChg>
      <pc:sldChg chg="del">
        <pc:chgData name="Quakers Hill Parish" userId="654315b0-35d7-4124-99ab-33b305b33ffd" providerId="ADAL" clId="{067C594D-E841-490F-8A4A-34A9BBDBBEEB}" dt="2023-11-17T03:50:08.357" v="40" actId="47"/>
        <pc:sldMkLst>
          <pc:docMk/>
          <pc:sldMk cId="871866048" sldId="402"/>
        </pc:sldMkLst>
      </pc:sldChg>
      <pc:sldChg chg="addSp delSp new del ord">
        <pc:chgData name="Quakers Hill Parish" userId="654315b0-35d7-4124-99ab-33b305b33ffd" providerId="ADAL" clId="{067C594D-E841-490F-8A4A-34A9BBDBBEEB}" dt="2023-11-17T03:47:49.658" v="25" actId="47"/>
        <pc:sldMkLst>
          <pc:docMk/>
          <pc:sldMk cId="478647484" sldId="405"/>
        </pc:sldMkLst>
        <pc:picChg chg="add del">
          <ac:chgData name="Quakers Hill Parish" userId="654315b0-35d7-4124-99ab-33b305b33ffd" providerId="ADAL" clId="{067C594D-E841-490F-8A4A-34A9BBDBBEEB}" dt="2023-11-17T03:47:41.552" v="24"/>
          <ac:picMkLst>
            <pc:docMk/>
            <pc:sldMk cId="478647484" sldId="405"/>
            <ac:picMk id="2" creationId="{9B570B16-32E3-A092-3A02-3B5EC5EEC928}"/>
          </ac:picMkLst>
        </pc:picChg>
      </pc:sldChg>
      <pc:sldChg chg="del">
        <pc:chgData name="Quakers Hill Parish" userId="654315b0-35d7-4124-99ab-33b305b33ffd" providerId="ADAL" clId="{067C594D-E841-490F-8A4A-34A9BBDBBEEB}" dt="2023-11-17T03:46:55.775" v="19" actId="47"/>
        <pc:sldMkLst>
          <pc:docMk/>
          <pc:sldMk cId="1370756608" sldId="405"/>
        </pc:sldMkLst>
      </pc:sldChg>
      <pc:sldChg chg="del">
        <pc:chgData name="Quakers Hill Parish" userId="654315b0-35d7-4124-99ab-33b305b33ffd" providerId="ADAL" clId="{067C594D-E841-490F-8A4A-34A9BBDBBEEB}" dt="2024-04-18T02:30:48.588" v="58" actId="47"/>
        <pc:sldMkLst>
          <pc:docMk/>
          <pc:sldMk cId="2267171681" sldId="405"/>
        </pc:sldMkLst>
      </pc:sldChg>
      <pc:sldChg chg="del">
        <pc:chgData name="Quakers Hill Parish" userId="654315b0-35d7-4124-99ab-33b305b33ffd" providerId="ADAL" clId="{067C594D-E841-490F-8A4A-34A9BBDBBEEB}" dt="2024-04-18T02:30:48.164" v="57" actId="47"/>
        <pc:sldMkLst>
          <pc:docMk/>
          <pc:sldMk cId="221551926" sldId="406"/>
        </pc:sldMkLst>
      </pc:sldChg>
      <pc:sldChg chg="del">
        <pc:chgData name="Quakers Hill Parish" userId="654315b0-35d7-4124-99ab-33b305b33ffd" providerId="ADAL" clId="{067C594D-E841-490F-8A4A-34A9BBDBBEEB}" dt="2024-04-18T02:30:47.614" v="56" actId="47"/>
        <pc:sldMkLst>
          <pc:docMk/>
          <pc:sldMk cId="2056690153" sldId="407"/>
        </pc:sldMkLst>
      </pc:sldChg>
      <pc:sldChg chg="del">
        <pc:chgData name="Quakers Hill Parish" userId="654315b0-35d7-4124-99ab-33b305b33ffd" providerId="ADAL" clId="{067C594D-E841-490F-8A4A-34A9BBDBBEEB}" dt="2024-04-18T02:47:22.850" v="168" actId="47"/>
        <pc:sldMkLst>
          <pc:docMk/>
          <pc:sldMk cId="1771525197" sldId="408"/>
        </pc:sldMkLst>
      </pc:sldChg>
      <pc:sldChg chg="del">
        <pc:chgData name="Quakers Hill Parish" userId="654315b0-35d7-4124-99ab-33b305b33ffd" providerId="ADAL" clId="{067C594D-E841-490F-8A4A-34A9BBDBBEEB}" dt="2024-04-18T02:47:22.257" v="167" actId="47"/>
        <pc:sldMkLst>
          <pc:docMk/>
          <pc:sldMk cId="836085017" sldId="409"/>
        </pc:sldMkLst>
      </pc:sldChg>
      <pc:sldChg chg="del">
        <pc:chgData name="Quakers Hill Parish" userId="654315b0-35d7-4124-99ab-33b305b33ffd" providerId="ADAL" clId="{067C594D-E841-490F-8A4A-34A9BBDBBEEB}" dt="2024-04-18T02:47:21.952" v="166" actId="47"/>
        <pc:sldMkLst>
          <pc:docMk/>
          <pc:sldMk cId="225907140" sldId="410"/>
        </pc:sldMkLst>
      </pc:sldChg>
      <pc:sldChg chg="del">
        <pc:chgData name="Quakers Hill Parish" userId="654315b0-35d7-4124-99ab-33b305b33ffd" providerId="ADAL" clId="{067C594D-E841-490F-8A4A-34A9BBDBBEEB}" dt="2024-04-18T02:51:45.564" v="187" actId="47"/>
        <pc:sldMkLst>
          <pc:docMk/>
          <pc:sldMk cId="2343818667" sldId="411"/>
        </pc:sldMkLst>
      </pc:sldChg>
      <pc:sldChg chg="del">
        <pc:chgData name="Quakers Hill Parish" userId="654315b0-35d7-4124-99ab-33b305b33ffd" providerId="ADAL" clId="{067C594D-E841-490F-8A4A-34A9BBDBBEEB}" dt="2024-04-18T02:51:44.579" v="186" actId="47"/>
        <pc:sldMkLst>
          <pc:docMk/>
          <pc:sldMk cId="119249817" sldId="412"/>
        </pc:sldMkLst>
      </pc:sldChg>
      <pc:sldChg chg="del">
        <pc:chgData name="Quakers Hill Parish" userId="654315b0-35d7-4124-99ab-33b305b33ffd" providerId="ADAL" clId="{067C594D-E841-490F-8A4A-34A9BBDBBEEB}" dt="2024-04-18T02:51:43.025" v="185" actId="47"/>
        <pc:sldMkLst>
          <pc:docMk/>
          <pc:sldMk cId="4165151960" sldId="413"/>
        </pc:sldMkLst>
      </pc:sldChg>
      <pc:sldChg chg="del">
        <pc:chgData name="Quakers Hill Parish" userId="654315b0-35d7-4124-99ab-33b305b33ffd" providerId="ADAL" clId="{067C594D-E841-490F-8A4A-34A9BBDBBEEB}" dt="2024-04-18T02:51:42.189" v="184" actId="47"/>
        <pc:sldMkLst>
          <pc:docMk/>
          <pc:sldMk cId="4129602701" sldId="414"/>
        </pc:sldMkLst>
      </pc:sldChg>
      <pc:sldChg chg="del">
        <pc:chgData name="Quakers Hill Parish" userId="654315b0-35d7-4124-99ab-33b305b33ffd" providerId="ADAL" clId="{067C594D-E841-490F-8A4A-34A9BBDBBEEB}" dt="2024-04-18T02:53:01.553" v="191" actId="47"/>
        <pc:sldMkLst>
          <pc:docMk/>
          <pc:sldMk cId="4122239953" sldId="415"/>
        </pc:sldMkLst>
      </pc:sldChg>
      <pc:sldChg chg="del">
        <pc:chgData name="Quakers Hill Parish" userId="654315b0-35d7-4124-99ab-33b305b33ffd" providerId="ADAL" clId="{067C594D-E841-490F-8A4A-34A9BBDBBEEB}" dt="2024-04-18T02:53:01.153" v="190" actId="47"/>
        <pc:sldMkLst>
          <pc:docMk/>
          <pc:sldMk cId="1182974877" sldId="416"/>
        </pc:sldMkLst>
      </pc:sldChg>
      <pc:sldChg chg="del">
        <pc:chgData name="Quakers Hill Parish" userId="654315b0-35d7-4124-99ab-33b305b33ffd" providerId="ADAL" clId="{067C594D-E841-490F-8A4A-34A9BBDBBEEB}" dt="2024-04-18T02:53:00.878" v="189" actId="47"/>
        <pc:sldMkLst>
          <pc:docMk/>
          <pc:sldMk cId="2137654737" sldId="417"/>
        </pc:sldMkLst>
      </pc:sldChg>
      <pc:sldChg chg="del">
        <pc:chgData name="Quakers Hill Parish" userId="654315b0-35d7-4124-99ab-33b305b33ffd" providerId="ADAL" clId="{067C594D-E841-490F-8A4A-34A9BBDBBEEB}" dt="2024-04-18T02:53:00.673" v="188" actId="47"/>
        <pc:sldMkLst>
          <pc:docMk/>
          <pc:sldMk cId="1573481705" sldId="418"/>
        </pc:sldMkLst>
      </pc:sldChg>
      <pc:sldChg chg="add del">
        <pc:chgData name="Quakers Hill Parish" userId="654315b0-35d7-4124-99ab-33b305b33ffd" providerId="ADAL" clId="{067C594D-E841-490F-8A4A-34A9BBDBBEEB}" dt="2024-04-18T02:53:47.208" v="206" actId="47"/>
        <pc:sldMkLst>
          <pc:docMk/>
          <pc:sldMk cId="1485024387" sldId="419"/>
        </pc:sldMkLst>
      </pc:sldChg>
      <pc:sldChg chg="add del">
        <pc:chgData name="Quakers Hill Parish" userId="654315b0-35d7-4124-99ab-33b305b33ffd" providerId="ADAL" clId="{067C594D-E841-490F-8A4A-34A9BBDBBEEB}" dt="2024-04-18T02:53:46.812" v="205" actId="47"/>
        <pc:sldMkLst>
          <pc:docMk/>
          <pc:sldMk cId="2595587399" sldId="420"/>
        </pc:sldMkLst>
      </pc:sldChg>
      <pc:sldChg chg="add del">
        <pc:chgData name="Quakers Hill Parish" userId="654315b0-35d7-4124-99ab-33b305b33ffd" providerId="ADAL" clId="{067C594D-E841-490F-8A4A-34A9BBDBBEEB}" dt="2024-04-18T02:53:46.500" v="204" actId="47"/>
        <pc:sldMkLst>
          <pc:docMk/>
          <pc:sldMk cId="2389397191" sldId="421"/>
        </pc:sldMkLst>
      </pc:sldChg>
      <pc:sldChg chg="add del">
        <pc:chgData name="Quakers Hill Parish" userId="654315b0-35d7-4124-99ab-33b305b33ffd" providerId="ADAL" clId="{067C594D-E841-490F-8A4A-34A9BBDBBEEB}" dt="2024-04-18T02:53:46.216" v="203" actId="47"/>
        <pc:sldMkLst>
          <pc:docMk/>
          <pc:sldMk cId="2810686865" sldId="422"/>
        </pc:sldMkLst>
      </pc:sldChg>
      <pc:sldChg chg="new del">
        <pc:chgData name="Quakers Hill Parish" userId="654315b0-35d7-4124-99ab-33b305b33ffd" providerId="ADAL" clId="{067C594D-E841-490F-8A4A-34A9BBDBBEEB}" dt="2024-04-18T02:30:45.504" v="55" actId="680"/>
        <pc:sldMkLst>
          <pc:docMk/>
          <pc:sldMk cId="5694293" sldId="488"/>
        </pc:sldMkLst>
      </pc:sldChg>
      <pc:sldChg chg="modSp mod">
        <pc:chgData name="Quakers Hill Parish" userId="654315b0-35d7-4124-99ab-33b305b33ffd" providerId="ADAL" clId="{067C594D-E841-490F-8A4A-34A9BBDBBEEB}" dt="2024-04-18T02:38:53.519" v="99" actId="1076"/>
        <pc:sldMkLst>
          <pc:docMk/>
          <pc:sldMk cId="3224120826" sldId="492"/>
        </pc:sldMkLst>
        <pc:spChg chg="mod">
          <ac:chgData name="Quakers Hill Parish" userId="654315b0-35d7-4124-99ab-33b305b33ffd" providerId="ADAL" clId="{067C594D-E841-490F-8A4A-34A9BBDBBEEB}" dt="2024-04-18T02:38:53.519" v="99" actId="1076"/>
          <ac:spMkLst>
            <pc:docMk/>
            <pc:sldMk cId="3224120826" sldId="492"/>
            <ac:spMk id="3" creationId="{6AB2CF16-C1D2-7320-880B-2A8535EA5A63}"/>
          </ac:spMkLst>
        </pc:spChg>
      </pc:sldChg>
      <pc:sldChg chg="modSp mod">
        <pc:chgData name="Quakers Hill Parish" userId="654315b0-35d7-4124-99ab-33b305b33ffd" providerId="ADAL" clId="{067C594D-E841-490F-8A4A-34A9BBDBBEEB}" dt="2024-04-18T02:39:37.445" v="101" actId="1076"/>
        <pc:sldMkLst>
          <pc:docMk/>
          <pc:sldMk cId="1662548486" sldId="493"/>
        </pc:sldMkLst>
        <pc:spChg chg="mod">
          <ac:chgData name="Quakers Hill Parish" userId="654315b0-35d7-4124-99ab-33b305b33ffd" providerId="ADAL" clId="{067C594D-E841-490F-8A4A-34A9BBDBBEEB}" dt="2024-04-18T02:39:37.445" v="101" actId="1076"/>
          <ac:spMkLst>
            <pc:docMk/>
            <pc:sldMk cId="1662548486" sldId="493"/>
            <ac:spMk id="3" creationId="{FD74A09C-17A1-481F-9F37-688141106AEB}"/>
          </ac:spMkLst>
        </pc:spChg>
      </pc:sldChg>
      <pc:sldChg chg="del">
        <pc:chgData name="Quakers Hill Parish" userId="654315b0-35d7-4124-99ab-33b305b33ffd" providerId="ADAL" clId="{067C594D-E841-490F-8A4A-34A9BBDBBEEB}" dt="2024-04-18T02:51:41.608" v="182" actId="47"/>
        <pc:sldMkLst>
          <pc:docMk/>
          <pc:sldMk cId="2480247596" sldId="50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1"/>
            <a:chOff x="0" y="0"/>
            <a:chExt cx="2520000" cy="6858001"/>
          </a:xfrm>
        </p:grpSpPr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0" t="5761" r="55608" b="25696"/>
            <a:stretch/>
          </p:blipFill>
          <p:spPr bwMode="auto">
            <a:xfrm>
              <a:off x="0" y="0"/>
              <a:ext cx="2520000" cy="3429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0" t="5761" r="55608" b="25696"/>
            <a:stretch/>
          </p:blipFill>
          <p:spPr bwMode="auto">
            <a:xfrm>
              <a:off x="0" y="3429001"/>
              <a:ext cx="2520000" cy="3429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279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6112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99091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65512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68478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39805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60206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19022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051724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01680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244351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4/18/2024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92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40087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17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29333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17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79865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8604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259743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2109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02202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241642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861081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6300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067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062762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705951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0907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44436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pic>
          <p:nvPicPr>
            <p:cNvPr id="9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807533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801" y="6381336"/>
            <a:ext cx="6192813" cy="404665"/>
          </a:xfrm>
        </p:spPr>
        <p:txBody>
          <a:bodyPr>
            <a:noAutofit/>
          </a:bodyPr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/>
            </a:lvl1pPr>
            <a:lvl2pPr marL="457178" indent="0">
              <a:buFontTx/>
              <a:buNone/>
              <a:defRPr sz="1400"/>
            </a:lvl2pPr>
            <a:lvl3pPr marL="914354" indent="0">
              <a:buFontTx/>
              <a:buNone/>
              <a:defRPr sz="1400"/>
            </a:lvl3pPr>
            <a:lvl4pPr marL="1371532" indent="0">
              <a:buFontTx/>
              <a:buNone/>
              <a:defRPr sz="1400"/>
            </a:lvl4pPr>
            <a:lvl5pPr marL="1828709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pic>
          <p:nvPicPr>
            <p:cNvPr id="13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036532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pic>
          <p:nvPicPr>
            <p:cNvPr id="7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38342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231381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141877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140063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1989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87761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880123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091034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51098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093222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242043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7320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9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1175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5662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5404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1047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5321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5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2520000" cy="6858001"/>
            <a:chOff x="0" y="0"/>
            <a:chExt cx="2520000" cy="6858001"/>
          </a:xfrm>
        </p:grpSpPr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0" t="5761" r="55608" b="25696"/>
            <a:stretch/>
          </p:blipFill>
          <p:spPr bwMode="auto">
            <a:xfrm>
              <a:off x="0" y="0"/>
              <a:ext cx="2520000" cy="3429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0" t="5761" r="55608" b="25696"/>
            <a:stretch/>
          </p:blipFill>
          <p:spPr bwMode="auto">
            <a:xfrm>
              <a:off x="0" y="3429001"/>
              <a:ext cx="2520000" cy="3429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0255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7624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5109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3893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5207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0651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61277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2366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2" y="-297"/>
            <a:ext cx="9138696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1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11" name="Picture 1" descr="Father'sDay-Theme-Blan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793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Father'sDay-Theme-Blan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35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1"/>
            <a:chOff x="0" y="0"/>
            <a:chExt cx="2520000" cy="6858001"/>
          </a:xfrm>
        </p:grpSpPr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0" t="5761" r="55608" b="25696"/>
            <a:stretch/>
          </p:blipFill>
          <p:spPr bwMode="auto">
            <a:xfrm>
              <a:off x="0" y="0"/>
              <a:ext cx="2520000" cy="3429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0" t="5761" r="55608" b="25696"/>
            <a:stretch/>
          </p:blipFill>
          <p:spPr bwMode="auto">
            <a:xfrm>
              <a:off x="0" y="3429001"/>
              <a:ext cx="2520000" cy="3429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3007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2849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53169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4501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87490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48149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51575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13887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18775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51338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045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763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4/18/2024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872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93412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6600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29535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14806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03543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6600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84005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90917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53753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2937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3396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38228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4794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26438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71895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63079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40357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54964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97573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4/18/2024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0866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68020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008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9750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72054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52901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10671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3374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06015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62453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98069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4886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78163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026" name="Picture 2" descr="G:\Year B - Mark\src_data\highres\OTime 015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3" t="7032" r="15699" b="19690"/>
            <a:stretch/>
          </p:blipFill>
          <p:spPr bwMode="auto">
            <a:xfrm>
              <a:off x="0" y="0"/>
              <a:ext cx="2520000" cy="3445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G:\Year B - Mark\src_data\highres\OTime 016.jp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 t="6048" r="53687" b="25457"/>
            <a:stretch/>
          </p:blipFill>
          <p:spPr bwMode="auto">
            <a:xfrm>
              <a:off x="0" y="3445984"/>
              <a:ext cx="2520000" cy="341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8266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29853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24" name="Rectangle 2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28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67286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2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50828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81148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72719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68533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2315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88226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78788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23515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391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70846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77411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2672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8768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5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1487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6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3369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4124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5201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15717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27945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518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65254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2313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72493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66746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83400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49878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98061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27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27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2400"/>
            </a:lvl2pPr>
            <a:lvl3pPr marL="0" indent="0">
              <a:buFont typeface="+mj-lt"/>
              <a:buNone/>
              <a:defRPr sz="2400"/>
            </a:lvl3pPr>
            <a:lvl4pPr marL="0" indent="0">
              <a:buFont typeface="+mj-lt"/>
              <a:buNone/>
              <a:defRPr sz="2400"/>
            </a:lvl4pPr>
            <a:lvl5pPr marL="0" indent="0">
              <a:buFont typeface="+mj-lt"/>
              <a:buNone/>
              <a:defRPr sz="24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34510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27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27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2400"/>
            </a:lvl2pPr>
            <a:lvl3pPr marL="0" indent="0">
              <a:buFont typeface="+mj-lt"/>
              <a:buNone/>
              <a:defRPr sz="2400"/>
            </a:lvl3pPr>
            <a:lvl4pPr marL="0" indent="0">
              <a:buFont typeface="+mj-lt"/>
              <a:buNone/>
              <a:defRPr sz="2400"/>
            </a:lvl4pPr>
            <a:lvl5pPr marL="0" indent="0">
              <a:buFont typeface="+mj-lt"/>
              <a:buNone/>
              <a:defRPr sz="24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800" y="6381330"/>
            <a:ext cx="6192813" cy="404665"/>
          </a:xfrm>
        </p:spPr>
        <p:txBody>
          <a:bodyPr>
            <a:no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aseline="0">
                <a:solidFill>
                  <a:srgbClr val="006600"/>
                </a:solidFill>
              </a:defRPr>
            </a:lvl1pPr>
            <a:lvl2pPr marL="342900" indent="0">
              <a:buFontTx/>
              <a:buNone/>
              <a:defRPr sz="1050"/>
            </a:lvl2pPr>
            <a:lvl3pPr marL="685800" indent="0">
              <a:buFontTx/>
              <a:buNone/>
              <a:defRPr sz="1050"/>
            </a:lvl3pPr>
            <a:lvl4pPr marL="1028700" indent="0">
              <a:buFontTx/>
              <a:buNone/>
              <a:defRPr sz="1050"/>
            </a:lvl4pPr>
            <a:lvl5pPr marL="1371600" indent="0">
              <a:buFontTx/>
              <a:buNone/>
              <a:defRPr sz="105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02298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62482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0794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204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2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578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090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078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60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E3956D-8DC4-4A1A-870C-57B042E4C172}" type="datetimeFigureOut">
              <a:rPr lang="en-AU" smtClean="0"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795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105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527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621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18/04/2024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823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6534" y="24388"/>
            <a:ext cx="6192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cap="all" dirty="0">
                <a:solidFill>
                  <a:schemeClr val="bg1"/>
                </a:solidFill>
                <a:latin typeface="Calibri" pitchFamily="34" charset="0"/>
              </a:rPr>
              <a:t>Thirteenth Sunday in ordinary time</a:t>
            </a:r>
          </a:p>
          <a:p>
            <a:pPr algn="ctr"/>
            <a:r>
              <a:rPr lang="en-AU" sz="4400" dirty="0">
                <a:solidFill>
                  <a:schemeClr val="bg1"/>
                </a:solidFill>
                <a:latin typeface="Calibri" pitchFamily="34" charset="0"/>
              </a:rPr>
              <a:t>Sunday 30</a:t>
            </a:r>
            <a:r>
              <a:rPr lang="en-AU" sz="4400" baseline="30000" dirty="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AU" sz="4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AU" sz="4800" dirty="0">
                <a:solidFill>
                  <a:schemeClr val="bg1"/>
                </a:solidFill>
                <a:latin typeface="Calibri" pitchFamily="34" charset="0"/>
              </a:rPr>
              <a:t>June</a:t>
            </a:r>
            <a:r>
              <a:rPr lang="en-AU" sz="4400" dirty="0">
                <a:solidFill>
                  <a:schemeClr val="bg1"/>
                </a:solidFill>
                <a:latin typeface="Calibri" pitchFamily="34" charset="0"/>
              </a:rPr>
              <a:t>, 2024</a:t>
            </a:r>
          </a:p>
          <a:p>
            <a:pPr algn="ctr"/>
            <a:endParaRPr lang="en-AU" sz="4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7558" y="2636912"/>
            <a:ext cx="65882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i="1" dirty="0">
                <a:solidFill>
                  <a:schemeClr val="bg1"/>
                </a:solidFill>
              </a:rPr>
              <a:t>Mary Immaculate Parish </a:t>
            </a:r>
            <a:br>
              <a:rPr lang="en-AU" sz="4000" i="1" dirty="0">
                <a:solidFill>
                  <a:schemeClr val="bg1"/>
                </a:solidFill>
              </a:rPr>
            </a:br>
            <a:r>
              <a:rPr lang="en-AU" sz="4000" i="1" dirty="0">
                <a:solidFill>
                  <a:schemeClr val="bg1"/>
                </a:solidFill>
              </a:rPr>
              <a:t>Quakers Hill-Schofields</a:t>
            </a:r>
            <a:br>
              <a:rPr lang="en-AU" sz="4000" i="1" dirty="0">
                <a:solidFill>
                  <a:schemeClr val="bg1"/>
                </a:solidFill>
              </a:rPr>
            </a:br>
            <a:r>
              <a:rPr lang="en-AU" sz="4000" i="1" dirty="0">
                <a:solidFill>
                  <a:schemeClr val="bg1"/>
                </a:solidFill>
              </a:rPr>
              <a:t>We welcome our parishioners </a:t>
            </a:r>
          </a:p>
          <a:p>
            <a:pPr algn="ctr"/>
            <a:r>
              <a:rPr lang="en-AU" sz="4000" i="1" dirty="0">
                <a:solidFill>
                  <a:schemeClr val="bg1"/>
                </a:solidFill>
              </a:rPr>
              <a:t>and visitors to our Parish today.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94520" y="6119336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219857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B2CF16-C1D2-7320-880B-2A8535EA5A63}"/>
              </a:ext>
            </a:extLst>
          </p:cNvPr>
          <p:cNvSpPr txBox="1"/>
          <p:nvPr/>
        </p:nvSpPr>
        <p:spPr>
          <a:xfrm>
            <a:off x="107504" y="476672"/>
            <a:ext cx="8928992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my most grievous fault;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therefore I ask blessed </a:t>
            </a:r>
            <a:br>
              <a:rPr kumimoji="0" lang="en-AU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AU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Mary ever-Virgin,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 the Angels and Saints,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you, my brothers and sisters,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 pray for me to the Lord our God.</a:t>
            </a:r>
            <a:endParaRPr kumimoji="0" lang="en-AU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120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484784"/>
            <a:ext cx="8784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almighty God have mercy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us,</a:t>
            </a:r>
            <a:endParaRPr kumimoji="0" lang="en-AU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forgive us our sins,</a:t>
            </a:r>
            <a:endParaRPr kumimoji="0" lang="en-AU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bring us to everlasting life.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AMEN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767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4503D8-69C4-4741-AD4B-E76D33C143F9}"/>
              </a:ext>
            </a:extLst>
          </p:cNvPr>
          <p:cNvSpPr txBox="1"/>
          <p:nvPr/>
        </p:nvSpPr>
        <p:spPr>
          <a:xfrm>
            <a:off x="179512" y="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74A09C-17A1-481F-9F37-688141106AEB}"/>
              </a:ext>
            </a:extLst>
          </p:cNvPr>
          <p:cNvSpPr/>
          <p:nvPr/>
        </p:nvSpPr>
        <p:spPr>
          <a:xfrm>
            <a:off x="395536" y="913239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Lord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LORD, HAVE MERCY.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4BE6EE-C8FF-419F-952B-9F41CD79D81B}"/>
              </a:ext>
            </a:extLst>
          </p:cNvPr>
          <p:cNvSpPr/>
          <p:nvPr/>
        </p:nvSpPr>
        <p:spPr>
          <a:xfrm>
            <a:off x="431032" y="2747727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Christ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CHRIST, HAVE MERCY.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54A5F3-83A7-43B5-8ACC-08E7FADA5683}"/>
              </a:ext>
            </a:extLst>
          </p:cNvPr>
          <p:cNvSpPr/>
          <p:nvPr/>
        </p:nvSpPr>
        <p:spPr>
          <a:xfrm>
            <a:off x="467544" y="472514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Lord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LORD, HAVE MERCY.</a:t>
            </a:r>
          </a:p>
        </p:txBody>
      </p:sp>
    </p:spTree>
    <p:extLst>
      <p:ext uri="{BB962C8B-B14F-4D97-AF65-F5344CB8AC3E}">
        <p14:creationId xmlns:p14="http://schemas.microsoft.com/office/powerpoint/2010/main" val="1662548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GLORIA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816" y="908720"/>
            <a:ext cx="89644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Glory to God in the highest, and on earth peace to people of good will.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praise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bless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adore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glorify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give you thanks for your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great glory,</a:t>
            </a:r>
          </a:p>
        </p:txBody>
      </p:sp>
    </p:spTree>
    <p:extLst>
      <p:ext uri="{BB962C8B-B14F-4D97-AF65-F5344CB8AC3E}">
        <p14:creationId xmlns:p14="http://schemas.microsoft.com/office/powerpoint/2010/main" val="500758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AE15C-0219-6A0E-B865-F6C12B59087A}"/>
              </a:ext>
            </a:extLst>
          </p:cNvPr>
          <p:cNvSpPr txBox="1"/>
          <p:nvPr/>
        </p:nvSpPr>
        <p:spPr>
          <a:xfrm>
            <a:off x="251520" y="404664"/>
            <a:ext cx="90010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God, heavenly 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God, almighty Father.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Jesus Christ, Only Begotten Son,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God, Lamb of God,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Son of the Father,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take away the sins of the world,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take away the sins of the world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Receive our prayer;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824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65200"/>
            <a:ext cx="88566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are seated at the right hand of the Father, have mercy on 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you alone are the Holy One,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alone are the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alone are the Most High,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Jesus Christ,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glory of God the Father. Amen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328" y="6427113"/>
            <a:ext cx="8856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02545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18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9907" y="2267144"/>
            <a:ext cx="568863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FIRST READING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Wisdom 1:13-15, 2:23-24</a:t>
            </a:r>
          </a:p>
        </p:txBody>
      </p:sp>
    </p:spTree>
    <p:extLst>
      <p:ext uri="{BB962C8B-B14F-4D97-AF65-F5344CB8AC3E}">
        <p14:creationId xmlns:p14="http://schemas.microsoft.com/office/powerpoint/2010/main" val="2575721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784976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RESPONSORIAL PSALM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Ps 29: 2. 4-6. 11-13. R. v.2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7200" b="1" dirty="0">
                <a:solidFill>
                  <a:schemeClr val="bg1"/>
                </a:solidFill>
              </a:rPr>
              <a:t>I will praise you, Lord, for you have rescued me.</a:t>
            </a:r>
          </a:p>
        </p:txBody>
      </p:sp>
    </p:spTree>
    <p:extLst>
      <p:ext uri="{BB962C8B-B14F-4D97-AF65-F5344CB8AC3E}">
        <p14:creationId xmlns:p14="http://schemas.microsoft.com/office/powerpoint/2010/main" val="3534440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267144"/>
            <a:ext cx="568863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SECOND READING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2 Corinthians 8:7. 9. 13-15</a:t>
            </a:r>
          </a:p>
        </p:txBody>
      </p:sp>
    </p:spTree>
    <p:extLst>
      <p:ext uri="{BB962C8B-B14F-4D97-AF65-F5344CB8AC3E}">
        <p14:creationId xmlns:p14="http://schemas.microsoft.com/office/powerpoint/2010/main" val="26918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/>
          <p:cNvSpPr/>
          <p:nvPr/>
        </p:nvSpPr>
        <p:spPr>
          <a:xfrm>
            <a:off x="107504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WEEKENDS MASSES WILL BE OFFERED FOR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02665A-BD36-BC71-D32E-EF8CA21F3303}"/>
              </a:ext>
            </a:extLst>
          </p:cNvPr>
          <p:cNvSpPr txBox="1"/>
          <p:nvPr/>
        </p:nvSpPr>
        <p:spPr>
          <a:xfrm>
            <a:off x="323528" y="444734"/>
            <a:ext cx="8820472" cy="846385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Recent Death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Anniversaries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 descr="A map of earthquake evacuation&#10;&#10;Description automatically generated with medium confidence">
            <a:extLst>
              <a:ext uri="{FF2B5EF4-FFF2-40B4-BE49-F238E27FC236}">
                <a16:creationId xmlns:a16="http://schemas.microsoft.com/office/drawing/2014/main" id="{F87B36F3-36AE-2A0D-BC9C-CE68C2AA9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17723"/>
            <a:ext cx="3953932" cy="279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10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856984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GOSPEL ACCLAMATION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Alleluia, alleluia!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Our </a:t>
            </a:r>
            <a:r>
              <a:rPr lang="en-US" sz="5400" b="1" dirty="0" err="1">
                <a:solidFill>
                  <a:schemeClr val="bg1"/>
                </a:solidFill>
              </a:rPr>
              <a:t>Saviour</a:t>
            </a:r>
            <a:r>
              <a:rPr lang="en-US" sz="5400" b="1" dirty="0">
                <a:solidFill>
                  <a:schemeClr val="bg1"/>
                </a:solidFill>
              </a:rPr>
              <a:t> Jesus Christ has done away with death and brought us to life through his gospel.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Alleluia!</a:t>
            </a:r>
          </a:p>
        </p:txBody>
      </p:sp>
    </p:spTree>
    <p:extLst>
      <p:ext uri="{BB962C8B-B14F-4D97-AF65-F5344CB8AC3E}">
        <p14:creationId xmlns:p14="http://schemas.microsoft.com/office/powerpoint/2010/main" val="3122992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692696"/>
            <a:ext cx="874846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GOSPEL</a:t>
            </a:r>
          </a:p>
          <a:p>
            <a:pPr algn="ctr"/>
            <a:endParaRPr lang="en-AU" sz="4500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</a:rPr>
              <a:t>The Lord be with you.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All: 	AND WITH YOUR SPIRIT.</a:t>
            </a:r>
          </a:p>
          <a:p>
            <a:endParaRPr lang="en-US" sz="4400" dirty="0">
              <a:solidFill>
                <a:schemeClr val="bg1"/>
              </a:solidFill>
            </a:endParaRPr>
          </a:p>
          <a:p>
            <a:r>
              <a:rPr lang="en-US" sz="4400" dirty="0">
                <a:solidFill>
                  <a:schemeClr val="bg1"/>
                </a:solidFill>
              </a:rPr>
              <a:t>A reading from the holy Gospel according to Mark.</a:t>
            </a:r>
          </a:p>
          <a:p>
            <a:r>
              <a:rPr lang="en-US" sz="4400" b="1" cap="all" dirty="0">
                <a:solidFill>
                  <a:schemeClr val="bg1"/>
                </a:solidFill>
              </a:rPr>
              <a:t>All: Glory to you, O Lord.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70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2235012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Calibri" pitchFamily="34" charset="0"/>
              </a:rPr>
              <a:t>GOSPEL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Mark 5:21-24, 35-43</a:t>
            </a:r>
          </a:p>
        </p:txBody>
      </p:sp>
    </p:spTree>
    <p:extLst>
      <p:ext uri="{BB962C8B-B14F-4D97-AF65-F5344CB8AC3E}">
        <p14:creationId xmlns:p14="http://schemas.microsoft.com/office/powerpoint/2010/main" val="838244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586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DE077-5AE2-2DD9-7AB7-13D12F766DCA}"/>
              </a:ext>
            </a:extLst>
          </p:cNvPr>
          <p:cNvSpPr txBox="1"/>
          <p:nvPr/>
        </p:nvSpPr>
        <p:spPr>
          <a:xfrm>
            <a:off x="313320" y="1052736"/>
            <a:ext cx="88204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believe in God,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Father almighty,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Creator of heaven and earth,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 Jesus Christ, his only Son,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Lord, who was conceived by the Holy Spirit,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born of the Virgin Mary,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7E95A-F5F0-A827-7346-8FC2B850DF02}"/>
              </a:ext>
            </a:extLst>
          </p:cNvPr>
          <p:cNvSpPr txBox="1"/>
          <p:nvPr/>
        </p:nvSpPr>
        <p:spPr>
          <a:xfrm>
            <a:off x="72008" y="0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</p:spTree>
    <p:extLst>
      <p:ext uri="{BB962C8B-B14F-4D97-AF65-F5344CB8AC3E}">
        <p14:creationId xmlns:p14="http://schemas.microsoft.com/office/powerpoint/2010/main" val="3916099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DE077-5AE2-2DD9-7AB7-13D12F766DCA}"/>
              </a:ext>
            </a:extLst>
          </p:cNvPr>
          <p:cNvSpPr txBox="1"/>
          <p:nvPr/>
        </p:nvSpPr>
        <p:spPr>
          <a:xfrm>
            <a:off x="395536" y="836712"/>
            <a:ext cx="81369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suffered under Pontius Pilate,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crucified, died and was buried;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descended into hell;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the third day he rose again from the dead;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7E95A-F5F0-A827-7346-8FC2B850DF02}"/>
              </a:ext>
            </a:extLst>
          </p:cNvPr>
          <p:cNvSpPr txBox="1"/>
          <p:nvPr/>
        </p:nvSpPr>
        <p:spPr>
          <a:xfrm>
            <a:off x="395536" y="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</p:spTree>
    <p:extLst>
      <p:ext uri="{BB962C8B-B14F-4D97-AF65-F5344CB8AC3E}">
        <p14:creationId xmlns:p14="http://schemas.microsoft.com/office/powerpoint/2010/main" val="3467906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86FC0-1737-2D65-B4A4-0E597645FD0E}"/>
              </a:ext>
            </a:extLst>
          </p:cNvPr>
          <p:cNvSpPr txBox="1"/>
          <p:nvPr/>
        </p:nvSpPr>
        <p:spPr>
          <a:xfrm>
            <a:off x="172688" y="0"/>
            <a:ext cx="871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FF276-4E86-FD20-EB32-49D72DE8EE55}"/>
              </a:ext>
            </a:extLst>
          </p:cNvPr>
          <p:cNvSpPr txBox="1"/>
          <p:nvPr/>
        </p:nvSpPr>
        <p:spPr>
          <a:xfrm>
            <a:off x="172688" y="1012954"/>
            <a:ext cx="89644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ascended into heaven,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is seated at the right hand of God the Father almighty;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there he will come to judge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living and the dead.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believe in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holy Catholic Church,</a:t>
            </a:r>
          </a:p>
        </p:txBody>
      </p:sp>
    </p:spTree>
    <p:extLst>
      <p:ext uri="{BB962C8B-B14F-4D97-AF65-F5344CB8AC3E}">
        <p14:creationId xmlns:p14="http://schemas.microsoft.com/office/powerpoint/2010/main" val="2556344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86FC0-1737-2D65-B4A4-0E597645FD0E}"/>
              </a:ext>
            </a:extLst>
          </p:cNvPr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FF276-4E86-FD20-EB32-49D72DE8EE55}"/>
              </a:ext>
            </a:extLst>
          </p:cNvPr>
          <p:cNvSpPr txBox="1"/>
          <p:nvPr/>
        </p:nvSpPr>
        <p:spPr>
          <a:xfrm>
            <a:off x="195552" y="1484784"/>
            <a:ext cx="8964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communion of saints,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forgiveness of sins,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resurrection of the body,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life everlasting. Amen.</a:t>
            </a:r>
          </a:p>
        </p:txBody>
      </p:sp>
    </p:spTree>
    <p:extLst>
      <p:ext uri="{BB962C8B-B14F-4D97-AF65-F5344CB8AC3E}">
        <p14:creationId xmlns:p14="http://schemas.microsoft.com/office/powerpoint/2010/main" val="998450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522F1E-A513-45DE-B5C4-4BA777BE8113}"/>
              </a:ext>
            </a:extLst>
          </p:cNvPr>
          <p:cNvSpPr txBox="1"/>
          <p:nvPr/>
        </p:nvSpPr>
        <p:spPr>
          <a:xfrm>
            <a:off x="0" y="52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PARISH COMMUNITY PRAYER</a:t>
            </a:r>
            <a:endParaRPr lang="en-AU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84F426-0C20-4496-A364-5C8D02176F71}"/>
              </a:ext>
            </a:extLst>
          </p:cNvPr>
          <p:cNvSpPr txBox="1"/>
          <p:nvPr/>
        </p:nvSpPr>
        <p:spPr>
          <a:xfrm>
            <a:off x="0" y="1196752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>
                <a:solidFill>
                  <a:schemeClr val="bg1"/>
                </a:solidFill>
                <a:latin typeface="Calibri" pitchFamily="34" charset="0"/>
              </a:rPr>
              <a:t>God, our Father, bless this parish Mary Immaculate so that we may love you more. </a:t>
            </a: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Calibri" pitchFamily="34" charset="0"/>
              </a:rPr>
              <a:t>Help the parents to be good examples to the children and our youth to grow in love and strength as good Christians. </a:t>
            </a:r>
          </a:p>
        </p:txBody>
      </p:sp>
    </p:spTree>
    <p:extLst>
      <p:ext uri="{BB962C8B-B14F-4D97-AF65-F5344CB8AC3E}">
        <p14:creationId xmlns:p14="http://schemas.microsoft.com/office/powerpoint/2010/main" val="22870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3AF4BE-C317-4EF8-97F6-0DD5AEC965E8}"/>
              </a:ext>
            </a:extLst>
          </p:cNvPr>
          <p:cNvSpPr txBox="1"/>
          <p:nvPr/>
        </p:nvSpPr>
        <p:spPr>
          <a:xfrm>
            <a:off x="107504" y="404664"/>
            <a:ext cx="9001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>
                <a:solidFill>
                  <a:schemeClr val="bg1"/>
                </a:solidFill>
                <a:latin typeface="Calibri" pitchFamily="34" charset="0"/>
              </a:rPr>
              <a:t>Encircle our families with your loving care. To the sick grant health, to the aged bring serenity and to those in sorrow joy.</a:t>
            </a:r>
          </a:p>
          <a:p>
            <a:pPr algn="ctr"/>
            <a:endParaRPr lang="en-AU" sz="4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Calibri" pitchFamily="34" charset="0"/>
              </a:rPr>
              <a:t>May we grow stronger in faith and may our love for one another become deeper in our daily living.</a:t>
            </a:r>
          </a:p>
        </p:txBody>
      </p:sp>
    </p:spTree>
    <p:extLst>
      <p:ext uri="{BB962C8B-B14F-4D97-AF65-F5344CB8AC3E}">
        <p14:creationId xmlns:p14="http://schemas.microsoft.com/office/powerpoint/2010/main" val="81430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9271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6501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514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3501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54907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707808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32011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2637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LITURGY OF THE EUCHARIST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1200"/>
            <a:ext cx="885669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Pray, brethren (brothers and sisters) …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May the Lord accept the sacrifice 			at your hands, for the praise and 			glory of his name, for our good 			    and the good of all his holy   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Church.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AMEN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06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4701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SANCTUS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012954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Holy, Holy, Holy Lord God of hosts.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Heaven and earth are full of your glory.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Hosanna in the highest.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Blessed is he who comes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name of the Lord.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Hosanna in the highest.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1162958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08794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77"/>
            <a:ext cx="9144000" cy="68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593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OF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(Option 1)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988840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proclaim your Death, O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profess your Resurrection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until you come again.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6427113"/>
            <a:ext cx="8676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6675612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OF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(Option 2)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772816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we eat this Bread </a:t>
            </a:r>
            <a:b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drink this Cup,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proclaim your Death, O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until you come again.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9392715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OF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(Option 3)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916832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Save us, Saviour of the world,</a:t>
            </a:r>
            <a:b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by your Cross and Resurrection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have set us free.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5826383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3120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4969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Through him, and with him, </a:t>
            </a:r>
            <a:b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 him,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God, almighty Father, </a:t>
            </a:r>
            <a:b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unity of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glory and honour is yours,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ever and ever.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AMEN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131026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16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LORD’S PRAYER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0E606D-8E2A-4040-95FC-74FCC4E15B32}"/>
              </a:ext>
            </a:extLst>
          </p:cNvPr>
          <p:cNvSpPr/>
          <p:nvPr/>
        </p:nvSpPr>
        <p:spPr>
          <a:xfrm>
            <a:off x="107504" y="548680"/>
            <a:ext cx="930253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Father, Who art in heaven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Hallowed be Thy Name;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Thy kingdom come,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Thy will be done,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earth as it is in heaven.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Give us this day our daily bread,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forgive us our trespasses,</a:t>
            </a:r>
          </a:p>
        </p:txBody>
      </p:sp>
    </p:spTree>
    <p:extLst>
      <p:ext uri="{BB962C8B-B14F-4D97-AF65-F5344CB8AC3E}">
        <p14:creationId xmlns:p14="http://schemas.microsoft.com/office/powerpoint/2010/main" val="29404565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16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LORD’S PRAYER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0E606D-8E2A-4040-95FC-74FCC4E15B32}"/>
              </a:ext>
            </a:extLst>
          </p:cNvPr>
          <p:cNvSpPr/>
          <p:nvPr/>
        </p:nvSpPr>
        <p:spPr>
          <a:xfrm>
            <a:off x="179512" y="1700808"/>
            <a:ext cx="930253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we forgive those who trespass against us;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lead us not into temptation,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deliver us from evil. </a:t>
            </a:r>
          </a:p>
        </p:txBody>
      </p:sp>
    </p:spTree>
    <p:extLst>
      <p:ext uri="{BB962C8B-B14F-4D97-AF65-F5344CB8AC3E}">
        <p14:creationId xmlns:p14="http://schemas.microsoft.com/office/powerpoint/2010/main" val="39286368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BB7A47-678B-48ED-AFE3-8CC8D4A987F2}"/>
              </a:ext>
            </a:extLst>
          </p:cNvPr>
          <p:cNvSpPr/>
          <p:nvPr/>
        </p:nvSpPr>
        <p:spPr>
          <a:xfrm>
            <a:off x="251520" y="548680"/>
            <a:ext cx="90605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 us, Lord, we pray…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7271CE-F5FC-496C-BC1B-F3E26BE700DE}"/>
              </a:ext>
            </a:extLst>
          </p:cNvPr>
          <p:cNvSpPr/>
          <p:nvPr/>
        </p:nvSpPr>
        <p:spPr>
          <a:xfrm>
            <a:off x="395536" y="2780928"/>
            <a:ext cx="889960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the kingdom, the power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the glory are yours, now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for ever.</a:t>
            </a:r>
          </a:p>
        </p:txBody>
      </p:sp>
    </p:spTree>
    <p:extLst>
      <p:ext uri="{BB962C8B-B14F-4D97-AF65-F5344CB8AC3E}">
        <p14:creationId xmlns:p14="http://schemas.microsoft.com/office/powerpoint/2010/main" val="27152821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994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76832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SIGN OF PEACE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05506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peace of the Lord be with you always.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AND WITH YOUR SPIRIT.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us offer each other the sign of peace.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394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BREAKING OF THE BREAD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516" y="646331"/>
            <a:ext cx="87129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305168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256" y="0"/>
            <a:ext cx="8910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BREAKING OF THE BREAD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BB785E-3FAC-E65A-F0E6-EDBB28ACB7E4}"/>
              </a:ext>
            </a:extLst>
          </p:cNvPr>
          <p:cNvSpPr txBox="1"/>
          <p:nvPr/>
        </p:nvSpPr>
        <p:spPr>
          <a:xfrm>
            <a:off x="341784" y="1340768"/>
            <a:ext cx="891073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Grant us peace.</a:t>
            </a:r>
          </a:p>
        </p:txBody>
      </p:sp>
    </p:spTree>
    <p:extLst>
      <p:ext uri="{BB962C8B-B14F-4D97-AF65-F5344CB8AC3E}">
        <p14:creationId xmlns:p14="http://schemas.microsoft.com/office/powerpoint/2010/main" val="27904445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COMMUNION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Behold the Lamb of God,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Behold him who takes away the sins of the world.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Blessed are those who are called to the supper of the Lamb.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8788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COMMUNION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20688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</a:t>
            </a: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Lord, I am not worthy that 	you should enter under 	my roof,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but only say the word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and my soul shall be 	healed.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2475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4940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78262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87238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1367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7972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73224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7444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80387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02851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71364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72163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CONCLUDING RITE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12776"/>
            <a:ext cx="84969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AND WITH YOUR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 ................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THANKS BE TO GOD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1702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692725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971032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60963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4277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INTRODUCTORY RITES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96752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the name of the Father,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of the Son,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of the Holy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All: 	AMEN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All:	AND WITH YOUR SPIRIT.</a:t>
            </a:r>
          </a:p>
        </p:txBody>
      </p:sp>
    </p:spTree>
    <p:extLst>
      <p:ext uri="{BB962C8B-B14F-4D97-AF65-F5344CB8AC3E}">
        <p14:creationId xmlns:p14="http://schemas.microsoft.com/office/powerpoint/2010/main" val="15616603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6119336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2987824" y="1772816"/>
            <a:ext cx="56886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800" b="1" cap="all" dirty="0">
                <a:solidFill>
                  <a:schemeClr val="bg1"/>
                </a:solidFill>
                <a:latin typeface="Calibri" pitchFamily="34" charset="0"/>
              </a:rPr>
              <a:t>Thirteenth Sunday in ordinary time</a:t>
            </a:r>
          </a:p>
          <a:p>
            <a:pPr algn="ctr"/>
            <a:r>
              <a:rPr lang="en-AU" sz="4400" dirty="0">
                <a:solidFill>
                  <a:schemeClr val="bg1"/>
                </a:solidFill>
                <a:latin typeface="Calibri" pitchFamily="34" charset="0"/>
              </a:rPr>
              <a:t>Sunday 30 June, 2024</a:t>
            </a:r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84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879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461665"/>
            <a:ext cx="856895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 confess to almighty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to you, my brothers and sisters,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that I have greatly sinned,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my thoughts and in my words,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what I have done and what I have failed to do,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my fault, through my fault,  </a:t>
            </a:r>
          </a:p>
        </p:txBody>
      </p:sp>
    </p:spTree>
    <p:extLst>
      <p:ext uri="{BB962C8B-B14F-4D97-AF65-F5344CB8AC3E}">
        <p14:creationId xmlns:p14="http://schemas.microsoft.com/office/powerpoint/2010/main" val="3937607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3012</TotalTime>
  <Words>2424</Words>
  <Application>Microsoft Office PowerPoint</Application>
  <PresentationFormat>On-screen Show (4:3)</PresentationFormat>
  <Paragraphs>332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70</vt:i4>
      </vt:variant>
    </vt:vector>
  </HeadingPairs>
  <TitlesOfParts>
    <vt:vector size="84" baseType="lpstr">
      <vt:lpstr>Aptos</vt:lpstr>
      <vt:lpstr>Aptos Display</vt:lpstr>
      <vt:lpstr>Arial</vt:lpstr>
      <vt:lpstr>Calibri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Claudine</dc:creator>
  <cp:lastModifiedBy>Quakers Hill Parish</cp:lastModifiedBy>
  <cp:revision>185</cp:revision>
  <cp:lastPrinted>2015-06-26T00:25:17Z</cp:lastPrinted>
  <dcterms:created xsi:type="dcterms:W3CDTF">2011-11-21T04:52:32Z</dcterms:created>
  <dcterms:modified xsi:type="dcterms:W3CDTF">2024-04-18T02:54:10Z</dcterms:modified>
</cp:coreProperties>
</file>