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4" r:id="rId3"/>
    <p:sldMasterId id="2147483722" r:id="rId4"/>
  </p:sldMasterIdLst>
  <p:sldIdLst>
    <p:sldId id="256" r:id="rId5"/>
    <p:sldId id="257" r:id="rId6"/>
    <p:sldId id="360" r:id="rId7"/>
    <p:sldId id="361" r:id="rId8"/>
    <p:sldId id="362" r:id="rId9"/>
    <p:sldId id="261" r:id="rId10"/>
    <p:sldId id="387" r:id="rId11"/>
    <p:sldId id="262" r:id="rId12"/>
    <p:sldId id="263" r:id="rId13"/>
    <p:sldId id="388" r:id="rId14"/>
    <p:sldId id="391" r:id="rId15"/>
    <p:sldId id="271" r:id="rId16"/>
    <p:sldId id="272" r:id="rId17"/>
    <p:sldId id="273" r:id="rId18"/>
    <p:sldId id="274" r:id="rId19"/>
    <p:sldId id="275" r:id="rId20"/>
    <p:sldId id="276" r:id="rId21"/>
    <p:sldId id="392" r:id="rId22"/>
    <p:sldId id="278" r:id="rId23"/>
    <p:sldId id="279" r:id="rId24"/>
    <p:sldId id="393" r:id="rId25"/>
    <p:sldId id="394" r:id="rId26"/>
    <p:sldId id="280" r:id="rId27"/>
    <p:sldId id="325" r:id="rId28"/>
    <p:sldId id="326" r:id="rId29"/>
    <p:sldId id="327" r:id="rId30"/>
    <p:sldId id="395" r:id="rId31"/>
    <p:sldId id="363" r:id="rId32"/>
    <p:sldId id="364" r:id="rId33"/>
    <p:sldId id="365" r:id="rId34"/>
    <p:sldId id="366" r:id="rId35"/>
    <p:sldId id="396" r:id="rId36"/>
    <p:sldId id="287" r:id="rId37"/>
    <p:sldId id="397" r:id="rId38"/>
    <p:sldId id="289" r:id="rId39"/>
    <p:sldId id="398" r:id="rId40"/>
    <p:sldId id="293" r:id="rId41"/>
    <p:sldId id="399" r:id="rId42"/>
    <p:sldId id="294" r:id="rId43"/>
    <p:sldId id="298" r:id="rId44"/>
    <p:sldId id="400" r:id="rId45"/>
    <p:sldId id="401" r:id="rId46"/>
    <p:sldId id="295" r:id="rId47"/>
    <p:sldId id="296" r:id="rId48"/>
    <p:sldId id="297" r:id="rId49"/>
    <p:sldId id="402" r:id="rId50"/>
    <p:sldId id="367" r:id="rId51"/>
    <p:sldId id="368" r:id="rId52"/>
    <p:sldId id="369" r:id="rId53"/>
    <p:sldId id="370" r:id="rId54"/>
    <p:sldId id="405" r:id="rId55"/>
    <p:sldId id="404" r:id="rId56"/>
    <p:sldId id="371" r:id="rId57"/>
    <p:sldId id="372" r:id="rId58"/>
    <p:sldId id="373" r:id="rId59"/>
    <p:sldId id="374" r:id="rId60"/>
    <p:sldId id="406" r:id="rId61"/>
    <p:sldId id="310" r:id="rId62"/>
    <p:sldId id="375" r:id="rId63"/>
    <p:sldId id="376" r:id="rId64"/>
    <p:sldId id="377" r:id="rId65"/>
    <p:sldId id="378" r:id="rId66"/>
    <p:sldId id="315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003300"/>
    <a:srgbClr val="6699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EBC4B-54F8-4CF4-B4C2-2835F9217F34}" v="45" dt="2024-02-01T03:05:08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19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962" y="0"/>
            <a:ext cx="2520000" cy="6858000"/>
            <a:chOff x="-7962" y="0"/>
            <a:chExt cx="2520000" cy="6858000"/>
          </a:xfrm>
        </p:grpSpPr>
        <p:pic>
          <p:nvPicPr>
            <p:cNvPr id="1030" name="Picture 6" descr="http://parish.liturgyhelp.com/resources/graphics/banner_art/jc_N04LESUB_banner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62" y="0"/>
              <a:ext cx="2520000" cy="25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parish.liturgyhelp.com/resources/graphics/banner_art/jc_N04LESUB_banner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62" y="4340097"/>
              <a:ext cx="2520000" cy="25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parish.liturgyhelp.com/resources/graphics/banner_art/jc_N04LESUB_banner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62" y="2170049"/>
              <a:ext cx="2520000" cy="25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2/8/2024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50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934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951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5055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301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0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7962" y="0"/>
            <a:ext cx="2520000" cy="6858000"/>
            <a:chOff x="-7962" y="0"/>
            <a:chExt cx="2520000" cy="6858000"/>
          </a:xfrm>
        </p:grpSpPr>
        <p:pic>
          <p:nvPicPr>
            <p:cNvPr id="20" name="Picture 6" descr="http://parish.liturgyhelp.com/resources/graphics/banner_art/jc_N04LESUB_banner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62" y="0"/>
              <a:ext cx="2520000" cy="25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://parish.liturgyhelp.com/resources/graphics/banner_art/jc_N04LESUB_banner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62" y="4340097"/>
              <a:ext cx="2520000" cy="25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parish.liturgyhelp.com/resources/graphics/banner_art/jc_N04LESUB_banner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62" y="2170049"/>
              <a:ext cx="2520000" cy="25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163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735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4078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4093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820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4279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600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069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34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09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7962" y="0"/>
            <a:ext cx="2520000" cy="6858000"/>
            <a:chOff x="-7962" y="0"/>
            <a:chExt cx="2520000" cy="6858000"/>
          </a:xfrm>
        </p:grpSpPr>
        <p:pic>
          <p:nvPicPr>
            <p:cNvPr id="15" name="Picture 6" descr="http://parish.liturgyhelp.com/resources/graphics/banner_art/jc_N04LESUB_banner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62" y="0"/>
              <a:ext cx="2520000" cy="25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parish.liturgyhelp.com/resources/graphics/banner_art/jc_N04LESUB_banner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62" y="4340097"/>
              <a:ext cx="2520000" cy="25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parish.liturgyhelp.com/resources/graphics/banner_art/jc_N04LESUB_banner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62" y="2170049"/>
              <a:ext cx="2520000" cy="25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26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231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543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0233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280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9357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322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5459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501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05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933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2/8/2024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028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4488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421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2837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7054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5243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7420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0148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3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8344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956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84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652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671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613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827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868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2/8/2024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70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79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25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96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452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3176" y="54868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solidFill>
                  <a:schemeClr val="bg1"/>
                </a:solidFill>
                <a:latin typeface="Calibri" pitchFamily="34" charset="0"/>
              </a:rPr>
              <a:t>fourth Sunday </a:t>
            </a:r>
            <a:r>
              <a:rPr lang="en-AU" sz="4000" b="1" cap="all" dirty="0">
                <a:solidFill>
                  <a:schemeClr val="bg1"/>
                </a:solidFill>
                <a:latin typeface="Calibri" pitchFamily="34" charset="0"/>
              </a:rPr>
              <a:t>of lent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Sunday 10 March, 2024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5168" y="2773438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i="1" dirty="0">
                <a:solidFill>
                  <a:schemeClr val="bg1"/>
                </a:solidFill>
              </a:rPr>
              <a:t>Mary Immaculate Parish </a:t>
            </a:r>
            <a:br>
              <a:rPr lang="en-AU" sz="2800" i="1" dirty="0">
                <a:solidFill>
                  <a:schemeClr val="bg1"/>
                </a:solidFill>
              </a:rPr>
            </a:br>
            <a:r>
              <a:rPr lang="en-AU" sz="2800" i="1" dirty="0">
                <a:solidFill>
                  <a:schemeClr val="bg1"/>
                </a:solidFill>
              </a:rPr>
              <a:t>Quakers Hill-Schofields</a:t>
            </a:r>
          </a:p>
          <a:p>
            <a:pPr algn="ctr"/>
            <a:r>
              <a:rPr lang="en-AU" sz="28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C30D00-92BE-4AA5-B360-253EC7D16F42}"/>
              </a:ext>
            </a:extLst>
          </p:cNvPr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PENITENTIAL 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443D33-34E7-4635-BB98-2F2EA4099C0D}"/>
              </a:ext>
            </a:extLst>
          </p:cNvPr>
          <p:cNvSpPr/>
          <p:nvPr/>
        </p:nvSpPr>
        <p:spPr>
          <a:xfrm>
            <a:off x="2548200" y="1114582"/>
            <a:ext cx="6811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Lord have mercy,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253843-5D42-4A06-9CD8-AE948EF3661A}"/>
              </a:ext>
            </a:extLst>
          </p:cNvPr>
          <p:cNvSpPr/>
          <p:nvPr/>
        </p:nvSpPr>
        <p:spPr>
          <a:xfrm>
            <a:off x="2548200" y="2852936"/>
            <a:ext cx="6776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Christ have mercy,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900C41-11D8-4507-80F3-F6B23B87A480}"/>
              </a:ext>
            </a:extLst>
          </p:cNvPr>
          <p:cNvSpPr/>
          <p:nvPr/>
        </p:nvSpPr>
        <p:spPr>
          <a:xfrm>
            <a:off x="2548200" y="4653136"/>
            <a:ext cx="65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Lord have mercy,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51686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64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713146"/>
            <a:ext cx="651621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Chronicles 36: 14-16 19-23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8"/>
            <a:ext cx="5688632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136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</a:rPr>
              <a:t>Let my tongue be silenced, 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if ever I forgot you!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Ephesians 2: 4-10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88640"/>
            <a:ext cx="6408712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Glory and praise to you,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Lord Jesus Christ!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God loved the world so much, he gave us his only Son, that all who believe in him might have eternal life.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Glory and praise to you,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Lord Jesus Christ!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374592"/>
            <a:ext cx="59401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Lord be with you.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All: 	AND WITH YOUR SPIRIT.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 reading from the holy Gospel according to John.</a:t>
            </a:r>
          </a:p>
          <a:p>
            <a:r>
              <a:rPr lang="en-US" sz="3600" b="1" cap="all" dirty="0">
                <a:solidFill>
                  <a:schemeClr val="bg1"/>
                </a:solidFill>
              </a:rPr>
              <a:t>All: 	Glory to you, O Lord.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John 3: 14 - 21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810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6303A6-253C-4216-A536-AD891F6D8402}"/>
              </a:ext>
            </a:extLst>
          </p:cNvPr>
          <p:cNvSpPr txBox="1"/>
          <p:nvPr/>
        </p:nvSpPr>
        <p:spPr>
          <a:xfrm>
            <a:off x="3149588" y="28069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NICENE CREED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610E0-C241-4EC3-ABE6-5264AB0012F3}"/>
              </a:ext>
            </a:extLst>
          </p:cNvPr>
          <p:cNvSpPr txBox="1"/>
          <p:nvPr/>
        </p:nvSpPr>
        <p:spPr>
          <a:xfrm>
            <a:off x="2771800" y="1052736"/>
            <a:ext cx="6300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I believe in one God, the Father Almighty, 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Maker of heaven and earth, and of all things visible and invisible.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I believe in one Lord Jesus Christ, the only begotten Son of God,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Born of the Father before all ages.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God from God, light from light, True God from true God begotten, not made, 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consubstantial with the father;</a:t>
            </a:r>
          </a:p>
          <a:p>
            <a:pPr>
              <a:tabLst>
                <a:tab pos="898525" algn="l"/>
              </a:tabLst>
            </a:pP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5912986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030329-9DF9-4FF8-9DA4-944D09DB6BAC}"/>
              </a:ext>
            </a:extLst>
          </p:cNvPr>
          <p:cNvSpPr txBox="1"/>
          <p:nvPr/>
        </p:nvSpPr>
        <p:spPr>
          <a:xfrm>
            <a:off x="2699792" y="3425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NICENE CREED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47834-B74E-4477-B876-91FD63F1A0EB}"/>
              </a:ext>
            </a:extLst>
          </p:cNvPr>
          <p:cNvSpPr txBox="1"/>
          <p:nvPr/>
        </p:nvSpPr>
        <p:spPr>
          <a:xfrm>
            <a:off x="2516831" y="980728"/>
            <a:ext cx="66602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Through him all things were made.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For us men and for our salvation he came down from heaven,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And by the Holy Spirit was incarnate of the Virgin Mary, and became man.</a:t>
            </a:r>
          </a:p>
          <a:p>
            <a:pPr>
              <a:tabLst>
                <a:tab pos="898525" algn="l"/>
              </a:tabLst>
            </a:pPr>
            <a:endParaRPr lang="en-AU" sz="3200" b="1" dirty="0">
              <a:solidFill>
                <a:schemeClr val="bg1"/>
              </a:solidFill>
            </a:endParaRP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For our sake he was crucified under Pontius Pilate,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He suffered death and was buried,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And rose again on the third day.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In accordance with the scriptures</a:t>
            </a:r>
          </a:p>
          <a:p>
            <a:pPr>
              <a:tabLst>
                <a:tab pos="898525" algn="l"/>
              </a:tabLst>
            </a:pP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1B7B92-3F49-4B6F-ABCC-2BCE01C7A3E6}"/>
              </a:ext>
            </a:extLst>
          </p:cNvPr>
          <p:cNvSpPr txBox="1"/>
          <p:nvPr/>
        </p:nvSpPr>
        <p:spPr>
          <a:xfrm>
            <a:off x="2699792" y="3425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NICENE CREED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E4208-760C-49A6-8537-2916462D7631}"/>
              </a:ext>
            </a:extLst>
          </p:cNvPr>
          <p:cNvSpPr/>
          <p:nvPr/>
        </p:nvSpPr>
        <p:spPr>
          <a:xfrm>
            <a:off x="2685654" y="620688"/>
            <a:ext cx="64583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He ascended into heaven and is seated at the right hand of the Father.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He will come again in glory to judge the living and the dead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And his kingdom will have no end.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I believe in the Holy Spirit, The Lord, the giver of life,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Who proceeds from the Father and the Son,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Who with the Father and the Son is adored and glorified,</a:t>
            </a:r>
          </a:p>
        </p:txBody>
      </p:sp>
    </p:spTree>
    <p:extLst>
      <p:ext uri="{BB962C8B-B14F-4D97-AF65-F5344CB8AC3E}">
        <p14:creationId xmlns:p14="http://schemas.microsoft.com/office/powerpoint/2010/main" val="421621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178232-9D23-471C-9CF7-06F520253BA2}"/>
              </a:ext>
            </a:extLst>
          </p:cNvPr>
          <p:cNvSpPr txBox="1"/>
          <p:nvPr/>
        </p:nvSpPr>
        <p:spPr>
          <a:xfrm>
            <a:off x="2699792" y="3425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NICENE CREED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E03B98-48B2-45B7-808A-06E9CB079AFC}"/>
              </a:ext>
            </a:extLst>
          </p:cNvPr>
          <p:cNvSpPr/>
          <p:nvPr/>
        </p:nvSpPr>
        <p:spPr>
          <a:xfrm>
            <a:off x="2555776" y="980728"/>
            <a:ext cx="65882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Who has spoken through the prophets.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I believe in one, holy, catholic and apostolic Church.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I confess one Baptism for the forgiveness of sins and I look forward to the 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resurrection of the dead and the life of the world to come.     </a:t>
            </a:r>
          </a:p>
          <a:p>
            <a:pPr algn="r"/>
            <a:r>
              <a:rPr lang="en-AU" sz="3200" b="1" dirty="0">
                <a:solidFill>
                  <a:schemeClr val="bg1"/>
                </a:solidFill>
              </a:rPr>
              <a:t> Amen. </a:t>
            </a:r>
          </a:p>
        </p:txBody>
      </p:sp>
    </p:spTree>
    <p:extLst>
      <p:ext uri="{BB962C8B-B14F-4D97-AF65-F5344CB8AC3E}">
        <p14:creationId xmlns:p14="http://schemas.microsoft.com/office/powerpoint/2010/main" val="4041547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0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Calibri" pitchFamily="34" charset="0"/>
              </a:rPr>
              <a:t>R — Lord, hear our prayer.</a:t>
            </a:r>
          </a:p>
        </p:txBody>
      </p:sp>
    </p:spTree>
    <p:extLst>
      <p:ext uri="{BB962C8B-B14F-4D97-AF65-F5344CB8AC3E}">
        <p14:creationId xmlns:p14="http://schemas.microsoft.com/office/powerpoint/2010/main" val="2851375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3F5A3-6DC1-B140-CAC6-EB929DFF1C16}"/>
              </a:ext>
            </a:extLst>
          </p:cNvPr>
          <p:cNvSpPr txBox="1"/>
          <p:nvPr/>
        </p:nvSpPr>
        <p:spPr>
          <a:xfrm>
            <a:off x="2555776" y="0"/>
            <a:ext cx="633670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PARISH COMMUNITY PRAYER FOR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THE SEASON OF LENT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Loving God, During the sacred season of Lent, bring us closer to you.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Prepare a place in our homes and hearts for silence and solitude, so that we may           re-discover the grace of a prayer-full life.</a:t>
            </a:r>
          </a:p>
        </p:txBody>
      </p:sp>
    </p:spTree>
    <p:extLst>
      <p:ext uri="{BB962C8B-B14F-4D97-AF65-F5344CB8AC3E}">
        <p14:creationId xmlns:p14="http://schemas.microsoft.com/office/powerpoint/2010/main" val="1832778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132D9-B274-1C05-5CBB-E0DE013C43F3}"/>
              </a:ext>
            </a:extLst>
          </p:cNvPr>
          <p:cNvSpPr txBox="1"/>
          <p:nvPr/>
        </p:nvSpPr>
        <p:spPr>
          <a:xfrm>
            <a:off x="2915816" y="116632"/>
            <a:ext cx="56886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PARISH COMMUNITY PRAYER FOR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THE SEASON OF LENT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Help us to fast from those things that threaten the well-being of body and soul, remind us of the grace of simplicity.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12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2A34A8-CEE7-9731-5F54-498037B7A9D7}"/>
              </a:ext>
            </a:extLst>
          </p:cNvPr>
          <p:cNvSpPr txBox="1"/>
          <p:nvPr/>
        </p:nvSpPr>
        <p:spPr>
          <a:xfrm>
            <a:off x="2699792" y="0"/>
            <a:ext cx="61926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PARISH COMMUNITY PRAYER FOR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THE SEASON OF LENT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Enlarge our hearts so that we give to those in need and, in doing so, re-discover the grace of gratitude and generosity.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May this season be a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grace-filled time to rekindle our love and faith in you.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03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761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59129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83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91298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7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59129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29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91298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05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59129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71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417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LITURGY OF THE EUCHARIST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000" y="691200"/>
            <a:ext cx="63362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Pray, brethren (brothers and sisters) …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	May the Lord accept the sacrifice 			at your hands, for the praise and 			glory of his name, for our good 			and the good of all his holy Church.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AMEN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The Lord be with you.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AND WITH YOUR SPIRIT.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Lift up your hearts.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WE LIFT THEM UP TO THE LORD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Let us give thanks to the Lord our God.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IT IS RIGHT AND JUST.</a:t>
            </a: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890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SANCTUS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Holy, Holy, Holy Lord God of hosts.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Heaven and earth are full of your glory.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Hosanna in the highest.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Blessed is he who comes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In the name of the Lord.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Hosanna in the highest.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50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Save us, Saviour of the world,</a:t>
            </a:r>
            <a:br>
              <a:rPr lang="en-AU" sz="3200" b="1" dirty="0">
                <a:solidFill>
                  <a:schemeClr val="bg1"/>
                </a:solidFill>
              </a:rPr>
            </a:br>
            <a:r>
              <a:rPr lang="en-AU" sz="3200" b="1" dirty="0">
                <a:solidFill>
                  <a:schemeClr val="bg1"/>
                </a:solidFill>
              </a:rPr>
              <a:t>for by your Cross and Resurrection</a:t>
            </a:r>
          </a:p>
          <a:p>
            <a:r>
              <a:rPr lang="en-AU" sz="3200" b="1" dirty="0">
                <a:solidFill>
                  <a:schemeClr val="bg1"/>
                </a:solidFill>
                <a:effectLst/>
              </a:rPr>
              <a:t>you have set us free.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787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505397"/>
            <a:ext cx="61206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</a:rPr>
              <a:t>Through him, and with him, </a:t>
            </a:r>
            <a:br>
              <a:rPr lang="en-AU" sz="3200" dirty="0">
                <a:solidFill>
                  <a:schemeClr val="bg1"/>
                </a:solidFill>
              </a:rPr>
            </a:br>
            <a:r>
              <a:rPr lang="en-AU" sz="3200" dirty="0">
                <a:solidFill>
                  <a:schemeClr val="bg1"/>
                </a:solidFill>
              </a:rPr>
              <a:t>and in him,</a:t>
            </a:r>
          </a:p>
          <a:p>
            <a:r>
              <a:rPr lang="en-AU" sz="3200" dirty="0">
                <a:solidFill>
                  <a:schemeClr val="bg1"/>
                </a:solidFill>
                <a:effectLst/>
              </a:rPr>
              <a:t>O God, almighty Father, </a:t>
            </a:r>
            <a:br>
              <a:rPr lang="en-AU" sz="3200" dirty="0">
                <a:solidFill>
                  <a:schemeClr val="bg1"/>
                </a:solidFill>
                <a:effectLst/>
              </a:rPr>
            </a:br>
            <a:r>
              <a:rPr lang="en-AU" sz="3200" dirty="0">
                <a:solidFill>
                  <a:schemeClr val="bg1"/>
                </a:solidFill>
                <a:effectLst/>
              </a:rPr>
              <a:t>in the unity of the Holy Spirit,</a:t>
            </a:r>
          </a:p>
          <a:p>
            <a:r>
              <a:rPr lang="en-AU" sz="3200" dirty="0">
                <a:solidFill>
                  <a:schemeClr val="bg1"/>
                </a:solidFill>
              </a:rPr>
              <a:t>all glory and honour is yours,</a:t>
            </a:r>
          </a:p>
          <a:p>
            <a:r>
              <a:rPr lang="en-AU" sz="3200" dirty="0">
                <a:solidFill>
                  <a:schemeClr val="bg1"/>
                </a:solidFill>
              </a:rPr>
              <a:t>for ever and ever.</a:t>
            </a:r>
          </a:p>
          <a:p>
            <a:endParaRPr lang="en-AU" sz="1000" b="1" dirty="0">
              <a:solidFill>
                <a:schemeClr val="bg1"/>
              </a:solidFill>
              <a:effectLst/>
            </a:endParaRPr>
          </a:p>
          <a:p>
            <a:r>
              <a:rPr lang="en-AU" sz="3200" b="1" dirty="0">
                <a:solidFill>
                  <a:schemeClr val="bg1"/>
                </a:solidFill>
                <a:effectLst/>
              </a:rPr>
              <a:t>All:	AMEN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9552" y="180000"/>
            <a:ext cx="8388448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3568" y="1052736"/>
            <a:ext cx="8208232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591298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45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THE LORD’S PRAYER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7C6DDB-F62B-4DD2-9DE2-B025DFA0EC25}"/>
              </a:ext>
            </a:extLst>
          </p:cNvPr>
          <p:cNvSpPr/>
          <p:nvPr/>
        </p:nvSpPr>
        <p:spPr>
          <a:xfrm>
            <a:off x="2619164" y="671691"/>
            <a:ext cx="6858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>
                <a:solidFill>
                  <a:schemeClr val="bg1"/>
                </a:solidFill>
              </a:rPr>
              <a:t>Our Father, Who art in heaven</a:t>
            </a:r>
          </a:p>
          <a:p>
            <a:pPr lvl="0"/>
            <a:r>
              <a:rPr lang="en-AU" sz="3600" b="1" dirty="0">
                <a:solidFill>
                  <a:schemeClr val="bg1"/>
                </a:solidFill>
              </a:rPr>
              <a:t>Hallowed be Thy Name;</a:t>
            </a:r>
          </a:p>
          <a:p>
            <a:pPr lvl="0"/>
            <a:r>
              <a:rPr lang="en-AU" sz="3600" b="1" dirty="0">
                <a:solidFill>
                  <a:schemeClr val="bg1"/>
                </a:solidFill>
              </a:rPr>
              <a:t>Thy kingdom come,</a:t>
            </a:r>
          </a:p>
          <a:p>
            <a:pPr lvl="0"/>
            <a:r>
              <a:rPr lang="en-AU" sz="3600" b="1" dirty="0">
                <a:solidFill>
                  <a:schemeClr val="bg1"/>
                </a:solidFill>
              </a:rPr>
              <a:t>Thy will be done,</a:t>
            </a:r>
          </a:p>
          <a:p>
            <a:pPr lvl="0"/>
            <a:r>
              <a:rPr lang="en-AU" sz="3600" b="1" dirty="0">
                <a:solidFill>
                  <a:schemeClr val="bg1"/>
                </a:solidFill>
              </a:rPr>
              <a:t>on earth as it is in heaven.</a:t>
            </a:r>
          </a:p>
          <a:p>
            <a:pPr lvl="0"/>
            <a:r>
              <a:rPr lang="en-AU" sz="3600" b="1" dirty="0">
                <a:solidFill>
                  <a:schemeClr val="bg1"/>
                </a:solidFill>
              </a:rPr>
              <a:t>Give us this day our daily bread,</a:t>
            </a:r>
          </a:p>
          <a:p>
            <a:pPr lvl="0"/>
            <a:r>
              <a:rPr lang="en-AU" sz="3600" b="1" dirty="0">
                <a:solidFill>
                  <a:schemeClr val="bg1"/>
                </a:solidFill>
              </a:rPr>
              <a:t>and forgive us our trespasses,</a:t>
            </a:r>
          </a:p>
          <a:p>
            <a:pPr lvl="0"/>
            <a:r>
              <a:rPr lang="en-AU" sz="3600" b="1" dirty="0">
                <a:solidFill>
                  <a:schemeClr val="bg1"/>
                </a:solidFill>
              </a:rPr>
              <a:t>as we forgive those who trespass against us;</a:t>
            </a:r>
          </a:p>
          <a:p>
            <a:pPr lvl="0"/>
            <a:r>
              <a:rPr lang="en-AU" sz="3600" b="1" dirty="0">
                <a:solidFill>
                  <a:schemeClr val="bg1"/>
                </a:solidFill>
              </a:rPr>
              <a:t>and lead us not into temptation,</a:t>
            </a:r>
          </a:p>
          <a:p>
            <a:pPr lvl="0"/>
            <a:r>
              <a:rPr lang="en-AU" sz="3600" b="1" dirty="0">
                <a:solidFill>
                  <a:schemeClr val="bg1"/>
                </a:solidFill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109E69-A9DA-400C-8D5F-C4CB31FBEBCC}"/>
              </a:ext>
            </a:extLst>
          </p:cNvPr>
          <p:cNvSpPr/>
          <p:nvPr/>
        </p:nvSpPr>
        <p:spPr>
          <a:xfrm>
            <a:off x="2699792" y="76470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>
                <a:solidFill>
                  <a:schemeClr val="bg1"/>
                </a:solidFill>
              </a:rPr>
              <a:t>Celebrant: </a:t>
            </a:r>
          </a:p>
          <a:p>
            <a:pPr lvl="0"/>
            <a:r>
              <a:rPr lang="en-AU" sz="4000" b="1" dirty="0">
                <a:solidFill>
                  <a:schemeClr val="bg1"/>
                </a:solidFill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52F8FC-53C7-4B4F-B3B0-5AEB0493C6B5}"/>
              </a:ext>
            </a:extLst>
          </p:cNvPr>
          <p:cNvSpPr/>
          <p:nvPr/>
        </p:nvSpPr>
        <p:spPr>
          <a:xfrm>
            <a:off x="2699792" y="2996952"/>
            <a:ext cx="6597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>
                <a:solidFill>
                  <a:schemeClr val="bg1"/>
                </a:solidFill>
              </a:rPr>
              <a:t>All: </a:t>
            </a:r>
          </a:p>
          <a:p>
            <a:pPr lvl="0"/>
            <a:r>
              <a:rPr lang="en-AU" sz="4000" b="1" dirty="0">
                <a:solidFill>
                  <a:schemeClr val="bg1"/>
                </a:solidFill>
              </a:rPr>
              <a:t>For the kingdom, the power and the glory are yours, now and for ever.</a:t>
            </a:r>
          </a:p>
        </p:txBody>
      </p:sp>
    </p:spTree>
    <p:extLst>
      <p:ext uri="{BB962C8B-B14F-4D97-AF65-F5344CB8AC3E}">
        <p14:creationId xmlns:p14="http://schemas.microsoft.com/office/powerpoint/2010/main" val="625714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727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SIGN OF PEACE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90550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The peace of the Lord be with you always.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All:	AND WITH YOUR SPIRIT.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AU" sz="3200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</a:rPr>
              <a:t>Let us offer each other the sign of peace.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BREAKING OF THE BREAD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44136"/>
            <a:ext cx="61206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Lamb of God, you take away the sins of the world: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Have mercy on us. </a:t>
            </a:r>
          </a:p>
          <a:p>
            <a:endParaRPr lang="en-AU" sz="2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Lamb of God, you take away the sins of the world: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Have mercy on us.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Lamb of God, you take away the sins of the world: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Grant us peace.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COMMUNION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20688"/>
            <a:ext cx="612068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Behold the Lamb of God,</a:t>
            </a:r>
          </a:p>
          <a:p>
            <a:r>
              <a:rPr lang="en-US" sz="3200" dirty="0">
                <a:solidFill>
                  <a:schemeClr val="bg1"/>
                </a:solidFill>
              </a:rPr>
              <a:t>Behold him who takes away the sins of the world.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Blessed are those who are called to the supper of the Lamb.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All:	</a:t>
            </a:r>
            <a:r>
              <a:rPr lang="en-US" sz="3200" b="1" cap="all" dirty="0">
                <a:solidFill>
                  <a:schemeClr val="bg1"/>
                </a:solidFill>
              </a:rPr>
              <a:t>Lord, </a:t>
            </a:r>
            <a:br>
              <a:rPr lang="en-US" sz="3200" b="1" cap="all" dirty="0">
                <a:solidFill>
                  <a:schemeClr val="bg1"/>
                </a:solidFill>
              </a:rPr>
            </a:br>
            <a:r>
              <a:rPr lang="en-US" sz="3200" b="1" cap="all" dirty="0">
                <a:solidFill>
                  <a:schemeClr val="bg1"/>
                </a:solidFill>
              </a:rPr>
              <a:t>	I am not worthy that 	you should enter under 	my roof,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AU" sz="3200" b="1" cap="all" dirty="0">
                <a:solidFill>
                  <a:schemeClr val="bg1"/>
                </a:solidFill>
              </a:rPr>
              <a:t>	but only say the word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AU" sz="3200" b="1" cap="all" dirty="0">
                <a:solidFill>
                  <a:schemeClr val="bg1"/>
                </a:solidFill>
              </a:rPr>
              <a:t>	and my soul shall be 	healed.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27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5912986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07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9336" y="1052736"/>
            <a:ext cx="8532464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91298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18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604472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5912986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9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59129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1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912986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24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8602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543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5912986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064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91298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526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5912986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125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59129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697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5498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CONCLUDING RITE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59285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The Lord be with you.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All:	AND WITH YOUR SPIRIT.</a:t>
            </a: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</a:rPr>
              <a:t>Go ................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AU" sz="3200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All:	THANKS BE TO GOD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912986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1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INTRODUCTORY RITES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In the name of the Father, </a:t>
            </a:r>
          </a:p>
          <a:p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and of the Son, </a:t>
            </a:r>
          </a:p>
          <a:p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and of the Holy Spirit.</a:t>
            </a:r>
          </a:p>
          <a:p>
            <a:endParaRPr lang="en-AU" sz="3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All: 	AMEN</a:t>
            </a:r>
          </a:p>
          <a:p>
            <a:endParaRPr lang="en-AU" sz="32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91298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31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5912986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14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86025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200" y="5912986"/>
            <a:ext cx="900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  (Insert Details Here)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887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987824" y="2382560"/>
            <a:ext cx="56886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cap="all" dirty="0">
                <a:solidFill>
                  <a:schemeClr val="bg1"/>
                </a:solidFill>
                <a:latin typeface="Calibri" pitchFamily="34" charset="0"/>
              </a:rPr>
              <a:t>fourth Sunday of lent</a:t>
            </a:r>
            <a:endParaRPr lang="en-AU" sz="4500" b="1" cap="all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Sunday 10</a:t>
            </a:r>
            <a:r>
              <a:rPr lang="en-AU" sz="4000" baseline="30000" dirty="0">
                <a:solidFill>
                  <a:schemeClr val="bg1"/>
                </a:solidFill>
                <a:latin typeface="Calibri" pitchFamily="34" charset="0"/>
              </a:rPr>
              <a:t>th </a:t>
            </a:r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March, 2024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40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166843"/>
            <a:ext cx="6120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I confess to almighty God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and to you, my brothers and sisters,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that I have greatly sinned,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in my thoughts and in my words,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in what I have done and what I have failed to do,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through my fault, through my fault,  through my most grievous fault;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therefore I ask blessed </a:t>
            </a:r>
            <a:br>
              <a:rPr lang="en-AU" sz="28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Mary ever-Virgin,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all the Angels and Saints,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and you, my brothers and sisters,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to pray for me to the Lord our God.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2074783"/>
            <a:ext cx="61206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May almighty God have mercy </a:t>
            </a:r>
          </a:p>
          <a:p>
            <a:pPr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on us,</a:t>
            </a:r>
            <a:endParaRPr lang="en-AU" sz="3200" dirty="0">
              <a:solidFill>
                <a:schemeClr val="bg1"/>
              </a:solidFill>
            </a:endParaRPr>
          </a:p>
          <a:p>
            <a:pPr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forgive us our sins,</a:t>
            </a:r>
            <a:endParaRPr lang="en-AU" sz="3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and bring us to everlasting life.</a:t>
            </a:r>
          </a:p>
          <a:p>
            <a:pPr>
              <a:tabLst>
                <a:tab pos="898525" algn="l"/>
              </a:tabLst>
            </a:pPr>
            <a:r>
              <a:rPr lang="en-GB" sz="3200" b="1" dirty="0">
                <a:solidFill>
                  <a:schemeClr val="bg1"/>
                </a:solidFill>
              </a:rPr>
              <a:t>All: 	AMEN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2288</Words>
  <Application>Microsoft Office PowerPoint</Application>
  <PresentationFormat>On-screen Show (4:3)</PresentationFormat>
  <Paragraphs>288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98</cp:revision>
  <dcterms:created xsi:type="dcterms:W3CDTF">2011-11-21T04:52:32Z</dcterms:created>
  <dcterms:modified xsi:type="dcterms:W3CDTF">2024-02-07T22:25:41Z</dcterms:modified>
</cp:coreProperties>
</file>