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7" r:id="rId3"/>
    <p:sldMasterId id="2147483692" r:id="rId4"/>
    <p:sldMasterId id="2147483724" r:id="rId5"/>
    <p:sldMasterId id="2147483738" r:id="rId6"/>
    <p:sldMasterId id="2147483751" r:id="rId7"/>
    <p:sldMasterId id="2147483765" r:id="rId8"/>
    <p:sldMasterId id="2147483780" r:id="rId9"/>
    <p:sldMasterId id="2147483794" r:id="rId10"/>
    <p:sldMasterId id="2147483808" r:id="rId11"/>
  </p:sldMasterIdLst>
  <p:sldIdLst>
    <p:sldId id="323" r:id="rId12"/>
    <p:sldId id="487" r:id="rId13"/>
    <p:sldId id="729" r:id="rId14"/>
    <p:sldId id="728" r:id="rId15"/>
    <p:sldId id="727" r:id="rId16"/>
    <p:sldId id="726" r:id="rId17"/>
    <p:sldId id="261" r:id="rId18"/>
    <p:sldId id="360" r:id="rId19"/>
    <p:sldId id="262" r:id="rId20"/>
    <p:sldId id="488" r:id="rId21"/>
    <p:sldId id="263" r:id="rId22"/>
    <p:sldId id="730" r:id="rId23"/>
    <p:sldId id="321" r:id="rId24"/>
    <p:sldId id="489" r:id="rId25"/>
    <p:sldId id="322" r:id="rId26"/>
    <p:sldId id="361" r:id="rId27"/>
    <p:sldId id="271" r:id="rId28"/>
    <p:sldId id="272" r:id="rId29"/>
    <p:sldId id="273" r:id="rId30"/>
    <p:sldId id="274" r:id="rId31"/>
    <p:sldId id="275" r:id="rId32"/>
    <p:sldId id="276" r:id="rId33"/>
    <p:sldId id="362" r:id="rId34"/>
    <p:sldId id="278" r:id="rId35"/>
    <p:sldId id="731" r:id="rId36"/>
    <p:sldId id="279" r:id="rId37"/>
    <p:sldId id="732" r:id="rId38"/>
    <p:sldId id="733" r:id="rId39"/>
    <p:sldId id="734" r:id="rId40"/>
    <p:sldId id="735" r:id="rId41"/>
    <p:sldId id="736" r:id="rId42"/>
    <p:sldId id="737" r:id="rId43"/>
    <p:sldId id="379" r:id="rId44"/>
    <p:sldId id="738" r:id="rId45"/>
    <p:sldId id="739" r:id="rId46"/>
    <p:sldId id="743" r:id="rId47"/>
    <p:sldId id="742" r:id="rId48"/>
    <p:sldId id="741" r:id="rId49"/>
    <p:sldId id="740" r:id="rId50"/>
    <p:sldId id="364" r:id="rId51"/>
    <p:sldId id="747" r:id="rId52"/>
    <p:sldId id="746" r:id="rId53"/>
    <p:sldId id="745" r:id="rId54"/>
    <p:sldId id="744" r:id="rId55"/>
    <p:sldId id="365" r:id="rId56"/>
    <p:sldId id="287" r:id="rId57"/>
    <p:sldId id="492" r:id="rId58"/>
    <p:sldId id="366" r:id="rId59"/>
    <p:sldId id="289" r:id="rId60"/>
    <p:sldId id="367" r:id="rId61"/>
    <p:sldId id="291" r:id="rId62"/>
    <p:sldId id="292" r:id="rId63"/>
    <p:sldId id="293" r:id="rId64"/>
    <p:sldId id="368" r:id="rId65"/>
    <p:sldId id="294" r:id="rId66"/>
    <p:sldId id="298" r:id="rId67"/>
    <p:sldId id="503" r:id="rId68"/>
    <p:sldId id="370" r:id="rId69"/>
    <p:sldId id="295" r:id="rId70"/>
    <p:sldId id="296" r:id="rId71"/>
    <p:sldId id="505" r:id="rId72"/>
    <p:sldId id="297" r:id="rId73"/>
    <p:sldId id="506" r:id="rId74"/>
    <p:sldId id="371" r:id="rId75"/>
    <p:sldId id="750" r:id="rId76"/>
    <p:sldId id="749" r:id="rId77"/>
    <p:sldId id="748" r:id="rId78"/>
    <p:sldId id="722" r:id="rId79"/>
    <p:sldId id="374" r:id="rId80"/>
    <p:sldId id="754" r:id="rId81"/>
    <p:sldId id="753" r:id="rId82"/>
    <p:sldId id="752" r:id="rId83"/>
    <p:sldId id="751" r:id="rId84"/>
    <p:sldId id="375" r:id="rId85"/>
    <p:sldId id="310" r:id="rId86"/>
    <p:sldId id="758" r:id="rId87"/>
    <p:sldId id="757" r:id="rId88"/>
    <p:sldId id="756" r:id="rId89"/>
    <p:sldId id="755" r:id="rId90"/>
    <p:sldId id="315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1800"/>
    <a:srgbClr val="003300"/>
    <a:srgbClr val="333300"/>
    <a:srgbClr val="66FF33"/>
    <a:srgbClr val="33CC33"/>
    <a:srgbClr val="008000"/>
    <a:srgbClr val="6699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CE752-3591-4F26-BCAA-2D130A3BD8D3}" v="74" dt="2024-04-11T05:11:05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9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23BCE752-3591-4F26-BCAA-2D130A3BD8D3}"/>
    <pc:docChg chg="undo custSel addSld delSld modSld delMainMaster">
      <pc:chgData name="Quakers Hill Parish" userId="654315b0-35d7-4124-99ab-33b305b33ffd" providerId="ADAL" clId="{23BCE752-3591-4F26-BCAA-2D130A3BD8D3}" dt="2024-04-11T05:15:53.980" v="149" actId="1076"/>
      <pc:docMkLst>
        <pc:docMk/>
      </pc:docMkLst>
      <pc:sldChg chg="del">
        <pc:chgData name="Quakers Hill Parish" userId="654315b0-35d7-4124-99ab-33b305b33ffd" providerId="ADAL" clId="{23BCE752-3591-4F26-BCAA-2D130A3BD8D3}" dt="2024-04-11T04:51:26.903" v="31" actId="47"/>
        <pc:sldMkLst>
          <pc:docMk/>
          <pc:sldMk cId="119157939" sldId="257"/>
        </pc:sldMkLst>
      </pc:sldChg>
      <pc:sldChg chg="del">
        <pc:chgData name="Quakers Hill Parish" userId="654315b0-35d7-4124-99ab-33b305b33ffd" providerId="ADAL" clId="{23BCE752-3591-4F26-BCAA-2D130A3BD8D3}" dt="2024-04-11T04:51:59.907" v="35" actId="47"/>
        <pc:sldMkLst>
          <pc:docMk/>
          <pc:sldMk cId="1561660390" sldId="261"/>
        </pc:sldMkLst>
      </pc:sldChg>
      <pc:sldChg chg="modSp del mod">
        <pc:chgData name="Quakers Hill Parish" userId="654315b0-35d7-4124-99ab-33b305b33ffd" providerId="ADAL" clId="{23BCE752-3591-4F26-BCAA-2D130A3BD8D3}" dt="2024-04-11T05:12:11.759" v="139" actId="255"/>
        <pc:sldMkLst>
          <pc:docMk/>
          <pc:sldMk cId="3937607769" sldId="262"/>
        </pc:sldMkLst>
        <pc:spChg chg="mod">
          <ac:chgData name="Quakers Hill Parish" userId="654315b0-35d7-4124-99ab-33b305b33ffd" providerId="ADAL" clId="{23BCE752-3591-4F26-BCAA-2D130A3BD8D3}" dt="2024-04-11T05:12:11.759" v="139" actId="255"/>
          <ac:spMkLst>
            <pc:docMk/>
            <pc:sldMk cId="3937607769" sldId="262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23BCE752-3591-4F26-BCAA-2D130A3BD8D3}" dt="2024-04-11T05:14:39.154" v="148" actId="20577"/>
        <pc:sldMkLst>
          <pc:docMk/>
          <pc:sldMk cId="3544767924" sldId="263"/>
        </pc:sldMkLst>
        <pc:spChg chg="mod">
          <ac:chgData name="Quakers Hill Parish" userId="654315b0-35d7-4124-99ab-33b305b33ffd" providerId="ADAL" clId="{23BCE752-3591-4F26-BCAA-2D130A3BD8D3}" dt="2024-04-11T05:14:39.154" v="148" actId="20577"/>
          <ac:spMkLst>
            <pc:docMk/>
            <pc:sldMk cId="3544767924" sldId="263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23BCE752-3591-4F26-BCAA-2D130A3BD8D3}" dt="2024-04-11T04:52:09.924" v="38" actId="47"/>
        <pc:sldMkLst>
          <pc:docMk/>
          <pc:sldMk cId="2717523881" sldId="264"/>
        </pc:sldMkLst>
      </pc:sldChg>
      <pc:sldChg chg="modSp mod setBg">
        <pc:chgData name="Quakers Hill Parish" userId="654315b0-35d7-4124-99ab-33b305b33ffd" providerId="ADAL" clId="{23BCE752-3591-4F26-BCAA-2D130A3BD8D3}" dt="2024-04-11T04:53:20.017" v="44" actId="255"/>
        <pc:sldMkLst>
          <pc:docMk/>
          <pc:sldMk cId="2575721258" sldId="271"/>
        </pc:sldMkLst>
        <pc:spChg chg="mod">
          <ac:chgData name="Quakers Hill Parish" userId="654315b0-35d7-4124-99ab-33b305b33ffd" providerId="ADAL" clId="{23BCE752-3591-4F26-BCAA-2D130A3BD8D3}" dt="2024-04-11T04:53:20.017" v="44" actId="255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BCE752-3591-4F26-BCAA-2D130A3BD8D3}" dt="2024-04-11T04:53:53.880" v="50" actId="1076"/>
        <pc:sldMkLst>
          <pc:docMk/>
          <pc:sldMk cId="3534440998" sldId="272"/>
        </pc:sldMkLst>
        <pc:spChg chg="mod">
          <ac:chgData name="Quakers Hill Parish" userId="654315b0-35d7-4124-99ab-33b305b33ffd" providerId="ADAL" clId="{23BCE752-3591-4F26-BCAA-2D130A3BD8D3}" dt="2024-04-11T04:53:53.880" v="50" actId="1076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BCE752-3591-4F26-BCAA-2D130A3BD8D3}" dt="2024-04-11T04:54:14.885" v="54" actId="14100"/>
        <pc:sldMkLst>
          <pc:docMk/>
          <pc:sldMk cId="269181385" sldId="273"/>
        </pc:sldMkLst>
        <pc:spChg chg="mod">
          <ac:chgData name="Quakers Hill Parish" userId="654315b0-35d7-4124-99ab-33b305b33ffd" providerId="ADAL" clId="{23BCE752-3591-4F26-BCAA-2D130A3BD8D3}" dt="2024-04-11T04:54:14.885" v="54" actId="14100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BCE752-3591-4F26-BCAA-2D130A3BD8D3}" dt="2024-04-11T04:54:40.553" v="58" actId="255"/>
        <pc:sldMkLst>
          <pc:docMk/>
          <pc:sldMk cId="3122992743" sldId="274"/>
        </pc:sldMkLst>
        <pc:spChg chg="mod">
          <ac:chgData name="Quakers Hill Parish" userId="654315b0-35d7-4124-99ab-33b305b33ffd" providerId="ADAL" clId="{23BCE752-3591-4F26-BCAA-2D130A3BD8D3}" dt="2024-04-11T04:54:40.553" v="58" actId="255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23BCE752-3591-4F26-BCAA-2D130A3BD8D3}" dt="2024-04-11T04:55:19.417" v="59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23BCE752-3591-4F26-BCAA-2D130A3BD8D3}" dt="2024-04-11T04:55:34.132" v="62" actId="255"/>
        <pc:sldMkLst>
          <pc:docMk/>
          <pc:sldMk cId="838244830" sldId="276"/>
        </pc:sldMkLst>
        <pc:spChg chg="mod">
          <ac:chgData name="Quakers Hill Parish" userId="654315b0-35d7-4124-99ab-33b305b33ffd" providerId="ADAL" clId="{23BCE752-3591-4F26-BCAA-2D130A3BD8D3}" dt="2024-04-11T04:55:34.132" v="62" actId="255"/>
          <ac:spMkLst>
            <pc:docMk/>
            <pc:sldMk cId="838244830" sldId="276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23BCE752-3591-4F26-BCAA-2D130A3BD8D3}" dt="2024-04-11T05:15:53.980" v="149" actId="1076"/>
        <pc:sldMkLst>
          <pc:docMk/>
          <pc:sldMk cId="2556344889" sldId="278"/>
        </pc:sldMkLst>
        <pc:spChg chg="mod">
          <ac:chgData name="Quakers Hill Parish" userId="654315b0-35d7-4124-99ab-33b305b33ffd" providerId="ADAL" clId="{23BCE752-3591-4F26-BCAA-2D130A3BD8D3}" dt="2024-04-11T05:15:53.980" v="149" actId="1076"/>
          <ac:spMkLst>
            <pc:docMk/>
            <pc:sldMk cId="2556344889" sldId="278"/>
            <ac:spMk id="5" creationId="{0B9E51B0-EB8D-4F04-A682-B127B2856B9B}"/>
          </ac:spMkLst>
        </pc:spChg>
      </pc:sldChg>
      <pc:sldChg chg="del">
        <pc:chgData name="Quakers Hill Parish" userId="654315b0-35d7-4124-99ab-33b305b33ffd" providerId="ADAL" clId="{23BCE752-3591-4F26-BCAA-2D130A3BD8D3}" dt="2024-04-11T04:56:06.584" v="64" actId="47"/>
        <pc:sldMkLst>
          <pc:docMk/>
          <pc:sldMk cId="3916099627" sldId="279"/>
        </pc:sldMkLst>
      </pc:sldChg>
      <pc:sldChg chg="del">
        <pc:chgData name="Quakers Hill Parish" userId="654315b0-35d7-4124-99ab-33b305b33ffd" providerId="ADAL" clId="{23BCE752-3591-4F26-BCAA-2D130A3BD8D3}" dt="2024-04-11T05:00:27.406" v="86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23BCE752-3591-4F26-BCAA-2D130A3BD8D3}" dt="2024-04-11T05:00:59.267" v="87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23BCE752-3591-4F26-BCAA-2D130A3BD8D3}" dt="2024-04-11T05:01:08.685" v="88" actId="47"/>
        <pc:sldMkLst>
          <pc:docMk/>
          <pc:sldMk cId="3582638356" sldId="293"/>
        </pc:sldMkLst>
      </pc:sldChg>
      <pc:sldChg chg="modSp del mod">
        <pc:chgData name="Quakers Hill Parish" userId="654315b0-35d7-4124-99ab-33b305b33ffd" providerId="ADAL" clId="{23BCE752-3591-4F26-BCAA-2D130A3BD8D3}" dt="2024-04-11T05:04:22.555" v="101" actId="20577"/>
        <pc:sldMkLst>
          <pc:docMk/>
          <pc:sldMk cId="413102633" sldId="294"/>
        </pc:sldMkLst>
        <pc:spChg chg="mod">
          <ac:chgData name="Quakers Hill Parish" userId="654315b0-35d7-4124-99ab-33b305b33ffd" providerId="ADAL" clId="{23BCE752-3591-4F26-BCAA-2D130A3BD8D3}" dt="2024-04-11T05:04:22.555" v="101" actId="20577"/>
          <ac:spMkLst>
            <pc:docMk/>
            <pc:sldMk cId="413102633" sldId="29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23BCE752-3591-4F26-BCAA-2D130A3BD8D3}" dt="2024-04-11T05:06:25.892" v="108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23BCE752-3591-4F26-BCAA-2D130A3BD8D3}" dt="2024-04-11T05:05:49.773" v="106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23BCE752-3591-4F26-BCAA-2D130A3BD8D3}" dt="2024-04-11T05:05:51.150" v="107" actId="47"/>
        <pc:sldMkLst>
          <pc:docMk/>
          <pc:sldMk cId="4163878842" sldId="297"/>
        </pc:sldMkLst>
      </pc:sldChg>
      <pc:sldChg chg="modSp del mod">
        <pc:chgData name="Quakers Hill Parish" userId="654315b0-35d7-4124-99ab-33b305b33ffd" providerId="ADAL" clId="{23BCE752-3591-4F26-BCAA-2D130A3BD8D3}" dt="2024-04-11T05:04:39.822" v="103" actId="255"/>
        <pc:sldMkLst>
          <pc:docMk/>
          <pc:sldMk cId="2940456509" sldId="298"/>
        </pc:sldMkLst>
        <pc:spChg chg="mod">
          <ac:chgData name="Quakers Hill Parish" userId="654315b0-35d7-4124-99ab-33b305b33ffd" providerId="ADAL" clId="{23BCE752-3591-4F26-BCAA-2D130A3BD8D3}" dt="2024-04-11T05:04:39.822" v="103" actId="255"/>
          <ac:spMkLst>
            <pc:docMk/>
            <pc:sldMk cId="2940456509" sldId="298"/>
            <ac:spMk id="3" creationId="{E50E606D-8E2A-4040-95FC-74FCC4E15B32}"/>
          </ac:spMkLst>
        </pc:spChg>
      </pc:sldChg>
      <pc:sldChg chg="modSp del mod">
        <pc:chgData name="Quakers Hill Parish" userId="654315b0-35d7-4124-99ab-33b305b33ffd" providerId="ADAL" clId="{23BCE752-3591-4F26-BCAA-2D130A3BD8D3}" dt="2024-04-11T05:10:09.809" v="128" actId="14100"/>
        <pc:sldMkLst>
          <pc:docMk/>
          <pc:sldMk cId="1092170236" sldId="310"/>
        </pc:sldMkLst>
        <pc:spChg chg="mod">
          <ac:chgData name="Quakers Hill Parish" userId="654315b0-35d7-4124-99ab-33b305b33ffd" providerId="ADAL" clId="{23BCE752-3591-4F26-BCAA-2D130A3BD8D3}" dt="2024-04-11T05:10:09.809" v="128" actId="14100"/>
          <ac:spMkLst>
            <pc:docMk/>
            <pc:sldMk cId="1092170236" sldId="310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23BCE752-3591-4F26-BCAA-2D130A3BD8D3}" dt="2024-04-11T05:11:05.712" v="135"/>
        <pc:sldMkLst>
          <pc:docMk/>
          <pc:sldMk cId="2348843878" sldId="315"/>
        </pc:sldMkLst>
        <pc:spChg chg="mod">
          <ac:chgData name="Quakers Hill Parish" userId="654315b0-35d7-4124-99ab-33b305b33ffd" providerId="ADAL" clId="{23BCE752-3591-4F26-BCAA-2D130A3BD8D3}" dt="2024-04-11T05:10:58.903" v="134" actId="207"/>
          <ac:spMkLst>
            <pc:docMk/>
            <pc:sldMk cId="2348843878" sldId="315"/>
            <ac:spMk id="5" creationId="{00000000-0000-0000-0000-000000000000}"/>
          </ac:spMkLst>
        </pc:spChg>
        <pc:spChg chg="mod">
          <ac:chgData name="Quakers Hill Parish" userId="654315b0-35d7-4124-99ab-33b305b33ffd" providerId="ADAL" clId="{23BCE752-3591-4F26-BCAA-2D130A3BD8D3}" dt="2024-04-11T05:10:55.579" v="133" actId="207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23BCE752-3591-4F26-BCAA-2D130A3BD8D3}" dt="2024-04-11T04:52:10.270" v="39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23BCE752-3591-4F26-BCAA-2D130A3BD8D3}" dt="2024-04-11T04:52:11.028" v="40" actId="47"/>
        <pc:sldMkLst>
          <pc:docMk/>
          <pc:sldMk cId="3802545817" sldId="322"/>
        </pc:sldMkLst>
      </pc:sldChg>
      <pc:sldChg chg="delSp modSp mod setBg">
        <pc:chgData name="Quakers Hill Parish" userId="654315b0-35d7-4124-99ab-33b305b33ffd" providerId="ADAL" clId="{23BCE752-3591-4F26-BCAA-2D130A3BD8D3}" dt="2024-04-11T04:51:18.667" v="30"/>
        <pc:sldMkLst>
          <pc:docMk/>
          <pc:sldMk cId="0" sldId="323"/>
        </pc:sldMkLst>
        <pc:spChg chg="mod">
          <ac:chgData name="Quakers Hill Parish" userId="654315b0-35d7-4124-99ab-33b305b33ffd" providerId="ADAL" clId="{23BCE752-3591-4F26-BCAA-2D130A3BD8D3}" dt="2024-04-11T04:50:57.684" v="27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BCE752-3591-4F26-BCAA-2D130A3BD8D3}" dt="2024-04-11T04:51:06.869" v="28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BCE752-3591-4F26-BCAA-2D130A3BD8D3}" dt="2024-04-11T04:51:09.753" v="29" actId="207"/>
          <ac:spMkLst>
            <pc:docMk/>
            <pc:sldMk cId="0" sldId="323"/>
            <ac:spMk id="4" creationId="{00000000-0000-0000-0000-000000000000}"/>
          </ac:spMkLst>
        </pc:spChg>
        <pc:spChg chg="del">
          <ac:chgData name="Quakers Hill Parish" userId="654315b0-35d7-4124-99ab-33b305b33ffd" providerId="ADAL" clId="{23BCE752-3591-4F26-BCAA-2D130A3BD8D3}" dt="2023-11-17T03:29:16.726" v="0" actId="478"/>
          <ac:spMkLst>
            <pc:docMk/>
            <pc:sldMk cId="0" sldId="323"/>
            <ac:spMk id="5" creationId="{791743E7-8F3E-4909-9E64-82AF3510C434}"/>
          </ac:spMkLst>
        </pc:spChg>
      </pc:sldChg>
      <pc:sldChg chg="del">
        <pc:chgData name="Quakers Hill Parish" userId="654315b0-35d7-4124-99ab-33b305b33ffd" providerId="ADAL" clId="{23BCE752-3591-4F26-BCAA-2D130A3BD8D3}" dt="2024-04-11T04:59:11.406" v="72" actId="47"/>
        <pc:sldMkLst>
          <pc:docMk/>
          <pc:sldMk cId="3994119093" sldId="355"/>
        </pc:sldMkLst>
      </pc:sldChg>
      <pc:sldChg chg="del">
        <pc:chgData name="Quakers Hill Parish" userId="654315b0-35d7-4124-99ab-33b305b33ffd" providerId="ADAL" clId="{23BCE752-3591-4F26-BCAA-2D130A3BD8D3}" dt="2024-04-11T04:59:11.736" v="73" actId="47"/>
        <pc:sldMkLst>
          <pc:docMk/>
          <pc:sldMk cId="2059068877" sldId="356"/>
        </pc:sldMkLst>
      </pc:sldChg>
      <pc:sldChg chg="del">
        <pc:chgData name="Quakers Hill Parish" userId="654315b0-35d7-4124-99ab-33b305b33ffd" providerId="ADAL" clId="{23BCE752-3591-4F26-BCAA-2D130A3BD8D3}" dt="2024-04-11T04:56:09.326" v="67" actId="47"/>
        <pc:sldMkLst>
          <pc:docMk/>
          <pc:sldMk cId="1286880014" sldId="363"/>
        </pc:sldMkLst>
      </pc:sldChg>
      <pc:sldChg chg="add del">
        <pc:chgData name="Quakers Hill Parish" userId="654315b0-35d7-4124-99ab-33b305b33ffd" providerId="ADAL" clId="{23BCE752-3591-4F26-BCAA-2D130A3BD8D3}" dt="2024-04-11T05:00:02.014" v="81" actId="47"/>
        <pc:sldMkLst>
          <pc:docMk/>
          <pc:sldMk cId="3246514161" sldId="364"/>
        </pc:sldMkLst>
      </pc:sldChg>
      <pc:sldChg chg="delSp modSp mod">
        <pc:chgData name="Quakers Hill Parish" userId="654315b0-35d7-4124-99ab-33b305b33ffd" providerId="ADAL" clId="{23BCE752-3591-4F26-BCAA-2D130A3BD8D3}" dt="2023-11-17T03:42:18.745" v="20" actId="14100"/>
        <pc:sldMkLst>
          <pc:docMk/>
          <pc:sldMk cId="3382225334" sldId="367"/>
        </pc:sldMkLst>
        <pc:spChg chg="del">
          <ac:chgData name="Quakers Hill Parish" userId="654315b0-35d7-4124-99ab-33b305b33ffd" providerId="ADAL" clId="{23BCE752-3591-4F26-BCAA-2D130A3BD8D3}" dt="2023-11-17T03:42:15.103" v="19" actId="478"/>
          <ac:spMkLst>
            <pc:docMk/>
            <pc:sldMk cId="3382225334" sldId="367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23BCE752-3591-4F26-BCAA-2D130A3BD8D3}" dt="2023-11-17T03:42:18.745" v="20" actId="14100"/>
          <ac:picMkLst>
            <pc:docMk/>
            <pc:sldMk cId="3382225334" sldId="367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23BCE752-3591-4F26-BCAA-2D130A3BD8D3}" dt="2024-04-11T05:01:42.537" v="91" actId="47"/>
        <pc:sldMkLst>
          <pc:docMk/>
          <pc:sldMk cId="1751381890" sldId="369"/>
        </pc:sldMkLst>
      </pc:sldChg>
      <pc:sldChg chg="del">
        <pc:chgData name="Quakers Hill Parish" userId="654315b0-35d7-4124-99ab-33b305b33ffd" providerId="ADAL" clId="{23BCE752-3591-4F26-BCAA-2D130A3BD8D3}" dt="2023-11-17T03:42:27.705" v="22" actId="47"/>
        <pc:sldMkLst>
          <pc:docMk/>
          <pc:sldMk cId="4251031353" sldId="372"/>
        </pc:sldMkLst>
      </pc:sldChg>
      <pc:sldChg chg="del">
        <pc:chgData name="Quakers Hill Parish" userId="654315b0-35d7-4124-99ab-33b305b33ffd" providerId="ADAL" clId="{23BCE752-3591-4F26-BCAA-2D130A3BD8D3}" dt="2023-11-17T03:42:27.311" v="21" actId="47"/>
        <pc:sldMkLst>
          <pc:docMk/>
          <pc:sldMk cId="2231751129" sldId="373"/>
        </pc:sldMkLst>
      </pc:sldChg>
      <pc:sldChg chg="del">
        <pc:chgData name="Quakers Hill Parish" userId="654315b0-35d7-4124-99ab-33b305b33ffd" providerId="ADAL" clId="{23BCE752-3591-4F26-BCAA-2D130A3BD8D3}" dt="2024-04-11T04:56:07.103" v="65" actId="47"/>
        <pc:sldMkLst>
          <pc:docMk/>
          <pc:sldMk cId="2778101624" sldId="378"/>
        </pc:sldMkLst>
      </pc:sldChg>
      <pc:sldChg chg="del">
        <pc:chgData name="Quakers Hill Parish" userId="654315b0-35d7-4124-99ab-33b305b33ffd" providerId="ADAL" clId="{23BCE752-3591-4F26-BCAA-2D130A3BD8D3}" dt="2024-04-11T04:56:07.796" v="66" actId="47"/>
        <pc:sldMkLst>
          <pc:docMk/>
          <pc:sldMk cId="1142337194" sldId="379"/>
        </pc:sldMkLst>
      </pc:sldChg>
      <pc:sldChg chg="del">
        <pc:chgData name="Quakers Hill Parish" userId="654315b0-35d7-4124-99ab-33b305b33ffd" providerId="ADAL" clId="{23BCE752-3591-4F26-BCAA-2D130A3BD8D3}" dt="2024-04-11T04:59:55.451" v="75" actId="47"/>
        <pc:sldMkLst>
          <pc:docMk/>
          <pc:sldMk cId="1043752521" sldId="380"/>
        </pc:sldMkLst>
      </pc:sldChg>
      <pc:sldChg chg="del">
        <pc:chgData name="Quakers Hill Parish" userId="654315b0-35d7-4124-99ab-33b305b33ffd" providerId="ADAL" clId="{23BCE752-3591-4F26-BCAA-2D130A3BD8D3}" dt="2024-04-11T04:51:27.155" v="32" actId="47"/>
        <pc:sldMkLst>
          <pc:docMk/>
          <pc:sldMk cId="399450099" sldId="381"/>
        </pc:sldMkLst>
      </pc:sldChg>
      <pc:sldChg chg="del">
        <pc:chgData name="Quakers Hill Parish" userId="654315b0-35d7-4124-99ab-33b305b33ffd" providerId="ADAL" clId="{23BCE752-3591-4F26-BCAA-2D130A3BD8D3}" dt="2024-04-11T04:51:27.437" v="33" actId="47"/>
        <pc:sldMkLst>
          <pc:docMk/>
          <pc:sldMk cId="3949966670" sldId="382"/>
        </pc:sldMkLst>
      </pc:sldChg>
      <pc:sldChg chg="del">
        <pc:chgData name="Quakers Hill Parish" userId="654315b0-35d7-4124-99ab-33b305b33ffd" providerId="ADAL" clId="{23BCE752-3591-4F26-BCAA-2D130A3BD8D3}" dt="2024-04-11T04:51:28.114" v="34" actId="47"/>
        <pc:sldMkLst>
          <pc:docMk/>
          <pc:sldMk cId="1029335180" sldId="383"/>
        </pc:sldMkLst>
      </pc:sldChg>
      <pc:sldChg chg="add del">
        <pc:chgData name="Quakers Hill Parish" userId="654315b0-35d7-4124-99ab-33b305b33ffd" providerId="ADAL" clId="{23BCE752-3591-4F26-BCAA-2D130A3BD8D3}" dt="2024-04-11T05:00:12.852" v="82" actId="47"/>
        <pc:sldMkLst>
          <pc:docMk/>
          <pc:sldMk cId="1178796063" sldId="384"/>
        </pc:sldMkLst>
      </pc:sldChg>
      <pc:sldChg chg="add del">
        <pc:chgData name="Quakers Hill Parish" userId="654315b0-35d7-4124-99ab-33b305b33ffd" providerId="ADAL" clId="{23BCE752-3591-4F26-BCAA-2D130A3BD8D3}" dt="2024-04-11T05:00:13.072" v="83" actId="47"/>
        <pc:sldMkLst>
          <pc:docMk/>
          <pc:sldMk cId="1361631070" sldId="385"/>
        </pc:sldMkLst>
      </pc:sldChg>
      <pc:sldChg chg="del">
        <pc:chgData name="Quakers Hill Parish" userId="654315b0-35d7-4124-99ab-33b305b33ffd" providerId="ADAL" clId="{23BCE752-3591-4F26-BCAA-2D130A3BD8D3}" dt="2024-04-11T05:00:13.261" v="84" actId="47"/>
        <pc:sldMkLst>
          <pc:docMk/>
          <pc:sldMk cId="3227652949" sldId="386"/>
        </pc:sldMkLst>
      </pc:sldChg>
      <pc:sldChg chg="del">
        <pc:chgData name="Quakers Hill Parish" userId="654315b0-35d7-4124-99ab-33b305b33ffd" providerId="ADAL" clId="{23BCE752-3591-4F26-BCAA-2D130A3BD8D3}" dt="2024-04-11T05:00:13.465" v="85" actId="47"/>
        <pc:sldMkLst>
          <pc:docMk/>
          <pc:sldMk cId="1642313089" sldId="387"/>
        </pc:sldMkLst>
      </pc:sldChg>
      <pc:sldChg chg="del">
        <pc:chgData name="Quakers Hill Parish" userId="654315b0-35d7-4124-99ab-33b305b33ffd" providerId="ADAL" clId="{23BCE752-3591-4F26-BCAA-2D130A3BD8D3}" dt="2024-04-11T05:08:28.908" v="109" actId="47"/>
        <pc:sldMkLst>
          <pc:docMk/>
          <pc:sldMk cId="4094107528" sldId="388"/>
        </pc:sldMkLst>
      </pc:sldChg>
      <pc:sldChg chg="del">
        <pc:chgData name="Quakers Hill Parish" userId="654315b0-35d7-4124-99ab-33b305b33ffd" providerId="ADAL" clId="{23BCE752-3591-4F26-BCAA-2D130A3BD8D3}" dt="2024-04-11T05:08:29.222" v="110" actId="47"/>
        <pc:sldMkLst>
          <pc:docMk/>
          <pc:sldMk cId="3458869413" sldId="389"/>
        </pc:sldMkLst>
      </pc:sldChg>
      <pc:sldChg chg="del">
        <pc:chgData name="Quakers Hill Parish" userId="654315b0-35d7-4124-99ab-33b305b33ffd" providerId="ADAL" clId="{23BCE752-3591-4F26-BCAA-2D130A3BD8D3}" dt="2024-04-11T05:08:29.678" v="111" actId="47"/>
        <pc:sldMkLst>
          <pc:docMk/>
          <pc:sldMk cId="1250653316" sldId="390"/>
        </pc:sldMkLst>
      </pc:sldChg>
      <pc:sldChg chg="del">
        <pc:chgData name="Quakers Hill Parish" userId="654315b0-35d7-4124-99ab-33b305b33ffd" providerId="ADAL" clId="{23BCE752-3591-4F26-BCAA-2D130A3BD8D3}" dt="2024-04-11T05:08:30.512" v="112" actId="47"/>
        <pc:sldMkLst>
          <pc:docMk/>
          <pc:sldMk cId="1713229743" sldId="391"/>
        </pc:sldMkLst>
      </pc:sldChg>
      <pc:sldChg chg="del">
        <pc:chgData name="Quakers Hill Parish" userId="654315b0-35d7-4124-99ab-33b305b33ffd" providerId="ADAL" clId="{23BCE752-3591-4F26-BCAA-2D130A3BD8D3}" dt="2024-04-11T05:08:45.083" v="113" actId="47"/>
        <pc:sldMkLst>
          <pc:docMk/>
          <pc:sldMk cId="1210592687" sldId="392"/>
        </pc:sldMkLst>
      </pc:sldChg>
      <pc:sldChg chg="del">
        <pc:chgData name="Quakers Hill Parish" userId="654315b0-35d7-4124-99ab-33b305b33ffd" providerId="ADAL" clId="{23BCE752-3591-4F26-BCAA-2D130A3BD8D3}" dt="2024-04-11T05:08:45.508" v="114" actId="47"/>
        <pc:sldMkLst>
          <pc:docMk/>
          <pc:sldMk cId="3211409717" sldId="393"/>
        </pc:sldMkLst>
      </pc:sldChg>
      <pc:sldChg chg="del">
        <pc:chgData name="Quakers Hill Parish" userId="654315b0-35d7-4124-99ab-33b305b33ffd" providerId="ADAL" clId="{23BCE752-3591-4F26-BCAA-2D130A3BD8D3}" dt="2024-04-11T05:08:45.918" v="115" actId="47"/>
        <pc:sldMkLst>
          <pc:docMk/>
          <pc:sldMk cId="2925216591" sldId="394"/>
        </pc:sldMkLst>
      </pc:sldChg>
      <pc:sldChg chg="del">
        <pc:chgData name="Quakers Hill Parish" userId="654315b0-35d7-4124-99ab-33b305b33ffd" providerId="ADAL" clId="{23BCE752-3591-4F26-BCAA-2D130A3BD8D3}" dt="2024-04-11T05:08:46.719" v="116" actId="47"/>
        <pc:sldMkLst>
          <pc:docMk/>
          <pc:sldMk cId="3810967619" sldId="395"/>
        </pc:sldMkLst>
      </pc:sldChg>
      <pc:sldChg chg="del">
        <pc:chgData name="Quakers Hill Parish" userId="654315b0-35d7-4124-99ab-33b305b33ffd" providerId="ADAL" clId="{23BCE752-3591-4F26-BCAA-2D130A3BD8D3}" dt="2024-04-11T05:10:35.048" v="129" actId="47"/>
        <pc:sldMkLst>
          <pc:docMk/>
          <pc:sldMk cId="3632823901" sldId="396"/>
        </pc:sldMkLst>
      </pc:sldChg>
      <pc:sldChg chg="del">
        <pc:chgData name="Quakers Hill Parish" userId="654315b0-35d7-4124-99ab-33b305b33ffd" providerId="ADAL" clId="{23BCE752-3591-4F26-BCAA-2D130A3BD8D3}" dt="2024-04-11T05:10:35.409" v="130" actId="47"/>
        <pc:sldMkLst>
          <pc:docMk/>
          <pc:sldMk cId="2076261389" sldId="397"/>
        </pc:sldMkLst>
      </pc:sldChg>
      <pc:sldChg chg="del">
        <pc:chgData name="Quakers Hill Parish" userId="654315b0-35d7-4124-99ab-33b305b33ffd" providerId="ADAL" clId="{23BCE752-3591-4F26-BCAA-2D130A3BD8D3}" dt="2024-04-11T05:10:35.788" v="131" actId="47"/>
        <pc:sldMkLst>
          <pc:docMk/>
          <pc:sldMk cId="1949594055" sldId="398"/>
        </pc:sldMkLst>
      </pc:sldChg>
      <pc:sldChg chg="del">
        <pc:chgData name="Quakers Hill Parish" userId="654315b0-35d7-4124-99ab-33b305b33ffd" providerId="ADAL" clId="{23BCE752-3591-4F26-BCAA-2D130A3BD8D3}" dt="2024-04-11T05:10:36.401" v="132" actId="47"/>
        <pc:sldMkLst>
          <pc:docMk/>
          <pc:sldMk cId="3998047195" sldId="399"/>
        </pc:sldMkLst>
      </pc:sldChg>
      <pc:sldChg chg="modSp mod">
        <pc:chgData name="Quakers Hill Parish" userId="654315b0-35d7-4124-99ab-33b305b33ffd" providerId="ADAL" clId="{23BCE752-3591-4F26-BCAA-2D130A3BD8D3}" dt="2024-04-11T05:12:59.426" v="145" actId="255"/>
        <pc:sldMkLst>
          <pc:docMk/>
          <pc:sldMk cId="3224120826" sldId="488"/>
        </pc:sldMkLst>
        <pc:spChg chg="mod">
          <ac:chgData name="Quakers Hill Parish" userId="654315b0-35d7-4124-99ab-33b305b33ffd" providerId="ADAL" clId="{23BCE752-3591-4F26-BCAA-2D130A3BD8D3}" dt="2024-04-11T05:12:59.426" v="145" actId="255"/>
          <ac:spMkLst>
            <pc:docMk/>
            <pc:sldMk cId="3224120826" sldId="488"/>
            <ac:spMk id="3" creationId="{6AB2CF16-C1D2-7320-880B-2A8535EA5A63}"/>
          </ac:spMkLst>
        </pc:spChg>
      </pc:sldChg>
      <pc:sldChg chg="modSp mod">
        <pc:chgData name="Quakers Hill Parish" userId="654315b0-35d7-4124-99ab-33b305b33ffd" providerId="ADAL" clId="{23BCE752-3591-4F26-BCAA-2D130A3BD8D3}" dt="2024-04-11T05:04:51.341" v="104" actId="255"/>
        <pc:sldMkLst>
          <pc:docMk/>
          <pc:sldMk cId="3928636820" sldId="503"/>
        </pc:sldMkLst>
        <pc:spChg chg="mod">
          <ac:chgData name="Quakers Hill Parish" userId="654315b0-35d7-4124-99ab-33b305b33ffd" providerId="ADAL" clId="{23BCE752-3591-4F26-BCAA-2D130A3BD8D3}" dt="2024-04-11T05:04:51.341" v="104" actId="255"/>
          <ac:spMkLst>
            <pc:docMk/>
            <pc:sldMk cId="3928636820" sldId="503"/>
            <ac:spMk id="3" creationId="{E50E606D-8E2A-4040-95FC-74FCC4E15B32}"/>
          </ac:spMkLst>
        </pc:spChg>
      </pc:sldChg>
      <pc:sldChg chg="addSp delSp modSp mod setBg">
        <pc:chgData name="Quakers Hill Parish" userId="654315b0-35d7-4124-99ab-33b305b33ffd" providerId="ADAL" clId="{23BCE752-3591-4F26-BCAA-2D130A3BD8D3}" dt="2024-04-11T04:59:01.161" v="71"/>
        <pc:sldMkLst>
          <pc:docMk/>
          <pc:sldMk cId="4031633974" sldId="737"/>
        </pc:sldMkLst>
        <pc:spChg chg="add mod">
          <ac:chgData name="Quakers Hill Parish" userId="654315b0-35d7-4124-99ab-33b305b33ffd" providerId="ADAL" clId="{23BCE752-3591-4F26-BCAA-2D130A3BD8D3}" dt="2024-04-11T04:59:01.161" v="71"/>
          <ac:spMkLst>
            <pc:docMk/>
            <pc:sldMk cId="4031633974" sldId="737"/>
            <ac:spMk id="2" creationId="{737CBCFE-0369-8D68-BB63-DDC11A1D7423}"/>
          </ac:spMkLst>
        </pc:spChg>
        <pc:spChg chg="del">
          <ac:chgData name="Quakers Hill Parish" userId="654315b0-35d7-4124-99ab-33b305b33ffd" providerId="ADAL" clId="{23BCE752-3591-4F26-BCAA-2D130A3BD8D3}" dt="2024-04-11T04:58:55.529" v="69" actId="478"/>
          <ac:spMkLst>
            <pc:docMk/>
            <pc:sldMk cId="4031633974" sldId="737"/>
            <ac:spMk id="4" creationId="{9B4E3B61-725C-4AEC-8AF4-17903DB60647}"/>
          </ac:spMkLst>
        </pc:spChg>
        <pc:spChg chg="del">
          <ac:chgData name="Quakers Hill Parish" userId="654315b0-35d7-4124-99ab-33b305b33ffd" providerId="ADAL" clId="{23BCE752-3591-4F26-BCAA-2D130A3BD8D3}" dt="2024-04-11T04:58:52.787" v="68" actId="478"/>
          <ac:spMkLst>
            <pc:docMk/>
            <pc:sldMk cId="4031633974" sldId="737"/>
            <ac:spMk id="5" creationId="{F2B71363-2077-414E-A1FB-C31AC2626A64}"/>
          </ac:spMkLst>
        </pc:spChg>
      </pc:sldChg>
      <pc:sldChg chg="del">
        <pc:chgData name="Quakers Hill Parish" userId="654315b0-35d7-4124-99ab-33b305b33ffd" providerId="ADAL" clId="{23BCE752-3591-4F26-BCAA-2D130A3BD8D3}" dt="2024-04-11T04:59:55.151" v="74" actId="47"/>
        <pc:sldMkLst>
          <pc:docMk/>
          <pc:sldMk cId="534142625" sldId="740"/>
        </pc:sldMkLst>
      </pc:sldChg>
      <pc:sldMasterChg chg="del delSldLayout">
        <pc:chgData name="Quakers Hill Parish" userId="654315b0-35d7-4124-99ab-33b305b33ffd" providerId="ADAL" clId="{23BCE752-3591-4F26-BCAA-2D130A3BD8D3}" dt="2024-04-11T05:10:36.401" v="132" actId="47"/>
        <pc:sldMasterMkLst>
          <pc:docMk/>
          <pc:sldMasterMk cId="3502406007" sldId="2147483710"/>
        </pc:sldMasterMkLst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1095269509" sldId="2147483711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3064130624" sldId="2147483712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2963906039" sldId="2147483713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4135352728" sldId="2147483714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2663200185" sldId="2147483715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1133657439" sldId="2147483716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3138981991" sldId="2147483717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3358591617" sldId="2147483718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563650538" sldId="2147483719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610642918" sldId="2147483720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3778961767" sldId="2147483721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442305881" sldId="2147483722"/>
          </pc:sldLayoutMkLst>
        </pc:sldLayoutChg>
        <pc:sldLayoutChg chg="del">
          <pc:chgData name="Quakers Hill Parish" userId="654315b0-35d7-4124-99ab-33b305b33ffd" providerId="ADAL" clId="{23BCE752-3591-4F26-BCAA-2D130A3BD8D3}" dt="2024-04-11T05:10:36.401" v="132" actId="47"/>
          <pc:sldLayoutMkLst>
            <pc:docMk/>
            <pc:sldMasterMk cId="3502406007" sldId="2147483710"/>
            <pc:sldLayoutMk cId="2761955576" sldId="214748372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1"/>
            <a:chOff x="0" y="0"/>
            <a:chExt cx="2520000" cy="6858001"/>
          </a:xfrm>
        </p:grpSpPr>
        <p:pic>
          <p:nvPicPr>
            <p:cNvPr id="11" name="Picture 10" descr="OTime 073_jpg.jpg"/>
            <p:cNvPicPr>
              <a:picLocks noChangeAspect="1"/>
            </p:cNvPicPr>
            <p:nvPr userDrawn="1"/>
          </p:nvPicPr>
          <p:blipFill>
            <a:blip r:embed="rId2"/>
            <a:srcRect l="10156" t="16847" r="53906" b="14637"/>
            <a:stretch>
              <a:fillRect/>
            </a:stretch>
          </p:blipFill>
          <p:spPr>
            <a:xfrm>
              <a:off x="0" y="0"/>
              <a:ext cx="2520000" cy="3396522"/>
            </a:xfrm>
            <a:prstGeom prst="rect">
              <a:avLst/>
            </a:prstGeom>
          </p:spPr>
        </p:pic>
        <p:pic>
          <p:nvPicPr>
            <p:cNvPr id="12" name="Picture 11" descr="OTime 073_jpg.jpg"/>
            <p:cNvPicPr>
              <a:picLocks noChangeAspect="1"/>
            </p:cNvPicPr>
            <p:nvPr userDrawn="1"/>
          </p:nvPicPr>
          <p:blipFill>
            <a:blip r:embed="rId2"/>
            <a:srcRect l="55469" t="16847" r="8593" b="15742"/>
            <a:stretch>
              <a:fillRect/>
            </a:stretch>
          </p:blipFill>
          <p:spPr>
            <a:xfrm>
              <a:off x="0" y="3357563"/>
              <a:ext cx="2520000" cy="350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82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76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973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8810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2091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200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892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7155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243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49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958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60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55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7090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1140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1183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0109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9749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1487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46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8918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8299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7915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2" t="2880" r="2531"/>
            <a:stretch/>
          </p:blipFill>
          <p:spPr bwMode="auto">
            <a:xfrm>
              <a:off x="0" y="728309"/>
              <a:ext cx="2520000" cy="5401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72061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2" t="2880" r="2531"/>
            <a:stretch/>
          </p:blipFill>
          <p:spPr bwMode="auto">
            <a:xfrm>
              <a:off x="0" y="728309"/>
              <a:ext cx="2520000" cy="5401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0208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2" t="2880" r="2531"/>
            <a:stretch/>
          </p:blipFill>
          <p:spPr bwMode="auto">
            <a:xfrm>
              <a:off x="0" y="728309"/>
              <a:ext cx="2520000" cy="5401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6779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5092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2946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2276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8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274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7928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7012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39222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754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1463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351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54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13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44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04854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936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2401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9475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0445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9421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1294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1442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2433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48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542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871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36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04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7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2520000" cy="6858001"/>
            <a:chOff x="0" y="0"/>
            <a:chExt cx="2520000" cy="6858001"/>
          </a:xfrm>
        </p:grpSpPr>
        <p:pic>
          <p:nvPicPr>
            <p:cNvPr id="16" name="Picture 15" descr="OTime 073_jpg.jpg"/>
            <p:cNvPicPr>
              <a:picLocks noChangeAspect="1"/>
            </p:cNvPicPr>
            <p:nvPr userDrawn="1"/>
          </p:nvPicPr>
          <p:blipFill>
            <a:blip r:embed="rId2"/>
            <a:srcRect l="10156" t="16847" r="53906" b="14637"/>
            <a:stretch>
              <a:fillRect/>
            </a:stretch>
          </p:blipFill>
          <p:spPr>
            <a:xfrm>
              <a:off x="0" y="0"/>
              <a:ext cx="2520000" cy="3396522"/>
            </a:xfrm>
            <a:prstGeom prst="rect">
              <a:avLst/>
            </a:prstGeom>
          </p:spPr>
        </p:pic>
        <p:pic>
          <p:nvPicPr>
            <p:cNvPr id="17" name="Picture 16" descr="OTime 073_jpg.jpg"/>
            <p:cNvPicPr>
              <a:picLocks noChangeAspect="1"/>
            </p:cNvPicPr>
            <p:nvPr userDrawn="1"/>
          </p:nvPicPr>
          <p:blipFill>
            <a:blip r:embed="rId2"/>
            <a:srcRect l="55469" t="16847" r="8593" b="15742"/>
            <a:stretch>
              <a:fillRect/>
            </a:stretch>
          </p:blipFill>
          <p:spPr>
            <a:xfrm>
              <a:off x="0" y="3357563"/>
              <a:ext cx="2520000" cy="350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84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64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45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208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38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12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74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476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774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340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2520000" cy="6858001"/>
            <a:chOff x="0" y="0"/>
            <a:chExt cx="2520000" cy="6858001"/>
          </a:xfrm>
        </p:grpSpPr>
        <p:pic>
          <p:nvPicPr>
            <p:cNvPr id="10" name="Picture 9" descr="OTime 073_jpg.jpg"/>
            <p:cNvPicPr>
              <a:picLocks noChangeAspect="1"/>
            </p:cNvPicPr>
            <p:nvPr userDrawn="1"/>
          </p:nvPicPr>
          <p:blipFill>
            <a:blip r:embed="rId2"/>
            <a:srcRect l="10156" t="16847" r="53906" b="14637"/>
            <a:stretch>
              <a:fillRect/>
            </a:stretch>
          </p:blipFill>
          <p:spPr>
            <a:xfrm>
              <a:off x="0" y="0"/>
              <a:ext cx="2520000" cy="3396522"/>
            </a:xfrm>
            <a:prstGeom prst="rect">
              <a:avLst/>
            </a:prstGeom>
          </p:spPr>
        </p:pic>
        <p:pic>
          <p:nvPicPr>
            <p:cNvPr id="12" name="Picture 11" descr="OTime 073_jpg.jpg"/>
            <p:cNvPicPr>
              <a:picLocks noChangeAspect="1"/>
            </p:cNvPicPr>
            <p:nvPr userDrawn="1"/>
          </p:nvPicPr>
          <p:blipFill>
            <a:blip r:embed="rId2"/>
            <a:srcRect l="55469" t="16847" r="8593" b="15742"/>
            <a:stretch>
              <a:fillRect/>
            </a:stretch>
          </p:blipFill>
          <p:spPr>
            <a:xfrm>
              <a:off x="0" y="3357563"/>
              <a:ext cx="2520000" cy="350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66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376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98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16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906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51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978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892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344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48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867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34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820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72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72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917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48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695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712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85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033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720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901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479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492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5599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75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0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9321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44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53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940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200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761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7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2248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714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592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798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8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258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721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652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455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383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852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1553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438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450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8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236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9650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0722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972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282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70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3236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7596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449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97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217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424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796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147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5270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309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6847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64624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445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4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5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1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31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3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5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04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50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08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6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176" y="116632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twelfth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23 June,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024" y="2996952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219857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5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40731"/>
            <a:ext cx="6660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Job 38: 1.8-11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3244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106: 23-26. 28-31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Give thanks to the Lord, </a:t>
            </a:r>
            <a:r>
              <a:rPr lang="en-AU" sz="6600" b="1" dirty="0">
                <a:solidFill>
                  <a:schemeClr val="bg1"/>
                </a:solidFill>
              </a:rPr>
              <a:t>his love is everlasting.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564904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Corinthians 5: 14-17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78497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 great prophet has appeared among us;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God has visited his people.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77281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Mark 4: 35-41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752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325B60-945D-4BC2-A442-D07A78F88F7F}"/>
              </a:ext>
            </a:extLst>
          </p:cNvPr>
          <p:cNvSpPr txBox="1"/>
          <p:nvPr/>
        </p:nvSpPr>
        <p:spPr>
          <a:xfrm>
            <a:off x="107504" y="0"/>
            <a:ext cx="765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NICENE CREED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E51B0-EB8D-4F04-A682-B127B2856B9B}"/>
              </a:ext>
            </a:extLst>
          </p:cNvPr>
          <p:cNvSpPr txBox="1"/>
          <p:nvPr/>
        </p:nvSpPr>
        <p:spPr>
          <a:xfrm>
            <a:off x="251520" y="1052736"/>
            <a:ext cx="84789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one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Maker of heaven and earth, and of all things visible and invisible.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endParaRPr kumimoji="0" lang="en-A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11510-1357-6118-E7E5-FD1D5CC763E4}"/>
              </a:ext>
            </a:extLst>
          </p:cNvPr>
          <p:cNvSpPr txBox="1"/>
          <p:nvPr/>
        </p:nvSpPr>
        <p:spPr>
          <a:xfrm>
            <a:off x="161764" y="0"/>
            <a:ext cx="882047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one Lord Jesus Christ, the only begotten Son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Father before all 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from God, light from light, True God from true God begotten, not made,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consubstantial with the father;</a:t>
            </a:r>
          </a:p>
        </p:txBody>
      </p:sp>
    </p:spTree>
    <p:extLst>
      <p:ext uri="{BB962C8B-B14F-4D97-AF65-F5344CB8AC3E}">
        <p14:creationId xmlns:p14="http://schemas.microsoft.com/office/powerpoint/2010/main" val="392608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36E8C-3DFB-4C93-A5BB-152FB1ABD09C}"/>
              </a:ext>
            </a:extLst>
          </p:cNvPr>
          <p:cNvSpPr txBox="1"/>
          <p:nvPr/>
        </p:nvSpPr>
        <p:spPr>
          <a:xfrm>
            <a:off x="123255" y="116632"/>
            <a:ext cx="889748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 all things were made.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us men and for our salvation he came down from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by the Holy Spirit was incarnate of the Virgin Mary, and became man.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9C50E-F724-82BF-AEC6-DD4CE2BFDABE}"/>
              </a:ext>
            </a:extLst>
          </p:cNvPr>
          <p:cNvSpPr txBox="1"/>
          <p:nvPr/>
        </p:nvSpPr>
        <p:spPr>
          <a:xfrm>
            <a:off x="125760" y="117693"/>
            <a:ext cx="88924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our sake he was crucified under Pontius Pilate,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suffered death and was buried,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rose again on the third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4" algn="l"/>
              </a:tabLst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accordance with the scriptures</a:t>
            </a:r>
          </a:p>
        </p:txBody>
      </p:sp>
    </p:spTree>
    <p:extLst>
      <p:ext uri="{BB962C8B-B14F-4D97-AF65-F5344CB8AC3E}">
        <p14:creationId xmlns:p14="http://schemas.microsoft.com/office/powerpoint/2010/main" val="320608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3D924D-23FC-459B-920D-73C9DDFD18D5}"/>
              </a:ext>
            </a:extLst>
          </p:cNvPr>
          <p:cNvSpPr/>
          <p:nvPr/>
        </p:nvSpPr>
        <p:spPr>
          <a:xfrm>
            <a:off x="323528" y="-2858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 and is seated at the right hand of the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will come again in glory to judge the living and the dead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his kingdom will have no end.</a:t>
            </a:r>
          </a:p>
        </p:txBody>
      </p:sp>
    </p:spTree>
    <p:extLst>
      <p:ext uri="{BB962C8B-B14F-4D97-AF65-F5344CB8AC3E}">
        <p14:creationId xmlns:p14="http://schemas.microsoft.com/office/powerpoint/2010/main" val="88044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33B427-86FA-8AF6-5FF1-507C0DB1EAEC}"/>
              </a:ext>
            </a:extLst>
          </p:cNvPr>
          <p:cNvSpPr txBox="1"/>
          <p:nvPr/>
        </p:nvSpPr>
        <p:spPr>
          <a:xfrm>
            <a:off x="323528" y="620688"/>
            <a:ext cx="86409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 the Lord, the giver of life,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proceeds from the Father and the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with the Father and the Son is adored and glorified,</a:t>
            </a:r>
          </a:p>
        </p:txBody>
      </p:sp>
    </p:spTree>
    <p:extLst>
      <p:ext uri="{BB962C8B-B14F-4D97-AF65-F5344CB8AC3E}">
        <p14:creationId xmlns:p14="http://schemas.microsoft.com/office/powerpoint/2010/main" val="23183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9453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2F8A4-FC5F-42E6-B2C3-B4AD57F0C371}"/>
              </a:ext>
            </a:extLst>
          </p:cNvPr>
          <p:cNvSpPr/>
          <p:nvPr/>
        </p:nvSpPr>
        <p:spPr>
          <a:xfrm>
            <a:off x="179512" y="1052736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has spoken through the prophets.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one, holy, catholic and apostolic Church.</a:t>
            </a:r>
          </a:p>
        </p:txBody>
      </p:sp>
    </p:spTree>
    <p:extLst>
      <p:ext uri="{BB962C8B-B14F-4D97-AF65-F5344CB8AC3E}">
        <p14:creationId xmlns:p14="http://schemas.microsoft.com/office/powerpoint/2010/main" val="274146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F90DA6-F774-5FCB-D590-22FE52D94C84}"/>
              </a:ext>
            </a:extLst>
          </p:cNvPr>
          <p:cNvSpPr txBox="1"/>
          <p:nvPr/>
        </p:nvSpPr>
        <p:spPr>
          <a:xfrm>
            <a:off x="251520" y="332656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confess one Baptism for the forgiveness of sins and I look forward to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resurrection of the dead and the life of the world to come. Amen.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5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CBCFE-0369-8D68-BB63-DDC11A1D7423}"/>
              </a:ext>
            </a:extLst>
          </p:cNvPr>
          <p:cNvSpPr txBox="1"/>
          <p:nvPr/>
        </p:nvSpPr>
        <p:spPr>
          <a:xfrm>
            <a:off x="2987824" y="692696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Calibri" pitchFamily="34" charset="0"/>
              </a:rPr>
              <a:t>R — Lord, hear Our Prayer.</a:t>
            </a:r>
            <a:endParaRPr lang="en-AU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33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F8CB02-E490-4628-A9DF-30CFC6DFFD58}"/>
              </a:ext>
            </a:extLst>
          </p:cNvPr>
          <p:cNvSpPr txBox="1"/>
          <p:nvPr/>
        </p:nvSpPr>
        <p:spPr>
          <a:xfrm>
            <a:off x="107504" y="522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4DF84-4F61-4875-96B1-3EC332E2427A}"/>
              </a:ext>
            </a:extLst>
          </p:cNvPr>
          <p:cNvSpPr txBox="1"/>
          <p:nvPr/>
        </p:nvSpPr>
        <p:spPr>
          <a:xfrm>
            <a:off x="-3400" y="1916832"/>
            <a:ext cx="9252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</p:txBody>
      </p:sp>
    </p:spTree>
    <p:extLst>
      <p:ext uri="{BB962C8B-B14F-4D97-AF65-F5344CB8AC3E}">
        <p14:creationId xmlns:p14="http://schemas.microsoft.com/office/powerpoint/2010/main" val="1892826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808C9-8553-55DE-F31F-B7A4B7CB62C2}"/>
              </a:ext>
            </a:extLst>
          </p:cNvPr>
          <p:cNvSpPr txBox="1"/>
          <p:nvPr/>
        </p:nvSpPr>
        <p:spPr>
          <a:xfrm>
            <a:off x="395536" y="1124744"/>
            <a:ext cx="83529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and strength as good Christians.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AFFAD-EF54-5FCE-D5DB-6A0258DAA28D}"/>
              </a:ext>
            </a:extLst>
          </p:cNvPr>
          <p:cNvSpPr txBox="1"/>
          <p:nvPr/>
        </p:nvSpPr>
        <p:spPr>
          <a:xfrm>
            <a:off x="107504" y="522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449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89B12-D9BE-4596-8F35-2E23D843C3E8}"/>
              </a:ext>
            </a:extLst>
          </p:cNvPr>
          <p:cNvSpPr txBox="1"/>
          <p:nvPr/>
        </p:nvSpPr>
        <p:spPr>
          <a:xfrm>
            <a:off x="143000" y="980728"/>
            <a:ext cx="9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0D76C-7427-5D4D-7131-AF8C191D77E7}"/>
              </a:ext>
            </a:extLst>
          </p:cNvPr>
          <p:cNvSpPr txBox="1"/>
          <p:nvPr/>
        </p:nvSpPr>
        <p:spPr>
          <a:xfrm>
            <a:off x="107504" y="522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92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0255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060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862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80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78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5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690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5232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0760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3821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608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331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0041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253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418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8846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 all glory and honour is yours, 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6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60" y="936138"/>
            <a:ext cx="9018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013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only say the word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my soul shall be healed.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2740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78368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6107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80290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494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6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94992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732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282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61719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688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76" y="632643"/>
            <a:ext cx="90295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lang="en-US" sz="54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4778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0250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63747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61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5408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987824" y="1967062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twelfth Sunday in ordinary time</a:t>
            </a:r>
          </a:p>
          <a:p>
            <a:pPr algn="ctr"/>
            <a:r>
              <a:rPr lang="en-AU" sz="4400">
                <a:solidFill>
                  <a:schemeClr val="bg1"/>
                </a:solidFill>
                <a:latin typeface="Calibri" pitchFamily="34" charset="0"/>
              </a:rPr>
              <a:t>Sunday 23 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June</a:t>
            </a:r>
            <a:r>
              <a:rPr lang="en-AU" sz="4400">
                <a:solidFill>
                  <a:schemeClr val="bg1"/>
                </a:solidFill>
                <a:latin typeface="Calibri" pitchFamily="34" charset="0"/>
              </a:rPr>
              <a:t>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11933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2689</Words>
  <Application>Microsoft Office PowerPoint</Application>
  <PresentationFormat>On-screen Show (4:3)</PresentationFormat>
  <Paragraphs>355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Aptos</vt:lpstr>
      <vt:lpstr>Aptos Display</vt:lpstr>
      <vt:lpstr>Arial</vt:lpstr>
      <vt:lpstr>Calibri</vt:lpstr>
      <vt:lpstr>Office Theme</vt:lpstr>
      <vt:lpstr>1_Office Theme</vt:lpstr>
      <vt:lpstr>3_Office Theme</vt:lpstr>
      <vt:lpstr>2_Office Theme</vt:lpstr>
      <vt:lpstr>9_Office Theme</vt:lpstr>
      <vt:lpstr>5_Office Theme</vt:lpstr>
      <vt:lpstr>7_Office Theme</vt:lpstr>
      <vt:lpstr>8_Office Theme</vt:lpstr>
      <vt:lpstr>6_Office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206</cp:revision>
  <dcterms:created xsi:type="dcterms:W3CDTF">2011-11-21T04:52:32Z</dcterms:created>
  <dcterms:modified xsi:type="dcterms:W3CDTF">2024-04-11T05:15:56Z</dcterms:modified>
</cp:coreProperties>
</file>