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theme/theme3.xml" ContentType="application/vnd.openxmlformats-officedocument.theme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theme/theme4.xml" ContentType="application/vnd.openxmlformats-officedocument.theme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theme/theme5.xml" ContentType="application/vnd.openxmlformats-officedocument.theme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theme/theme6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3" r:id="rId1"/>
    <p:sldMasterId id="2147483734" r:id="rId2"/>
    <p:sldMasterId id="2147483748" r:id="rId3"/>
    <p:sldMasterId id="2147483763" r:id="rId4"/>
    <p:sldMasterId id="2147483781" r:id="rId5"/>
    <p:sldMasterId id="2147483795" r:id="rId6"/>
  </p:sldMasterIdLst>
  <p:sldIdLst>
    <p:sldId id="256" r:id="rId7"/>
    <p:sldId id="404" r:id="rId8"/>
    <p:sldId id="403" r:id="rId9"/>
    <p:sldId id="402" r:id="rId10"/>
    <p:sldId id="401" r:id="rId11"/>
    <p:sldId id="378" r:id="rId12"/>
    <p:sldId id="381" r:id="rId13"/>
    <p:sldId id="262" r:id="rId14"/>
    <p:sldId id="263" r:id="rId15"/>
    <p:sldId id="265" r:id="rId16"/>
    <p:sldId id="269" r:id="rId17"/>
    <p:sldId id="270" r:id="rId18"/>
    <p:sldId id="382" r:id="rId19"/>
    <p:sldId id="271" r:id="rId20"/>
    <p:sldId id="272" r:id="rId21"/>
    <p:sldId id="273" r:id="rId22"/>
    <p:sldId id="274" r:id="rId23"/>
    <p:sldId id="275" r:id="rId24"/>
    <p:sldId id="276" r:id="rId25"/>
    <p:sldId id="383" r:id="rId26"/>
    <p:sldId id="278" r:id="rId27"/>
    <p:sldId id="279" r:id="rId28"/>
    <p:sldId id="366" r:id="rId29"/>
    <p:sldId id="353" r:id="rId30"/>
    <p:sldId id="354" r:id="rId31"/>
    <p:sldId id="384" r:id="rId32"/>
    <p:sldId id="385" r:id="rId33"/>
    <p:sldId id="408" r:id="rId34"/>
    <p:sldId id="407" r:id="rId35"/>
    <p:sldId id="406" r:id="rId36"/>
    <p:sldId id="405" r:id="rId37"/>
    <p:sldId id="409" r:id="rId38"/>
    <p:sldId id="287" r:id="rId39"/>
    <p:sldId id="387" r:id="rId40"/>
    <p:sldId id="289" r:id="rId41"/>
    <p:sldId id="388" r:id="rId42"/>
    <p:sldId id="291" r:id="rId43"/>
    <p:sldId id="410" r:id="rId44"/>
    <p:sldId id="411" r:id="rId45"/>
    <p:sldId id="389" r:id="rId46"/>
    <p:sldId id="294" r:id="rId47"/>
    <p:sldId id="298" r:id="rId48"/>
    <p:sldId id="391" r:id="rId49"/>
    <p:sldId id="390" r:id="rId50"/>
    <p:sldId id="295" r:id="rId51"/>
    <p:sldId id="296" r:id="rId52"/>
    <p:sldId id="297" r:id="rId53"/>
    <p:sldId id="392" r:id="rId54"/>
    <p:sldId id="414" r:id="rId55"/>
    <p:sldId id="413" r:id="rId56"/>
    <p:sldId id="412" r:id="rId57"/>
    <p:sldId id="328" r:id="rId58"/>
    <p:sldId id="393" r:id="rId59"/>
    <p:sldId id="418" r:id="rId60"/>
    <p:sldId id="417" r:id="rId61"/>
    <p:sldId id="416" r:id="rId62"/>
    <p:sldId id="415" r:id="rId63"/>
    <p:sldId id="394" r:id="rId64"/>
    <p:sldId id="422" r:id="rId65"/>
    <p:sldId id="421" r:id="rId66"/>
    <p:sldId id="420" r:id="rId67"/>
    <p:sldId id="419" r:id="rId68"/>
    <p:sldId id="395" r:id="rId69"/>
    <p:sldId id="310" r:id="rId70"/>
    <p:sldId id="426" r:id="rId71"/>
    <p:sldId id="425" r:id="rId72"/>
    <p:sldId id="424" r:id="rId73"/>
    <p:sldId id="423" r:id="rId74"/>
    <p:sldId id="365" r:id="rId7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69900"/>
    <a:srgbClr val="003300"/>
    <a:srgbClr val="008000"/>
    <a:srgbClr val="00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howGuides="1">
      <p:cViewPr varScale="1">
        <p:scale>
          <a:sx n="108" d="100"/>
          <a:sy n="108" d="100"/>
        </p:scale>
        <p:origin x="1704" y="78"/>
      </p:cViewPr>
      <p:guideLst>
        <p:guide orient="horz" pos="216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0.xml"/><Relationship Id="rId21" Type="http://schemas.openxmlformats.org/officeDocument/2006/relationships/slide" Target="slides/slide15.xml"/><Relationship Id="rId42" Type="http://schemas.openxmlformats.org/officeDocument/2006/relationships/slide" Target="slides/slide36.xml"/><Relationship Id="rId47" Type="http://schemas.openxmlformats.org/officeDocument/2006/relationships/slide" Target="slides/slide41.xml"/><Relationship Id="rId63" Type="http://schemas.openxmlformats.org/officeDocument/2006/relationships/slide" Target="slides/slide57.xml"/><Relationship Id="rId68" Type="http://schemas.openxmlformats.org/officeDocument/2006/relationships/slide" Target="slides/slide62.xml"/><Relationship Id="rId16" Type="http://schemas.openxmlformats.org/officeDocument/2006/relationships/slide" Target="slides/slide10.xml"/><Relationship Id="rId11" Type="http://schemas.openxmlformats.org/officeDocument/2006/relationships/slide" Target="slides/slide5.xml"/><Relationship Id="rId24" Type="http://schemas.openxmlformats.org/officeDocument/2006/relationships/slide" Target="slides/slide18.xml"/><Relationship Id="rId32" Type="http://schemas.openxmlformats.org/officeDocument/2006/relationships/slide" Target="slides/slide26.xml"/><Relationship Id="rId37" Type="http://schemas.openxmlformats.org/officeDocument/2006/relationships/slide" Target="slides/slide31.xml"/><Relationship Id="rId40" Type="http://schemas.openxmlformats.org/officeDocument/2006/relationships/slide" Target="slides/slide34.xml"/><Relationship Id="rId45" Type="http://schemas.openxmlformats.org/officeDocument/2006/relationships/slide" Target="slides/slide39.xml"/><Relationship Id="rId53" Type="http://schemas.openxmlformats.org/officeDocument/2006/relationships/slide" Target="slides/slide47.xml"/><Relationship Id="rId58" Type="http://schemas.openxmlformats.org/officeDocument/2006/relationships/slide" Target="slides/slide52.xml"/><Relationship Id="rId66" Type="http://schemas.openxmlformats.org/officeDocument/2006/relationships/slide" Target="slides/slide60.xml"/><Relationship Id="rId74" Type="http://schemas.openxmlformats.org/officeDocument/2006/relationships/slide" Target="slides/slide68.xml"/><Relationship Id="rId79" Type="http://schemas.openxmlformats.org/officeDocument/2006/relationships/tableStyles" Target="tableStyles.xml"/><Relationship Id="rId5" Type="http://schemas.openxmlformats.org/officeDocument/2006/relationships/slideMaster" Target="slideMasters/slideMaster5.xml"/><Relationship Id="rId61" Type="http://schemas.openxmlformats.org/officeDocument/2006/relationships/slide" Target="slides/slide55.xml"/><Relationship Id="rId19" Type="http://schemas.openxmlformats.org/officeDocument/2006/relationships/slide" Target="slides/slide1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slide" Target="slides/slide21.xml"/><Relationship Id="rId30" Type="http://schemas.openxmlformats.org/officeDocument/2006/relationships/slide" Target="slides/slide24.xml"/><Relationship Id="rId35" Type="http://schemas.openxmlformats.org/officeDocument/2006/relationships/slide" Target="slides/slide29.xml"/><Relationship Id="rId43" Type="http://schemas.openxmlformats.org/officeDocument/2006/relationships/slide" Target="slides/slide37.xml"/><Relationship Id="rId48" Type="http://schemas.openxmlformats.org/officeDocument/2006/relationships/slide" Target="slides/slide42.xml"/><Relationship Id="rId56" Type="http://schemas.openxmlformats.org/officeDocument/2006/relationships/slide" Target="slides/slide50.xml"/><Relationship Id="rId64" Type="http://schemas.openxmlformats.org/officeDocument/2006/relationships/slide" Target="slides/slide58.xml"/><Relationship Id="rId69" Type="http://schemas.openxmlformats.org/officeDocument/2006/relationships/slide" Target="slides/slide63.xml"/><Relationship Id="rId77" Type="http://schemas.openxmlformats.org/officeDocument/2006/relationships/viewProps" Target="viewProps.xml"/><Relationship Id="rId8" Type="http://schemas.openxmlformats.org/officeDocument/2006/relationships/slide" Target="slides/slide2.xml"/><Relationship Id="rId51" Type="http://schemas.openxmlformats.org/officeDocument/2006/relationships/slide" Target="slides/slide45.xml"/><Relationship Id="rId72" Type="http://schemas.openxmlformats.org/officeDocument/2006/relationships/slide" Target="slides/slide66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slide" Target="slides/slide19.xml"/><Relationship Id="rId33" Type="http://schemas.openxmlformats.org/officeDocument/2006/relationships/slide" Target="slides/slide27.xml"/><Relationship Id="rId38" Type="http://schemas.openxmlformats.org/officeDocument/2006/relationships/slide" Target="slides/slide32.xml"/><Relationship Id="rId46" Type="http://schemas.openxmlformats.org/officeDocument/2006/relationships/slide" Target="slides/slide40.xml"/><Relationship Id="rId59" Type="http://schemas.openxmlformats.org/officeDocument/2006/relationships/slide" Target="slides/slide53.xml"/><Relationship Id="rId67" Type="http://schemas.openxmlformats.org/officeDocument/2006/relationships/slide" Target="slides/slide61.xml"/><Relationship Id="rId20" Type="http://schemas.openxmlformats.org/officeDocument/2006/relationships/slide" Target="slides/slide14.xml"/><Relationship Id="rId41" Type="http://schemas.openxmlformats.org/officeDocument/2006/relationships/slide" Target="slides/slide35.xml"/><Relationship Id="rId54" Type="http://schemas.openxmlformats.org/officeDocument/2006/relationships/slide" Target="slides/slide48.xml"/><Relationship Id="rId62" Type="http://schemas.openxmlformats.org/officeDocument/2006/relationships/slide" Target="slides/slide56.xml"/><Relationship Id="rId70" Type="http://schemas.openxmlformats.org/officeDocument/2006/relationships/slide" Target="slides/slide64.xml"/><Relationship Id="rId75" Type="http://schemas.openxmlformats.org/officeDocument/2006/relationships/slide" Target="slides/slide69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slide" Target="slides/slide22.xml"/><Relationship Id="rId36" Type="http://schemas.openxmlformats.org/officeDocument/2006/relationships/slide" Target="slides/slide30.xml"/><Relationship Id="rId49" Type="http://schemas.openxmlformats.org/officeDocument/2006/relationships/slide" Target="slides/slide43.xml"/><Relationship Id="rId57" Type="http://schemas.openxmlformats.org/officeDocument/2006/relationships/slide" Target="slides/slide51.xml"/><Relationship Id="rId10" Type="http://schemas.openxmlformats.org/officeDocument/2006/relationships/slide" Target="slides/slide4.xml"/><Relationship Id="rId31" Type="http://schemas.openxmlformats.org/officeDocument/2006/relationships/slide" Target="slides/slide25.xml"/><Relationship Id="rId44" Type="http://schemas.openxmlformats.org/officeDocument/2006/relationships/slide" Target="slides/slide38.xml"/><Relationship Id="rId52" Type="http://schemas.openxmlformats.org/officeDocument/2006/relationships/slide" Target="slides/slide46.xml"/><Relationship Id="rId60" Type="http://schemas.openxmlformats.org/officeDocument/2006/relationships/slide" Target="slides/slide54.xml"/><Relationship Id="rId65" Type="http://schemas.openxmlformats.org/officeDocument/2006/relationships/slide" Target="slides/slide59.xml"/><Relationship Id="rId73" Type="http://schemas.openxmlformats.org/officeDocument/2006/relationships/slide" Target="slides/slide67.xml"/><Relationship Id="rId78" Type="http://schemas.openxmlformats.org/officeDocument/2006/relationships/theme" Target="theme/theme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3.xml"/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39" Type="http://schemas.openxmlformats.org/officeDocument/2006/relationships/slide" Target="slides/slide33.xml"/><Relationship Id="rId34" Type="http://schemas.openxmlformats.org/officeDocument/2006/relationships/slide" Target="slides/slide28.xml"/><Relationship Id="rId50" Type="http://schemas.openxmlformats.org/officeDocument/2006/relationships/slide" Target="slides/slide44.xml"/><Relationship Id="rId55" Type="http://schemas.openxmlformats.org/officeDocument/2006/relationships/slide" Target="slides/slide49.xml"/><Relationship Id="rId76" Type="http://schemas.openxmlformats.org/officeDocument/2006/relationships/presProps" Target="presProps.xml"/><Relationship Id="rId7" Type="http://schemas.openxmlformats.org/officeDocument/2006/relationships/slide" Target="slides/slide1.xml"/><Relationship Id="rId71" Type="http://schemas.openxmlformats.org/officeDocument/2006/relationships/slide" Target="slides/slide65.xml"/><Relationship Id="rId2" Type="http://schemas.openxmlformats.org/officeDocument/2006/relationships/slideMaster" Target="slideMasters/slideMaster2.xml"/><Relationship Id="rId29" Type="http://schemas.openxmlformats.org/officeDocument/2006/relationships/slide" Target="slides/slide2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4.xml"/></Relationships>
</file>

<file path=ppt/slideLayouts/_rels/slideLayout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4.xml"/></Relationships>
</file>

<file path=ppt/slideLayouts/_rels/slideLayout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4.xml"/></Relationships>
</file>

<file path=ppt/slideLayouts/_rels/slideLayout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5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6.xml"/></Relationships>
</file>

<file path=ppt/slideLayouts/_rels/slideLayout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6.xml"/></Relationships>
</file>

<file path=ppt/slideLayouts/_rels/slideLayout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6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FA17ED-9365-44E2-B0A9-1F79163C7293}" type="datetimeFigureOut">
              <a:rPr lang="en-AU" smtClean="0"/>
              <a:pPr/>
              <a:t>13/10/2023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81D3A-48A4-47AB-B7B2-986AF11F5523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0774189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FA17ED-9365-44E2-B0A9-1F79163C7293}" type="datetimeFigureOut">
              <a:rPr lang="en-AU" smtClean="0"/>
              <a:pPr/>
              <a:t>13/10/2023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81D3A-48A4-47AB-B7B2-986AF11F5523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8610843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FA17ED-9365-44E2-B0A9-1F79163C7293}" type="datetimeFigureOut">
              <a:rPr lang="en-AU" smtClean="0"/>
              <a:pPr/>
              <a:t>13/10/2023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81D3A-48A4-47AB-B7B2-986AF11F5523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95266568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Hymn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3240000" y="180000"/>
            <a:ext cx="5688000" cy="648000"/>
          </a:xfrm>
        </p:spPr>
        <p:txBody>
          <a:bodyPr>
            <a:normAutofit/>
          </a:bodyPr>
          <a:lstStyle>
            <a:lvl1pPr marL="0" indent="0" algn="ctr">
              <a:buNone/>
              <a:defRPr sz="3600" b="1" i="0" cap="all" baseline="0">
                <a:solidFill>
                  <a:schemeClr val="bg1"/>
                </a:solidFill>
                <a:latin typeface="Calibri" pitchFamily="34" charset="0"/>
              </a:defRPr>
            </a:lvl1pPr>
          </a:lstStyle>
          <a:p>
            <a:pPr lvl="0"/>
            <a:r>
              <a:rPr lang="en-US" sz="3600" b="1" i="0" cap="all" baseline="0" dirty="0">
                <a:latin typeface="Calibri" pitchFamily="34" charset="0"/>
              </a:rPr>
              <a:t>ENTER HYMN TITLE HERE</a:t>
            </a:r>
            <a:endParaRPr lang="en-AU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 hasCustomPrompt="1"/>
          </p:nvPr>
        </p:nvSpPr>
        <p:spPr>
          <a:xfrm>
            <a:off x="2771800" y="1052736"/>
            <a:ext cx="6120000" cy="5616352"/>
          </a:xfrm>
        </p:spPr>
        <p:txBody>
          <a:bodyPr>
            <a:normAutofit/>
          </a:bodyPr>
          <a:lstStyle>
            <a:lvl1pPr marL="0" indent="0">
              <a:buFont typeface="+mj-lt"/>
              <a:buNone/>
              <a:defRPr sz="3200" baseline="0">
                <a:solidFill>
                  <a:schemeClr val="bg1"/>
                </a:solidFill>
                <a:latin typeface="Calibri" pitchFamily="34" charset="0"/>
                <a:cs typeface="Calibri" pitchFamily="34" charset="0"/>
              </a:defRPr>
            </a:lvl1pPr>
            <a:lvl2pPr marL="0" indent="0">
              <a:buFont typeface="+mj-lt"/>
              <a:buNone/>
              <a:defRPr sz="3200"/>
            </a:lvl2pPr>
            <a:lvl3pPr marL="0" indent="0">
              <a:buFont typeface="+mj-lt"/>
              <a:buNone/>
              <a:defRPr sz="3200"/>
            </a:lvl3pPr>
            <a:lvl4pPr marL="0" indent="0">
              <a:buFont typeface="+mj-lt"/>
              <a:buNone/>
              <a:defRPr sz="3200"/>
            </a:lvl4pPr>
            <a:lvl5pPr marL="0" indent="0">
              <a:buFont typeface="+mj-lt"/>
              <a:buNone/>
              <a:defRPr sz="3200"/>
            </a:lvl5pPr>
          </a:lstStyle>
          <a:p>
            <a:pPr lvl="0"/>
            <a:r>
              <a:rPr lang="en-US" dirty="0">
                <a:latin typeface="Calibri" pitchFamily="34" charset="0"/>
                <a:cs typeface="Calibri" pitchFamily="34" charset="0"/>
              </a:rPr>
              <a:t>Enter Lyrics Here</a:t>
            </a:r>
            <a:endParaRPr lang="en-AU" dirty="0"/>
          </a:p>
        </p:txBody>
      </p:sp>
      <p:pic>
        <p:nvPicPr>
          <p:cNvPr id="9" name="Picture 2" descr="H:\Year B - Mark\src_data\highres\OTime 034.jpg"/>
          <p:cNvPicPr>
            <a:picLocks noChangeAspect="1" noChangeArrowheads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88" t="5856" r="63708" b="23511"/>
          <a:stretch/>
        </p:blipFill>
        <p:spPr bwMode="auto">
          <a:xfrm>
            <a:off x="0" y="3430800"/>
            <a:ext cx="2466874" cy="342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H:\Year B - Mark\src_data\highres\OTime 034.jpg"/>
          <p:cNvPicPr>
            <a:picLocks noChangeAspect="1" noChangeArrowheads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88" t="5856" r="63708" b="23511"/>
          <a:stretch/>
        </p:blipFill>
        <p:spPr bwMode="auto">
          <a:xfrm>
            <a:off x="0" y="0"/>
            <a:ext cx="2466874" cy="342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12" descr="MI Logo for PowerPoint templates.gif"/>
          <p:cNvPicPr>
            <a:picLocks noChangeAspect="1"/>
          </p:cNvPicPr>
          <p:nvPr userDrawn="1"/>
        </p:nvPicPr>
        <p:blipFill>
          <a:blip r:embed="rId3" cstate="print">
            <a:duotone>
              <a:schemeClr val="bg2">
                <a:shade val="45000"/>
                <a:satMod val="135000"/>
              </a:schemeClr>
              <a:prstClr val="white"/>
            </a:duotone>
            <a:lum contrast="-50000"/>
          </a:blip>
          <a:stretch>
            <a:fillRect/>
          </a:stretch>
        </p:blipFill>
        <p:spPr>
          <a:xfrm>
            <a:off x="7894843" y="6318000"/>
            <a:ext cx="1249157" cy="5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279626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lank Graphic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H:\Year B - Mark\src_data\highres\OTime 034.jpg"/>
          <p:cNvPicPr>
            <a:picLocks noChangeAspect="1" noChangeArrowheads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88" t="5856" r="63708" b="23511"/>
          <a:stretch/>
        </p:blipFill>
        <p:spPr bwMode="auto">
          <a:xfrm>
            <a:off x="0" y="3430800"/>
            <a:ext cx="2466874" cy="342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H:\Year B - Mark\src_data\highres\OTime 034.jpg"/>
          <p:cNvPicPr>
            <a:picLocks noChangeAspect="1" noChangeArrowheads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88" t="5856" r="63708" b="23511"/>
          <a:stretch/>
        </p:blipFill>
        <p:spPr bwMode="auto">
          <a:xfrm>
            <a:off x="0" y="0"/>
            <a:ext cx="2466874" cy="342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7" descr="MI Logo for PowerPoint templates.gif"/>
          <p:cNvPicPr>
            <a:picLocks noChangeAspect="1"/>
          </p:cNvPicPr>
          <p:nvPr userDrawn="1"/>
        </p:nvPicPr>
        <p:blipFill>
          <a:blip r:embed="rId3" cstate="print">
            <a:duotone>
              <a:schemeClr val="bg2">
                <a:shade val="45000"/>
                <a:satMod val="135000"/>
              </a:schemeClr>
              <a:prstClr val="white"/>
            </a:duotone>
            <a:lum contrast="-50000"/>
          </a:blip>
          <a:stretch>
            <a:fillRect/>
          </a:stretch>
        </p:blipFill>
        <p:spPr>
          <a:xfrm>
            <a:off x="7894843" y="6318000"/>
            <a:ext cx="1249157" cy="5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300718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ymn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3240000" y="180000"/>
            <a:ext cx="5688000" cy="648000"/>
          </a:xfrm>
        </p:spPr>
        <p:txBody>
          <a:bodyPr>
            <a:normAutofit/>
          </a:bodyPr>
          <a:lstStyle>
            <a:lvl1pPr marL="0" indent="0" algn="ctr">
              <a:buNone/>
              <a:defRPr sz="3600" b="1" i="0" cap="all" baseline="0">
                <a:latin typeface="Calibri" pitchFamily="34" charset="0"/>
              </a:defRPr>
            </a:lvl1pPr>
          </a:lstStyle>
          <a:p>
            <a:pPr lvl="0"/>
            <a:r>
              <a:rPr lang="en-US" sz="3600" b="1" i="0" cap="all" baseline="0" dirty="0">
                <a:latin typeface="Calibri" pitchFamily="34" charset="0"/>
              </a:rPr>
              <a:t>ENTER HYMN TITLE HERE</a:t>
            </a:r>
            <a:endParaRPr lang="en-AU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 hasCustomPrompt="1"/>
          </p:nvPr>
        </p:nvSpPr>
        <p:spPr>
          <a:xfrm>
            <a:off x="2771800" y="1052736"/>
            <a:ext cx="6120000" cy="5616352"/>
          </a:xfrm>
        </p:spPr>
        <p:txBody>
          <a:bodyPr>
            <a:normAutofit/>
          </a:bodyPr>
          <a:lstStyle>
            <a:lvl1pPr marL="0" indent="0">
              <a:buFont typeface="+mj-lt"/>
              <a:buNone/>
              <a:defRPr sz="3200" baseline="0">
                <a:latin typeface="Calibri" pitchFamily="34" charset="0"/>
                <a:cs typeface="Calibri" pitchFamily="34" charset="0"/>
              </a:defRPr>
            </a:lvl1pPr>
            <a:lvl2pPr marL="0" indent="0">
              <a:buFont typeface="+mj-lt"/>
              <a:buNone/>
              <a:defRPr sz="3200"/>
            </a:lvl2pPr>
            <a:lvl3pPr marL="0" indent="0">
              <a:buFont typeface="+mj-lt"/>
              <a:buNone/>
              <a:defRPr sz="3200"/>
            </a:lvl3pPr>
            <a:lvl4pPr marL="0" indent="0">
              <a:buFont typeface="+mj-lt"/>
              <a:buNone/>
              <a:defRPr sz="3200"/>
            </a:lvl4pPr>
            <a:lvl5pPr marL="0" indent="0">
              <a:buFont typeface="+mj-lt"/>
              <a:buNone/>
              <a:defRPr sz="3200"/>
            </a:lvl5pPr>
          </a:lstStyle>
          <a:p>
            <a:pPr lvl="0"/>
            <a:r>
              <a:rPr lang="en-US" dirty="0">
                <a:latin typeface="Calibri" pitchFamily="34" charset="0"/>
                <a:cs typeface="Calibri" pitchFamily="34" charset="0"/>
              </a:rPr>
              <a:t>Enter Lyrics Here</a:t>
            </a:r>
            <a:endParaRPr lang="en-AU" dirty="0"/>
          </a:p>
        </p:txBody>
      </p:sp>
      <p:grpSp>
        <p:nvGrpSpPr>
          <p:cNvPr id="4" name="Group 3"/>
          <p:cNvGrpSpPr/>
          <p:nvPr userDrawn="1"/>
        </p:nvGrpSpPr>
        <p:grpSpPr>
          <a:xfrm>
            <a:off x="0" y="0"/>
            <a:ext cx="2520000" cy="6858000"/>
            <a:chOff x="0" y="0"/>
            <a:chExt cx="2520000" cy="6858000"/>
          </a:xfrm>
        </p:grpSpPr>
        <p:sp>
          <p:nvSpPr>
            <p:cNvPr id="3" name="Rectangle 2"/>
            <p:cNvSpPr/>
            <p:nvPr userDrawn="1"/>
          </p:nvSpPr>
          <p:spPr>
            <a:xfrm>
              <a:off x="0" y="0"/>
              <a:ext cx="2520000" cy="68580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pic>
          <p:nvPicPr>
            <p:cNvPr id="9" name="Picture 2" descr="http://liturgyhelp.com.au/resource_file/graphics/icons/N01ORSUA_icon_large_col.jpg"/>
            <p:cNvPicPr>
              <a:picLocks noChangeAspect="1" noChangeArrowheads="1"/>
            </p:cNvPicPr>
            <p:nvPr userDrawn="1"/>
          </p:nvPicPr>
          <p:blipFill>
            <a:blip r:embed="rId2" cstate="print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911271"/>
              <a:ext cx="2520000" cy="503545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21657741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os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3240000" y="180000"/>
            <a:ext cx="5688000" cy="648000"/>
          </a:xfrm>
        </p:spPr>
        <p:txBody>
          <a:bodyPr>
            <a:normAutofit/>
          </a:bodyPr>
          <a:lstStyle>
            <a:lvl1pPr marL="0" indent="0" algn="ctr">
              <a:buNone/>
              <a:defRPr sz="3600" b="1" i="0" cap="all" baseline="0">
                <a:latin typeface="Calibri" pitchFamily="34" charset="0"/>
              </a:defRPr>
            </a:lvl1pPr>
          </a:lstStyle>
          <a:p>
            <a:pPr lvl="0"/>
            <a:r>
              <a:rPr lang="en-US" sz="3600" b="1" i="0" cap="all" baseline="0" dirty="0">
                <a:latin typeface="Calibri" pitchFamily="34" charset="0"/>
              </a:rPr>
              <a:t>ENTER HYMN TITLE HERE</a:t>
            </a:r>
            <a:endParaRPr lang="en-AU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 hasCustomPrompt="1"/>
          </p:nvPr>
        </p:nvSpPr>
        <p:spPr>
          <a:xfrm>
            <a:off x="2771800" y="1052736"/>
            <a:ext cx="6120000" cy="4752528"/>
          </a:xfrm>
        </p:spPr>
        <p:txBody>
          <a:bodyPr>
            <a:normAutofit/>
          </a:bodyPr>
          <a:lstStyle>
            <a:lvl1pPr marL="0" indent="0">
              <a:buFont typeface="+mj-lt"/>
              <a:buNone/>
              <a:defRPr sz="3200" baseline="0">
                <a:latin typeface="Calibri" pitchFamily="34" charset="0"/>
                <a:cs typeface="Calibri" pitchFamily="34" charset="0"/>
              </a:defRPr>
            </a:lvl1pPr>
            <a:lvl2pPr marL="0" indent="0">
              <a:buFont typeface="+mj-lt"/>
              <a:buNone/>
              <a:defRPr sz="3200"/>
            </a:lvl2pPr>
            <a:lvl3pPr marL="0" indent="0">
              <a:buFont typeface="+mj-lt"/>
              <a:buNone/>
              <a:defRPr sz="3200"/>
            </a:lvl3pPr>
            <a:lvl4pPr marL="0" indent="0">
              <a:buFont typeface="+mj-lt"/>
              <a:buNone/>
              <a:defRPr sz="3200"/>
            </a:lvl4pPr>
            <a:lvl5pPr marL="0" indent="0">
              <a:buFont typeface="+mj-lt"/>
              <a:buNone/>
              <a:defRPr sz="3200"/>
            </a:lvl5pPr>
          </a:lstStyle>
          <a:p>
            <a:pPr lvl="0"/>
            <a:r>
              <a:rPr lang="en-US" dirty="0">
                <a:latin typeface="Calibri" pitchFamily="34" charset="0"/>
                <a:cs typeface="Calibri" pitchFamily="34" charset="0"/>
              </a:rPr>
              <a:t>Enter Lyrics Here</a:t>
            </a:r>
            <a:endParaRPr lang="en-AU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5" hasCustomPrompt="1"/>
          </p:nvPr>
        </p:nvSpPr>
        <p:spPr>
          <a:xfrm>
            <a:off x="2771799" y="6381328"/>
            <a:ext cx="6192813" cy="404665"/>
          </a:xfrm>
        </p:spPr>
        <p:txBody>
          <a:bodyPr>
            <a:noAutofit/>
          </a:bodyPr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200" baseline="0"/>
            </a:lvl1pPr>
            <a:lvl2pPr marL="457200" indent="0">
              <a:buFontTx/>
              <a:buNone/>
              <a:defRPr sz="1400"/>
            </a:lvl2pPr>
            <a:lvl3pPr marL="914400" indent="0">
              <a:buFontTx/>
              <a:buNone/>
              <a:defRPr sz="1400"/>
            </a:lvl3pPr>
            <a:lvl4pPr marL="1371600" indent="0">
              <a:buFontTx/>
              <a:buNone/>
              <a:defRPr sz="1400"/>
            </a:lvl4pPr>
            <a:lvl5pPr marL="1828800" indent="0">
              <a:buFontTx/>
              <a:buNone/>
              <a:defRPr sz="1400"/>
            </a:lvl5pPr>
          </a:lstStyle>
          <a:p>
            <a:pPr lvl="0"/>
            <a:r>
              <a:rPr lang="en-US" dirty="0"/>
              <a:t>Composer: Enter Name Here</a:t>
            </a:r>
            <a:br>
              <a:rPr lang="en-US" dirty="0"/>
            </a:br>
            <a:r>
              <a:rPr lang="en-US" dirty="0"/>
              <a:t>Lyricist: Enter Name Here</a:t>
            </a:r>
          </a:p>
        </p:txBody>
      </p:sp>
      <p:grpSp>
        <p:nvGrpSpPr>
          <p:cNvPr id="11" name="Group 10"/>
          <p:cNvGrpSpPr/>
          <p:nvPr userDrawn="1"/>
        </p:nvGrpSpPr>
        <p:grpSpPr>
          <a:xfrm>
            <a:off x="0" y="0"/>
            <a:ext cx="2520000" cy="6858000"/>
            <a:chOff x="0" y="0"/>
            <a:chExt cx="2520000" cy="6858000"/>
          </a:xfrm>
        </p:grpSpPr>
        <p:sp>
          <p:nvSpPr>
            <p:cNvPr id="12" name="Rectangle 11"/>
            <p:cNvSpPr/>
            <p:nvPr userDrawn="1"/>
          </p:nvSpPr>
          <p:spPr>
            <a:xfrm>
              <a:off x="0" y="0"/>
              <a:ext cx="2520000" cy="68580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pic>
          <p:nvPicPr>
            <p:cNvPr id="13" name="Picture 2" descr="http://liturgyhelp.com.au/resource_file/graphics/icons/N01ORSUA_icon_large_col.jpg"/>
            <p:cNvPicPr>
              <a:picLocks noChangeAspect="1" noChangeArrowheads="1"/>
            </p:cNvPicPr>
            <p:nvPr userDrawn="1"/>
          </p:nvPicPr>
          <p:blipFill>
            <a:blip r:embed="rId2" cstate="print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911271"/>
              <a:ext cx="2520000" cy="503545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26860824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Graphic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 userDrawn="1"/>
        </p:nvGrpSpPr>
        <p:grpSpPr>
          <a:xfrm>
            <a:off x="0" y="0"/>
            <a:ext cx="2520000" cy="6858000"/>
            <a:chOff x="0" y="0"/>
            <a:chExt cx="2520000" cy="6858000"/>
          </a:xfrm>
        </p:grpSpPr>
        <p:sp>
          <p:nvSpPr>
            <p:cNvPr id="6" name="Rectangle 5"/>
            <p:cNvSpPr/>
            <p:nvPr userDrawn="1"/>
          </p:nvSpPr>
          <p:spPr>
            <a:xfrm>
              <a:off x="0" y="0"/>
              <a:ext cx="2520000" cy="68580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pic>
          <p:nvPicPr>
            <p:cNvPr id="7" name="Picture 2" descr="http://liturgyhelp.com.au/resource_file/graphics/icons/N01ORSUA_icon_large_col.jpg"/>
            <p:cNvPicPr>
              <a:picLocks noChangeAspect="1" noChangeArrowheads="1"/>
            </p:cNvPicPr>
            <p:nvPr userDrawn="1"/>
          </p:nvPicPr>
          <p:blipFill>
            <a:blip r:embed="rId2" cstate="print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911271"/>
              <a:ext cx="2520000" cy="503545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86896666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FA17ED-9365-44E2-B0A9-1F79163C7293}" type="datetimeFigureOut">
              <a:rPr lang="en-AU" smtClean="0"/>
              <a:pPr/>
              <a:t>13/10/2023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81D3A-48A4-47AB-B7B2-986AF11F5523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80742945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FA17ED-9365-44E2-B0A9-1F79163C7293}" type="datetimeFigureOut">
              <a:rPr lang="en-AU" smtClean="0"/>
              <a:pPr/>
              <a:t>13/10/2023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81D3A-48A4-47AB-B7B2-986AF11F5523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83397748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FA17ED-9365-44E2-B0A9-1F79163C7293}" type="datetimeFigureOut">
              <a:rPr lang="en-AU" smtClean="0"/>
              <a:pPr/>
              <a:t>13/10/2023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81D3A-48A4-47AB-B7B2-986AF11F5523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330508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FA17ED-9365-44E2-B0A9-1F79163C7293}" type="datetimeFigureOut">
              <a:rPr lang="en-AU" smtClean="0"/>
              <a:pPr/>
              <a:t>13/10/2023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81D3A-48A4-47AB-B7B2-986AF11F5523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13515954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FA17ED-9365-44E2-B0A9-1F79163C7293}" type="datetimeFigureOut">
              <a:rPr lang="en-AU" smtClean="0"/>
              <a:pPr/>
              <a:t>13/10/2023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81D3A-48A4-47AB-B7B2-986AF11F5523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37468305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FA17ED-9365-44E2-B0A9-1F79163C7293}" type="datetimeFigureOut">
              <a:rPr lang="en-AU" smtClean="0"/>
              <a:pPr/>
              <a:t>13/10/2023</a:t>
            </a:fld>
            <a:endParaRPr lang="en-A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81D3A-48A4-47AB-B7B2-986AF11F5523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30659059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FA17ED-9365-44E2-B0A9-1F79163C7293}" type="datetimeFigureOut">
              <a:rPr lang="en-AU" smtClean="0"/>
              <a:pPr/>
              <a:t>13/10/2023</a:t>
            </a:fld>
            <a:endParaRPr lang="en-A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81D3A-48A4-47AB-B7B2-986AF11F5523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52488379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FA17ED-9365-44E2-B0A9-1F79163C7293}" type="datetimeFigureOut">
              <a:rPr lang="en-AU" smtClean="0"/>
              <a:pPr/>
              <a:t>13/10/2023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81D3A-48A4-47AB-B7B2-986AF11F5523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59903290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FA17ED-9365-44E2-B0A9-1F79163C7293}" type="datetimeFigureOut">
              <a:rPr lang="en-AU" smtClean="0"/>
              <a:pPr/>
              <a:t>13/10/2023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81D3A-48A4-47AB-B7B2-986AF11F5523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31800982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FA17ED-9365-44E2-B0A9-1F79163C7293}" type="datetimeFigureOut">
              <a:rPr lang="en-AU" smtClean="0"/>
              <a:pPr/>
              <a:t>13/10/2023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81D3A-48A4-47AB-B7B2-986AF11F5523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63638309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FA17ED-9365-44E2-B0A9-1F79163C7293}" type="datetimeFigureOut">
              <a:rPr lang="en-AU" smtClean="0"/>
              <a:pPr/>
              <a:t>13/10/2023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81D3A-48A4-47AB-B7B2-986AF11F5523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97188582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ymn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3240000" y="180000"/>
            <a:ext cx="5688000" cy="648000"/>
          </a:xfrm>
        </p:spPr>
        <p:txBody>
          <a:bodyPr>
            <a:normAutofit/>
          </a:bodyPr>
          <a:lstStyle>
            <a:lvl1pPr marL="0" indent="0" algn="ctr">
              <a:buNone/>
              <a:defRPr sz="3600" b="1" i="0" cap="all" baseline="0">
                <a:solidFill>
                  <a:srgbClr val="006600"/>
                </a:solidFill>
                <a:latin typeface="Calibri" pitchFamily="34" charset="0"/>
              </a:defRPr>
            </a:lvl1pPr>
          </a:lstStyle>
          <a:p>
            <a:pPr lvl="0"/>
            <a:r>
              <a:rPr lang="en-US" sz="3600" b="1" i="0" cap="all" baseline="0" dirty="0">
                <a:latin typeface="Calibri" pitchFamily="34" charset="0"/>
              </a:rPr>
              <a:t>ENTER HYMN TITLE HERE</a:t>
            </a:r>
            <a:endParaRPr lang="en-AU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 hasCustomPrompt="1"/>
          </p:nvPr>
        </p:nvSpPr>
        <p:spPr>
          <a:xfrm>
            <a:off x="2771800" y="1052736"/>
            <a:ext cx="6120000" cy="5616352"/>
          </a:xfrm>
        </p:spPr>
        <p:txBody>
          <a:bodyPr>
            <a:normAutofit/>
          </a:bodyPr>
          <a:lstStyle>
            <a:lvl1pPr marL="0" indent="0">
              <a:buFont typeface="+mj-lt"/>
              <a:buNone/>
              <a:defRPr sz="3200" baseline="0">
                <a:solidFill>
                  <a:srgbClr val="006600"/>
                </a:solidFill>
                <a:latin typeface="Calibri" pitchFamily="34" charset="0"/>
                <a:cs typeface="Calibri" pitchFamily="34" charset="0"/>
              </a:defRPr>
            </a:lvl1pPr>
            <a:lvl2pPr marL="0" indent="0">
              <a:buFont typeface="+mj-lt"/>
              <a:buNone/>
              <a:defRPr sz="3200"/>
            </a:lvl2pPr>
            <a:lvl3pPr marL="0" indent="0">
              <a:buFont typeface="+mj-lt"/>
              <a:buNone/>
              <a:defRPr sz="3200"/>
            </a:lvl3pPr>
            <a:lvl4pPr marL="0" indent="0">
              <a:buFont typeface="+mj-lt"/>
              <a:buNone/>
              <a:defRPr sz="3200"/>
            </a:lvl4pPr>
            <a:lvl5pPr marL="0" indent="0">
              <a:buFont typeface="+mj-lt"/>
              <a:buNone/>
              <a:defRPr sz="3200"/>
            </a:lvl5pPr>
          </a:lstStyle>
          <a:p>
            <a:pPr lvl="0"/>
            <a:r>
              <a:rPr lang="en-US" dirty="0">
                <a:latin typeface="Calibri" pitchFamily="34" charset="0"/>
                <a:cs typeface="Calibri" pitchFamily="34" charset="0"/>
              </a:rPr>
              <a:t>Enter Lyrics Here</a:t>
            </a:r>
            <a:endParaRPr lang="en-AU" dirty="0"/>
          </a:p>
        </p:txBody>
      </p:sp>
      <p:grpSp>
        <p:nvGrpSpPr>
          <p:cNvPr id="56" name="Group 55"/>
          <p:cNvGrpSpPr/>
          <p:nvPr userDrawn="1"/>
        </p:nvGrpSpPr>
        <p:grpSpPr>
          <a:xfrm>
            <a:off x="0" y="0"/>
            <a:ext cx="2520000" cy="6858000"/>
            <a:chOff x="0" y="0"/>
            <a:chExt cx="2520000" cy="6858000"/>
          </a:xfrm>
        </p:grpSpPr>
        <p:sp>
          <p:nvSpPr>
            <p:cNvPr id="55" name="Rectangle 54"/>
            <p:cNvSpPr/>
            <p:nvPr userDrawn="1"/>
          </p:nvSpPr>
          <p:spPr>
            <a:xfrm>
              <a:off x="0" y="0"/>
              <a:ext cx="2520000" cy="6858000"/>
            </a:xfrm>
            <a:prstGeom prst="rect">
              <a:avLst/>
            </a:prstGeom>
            <a:solidFill>
              <a:srgbClr val="0066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pic>
          <p:nvPicPr>
            <p:cNvPr id="1041" name="Picture 17" descr="G:\Year B - Mark\src_data\highres\OTime 194.jpg"/>
            <p:cNvPicPr>
              <a:picLocks noChangeAspect="1" noChangeArrowheads="1"/>
            </p:cNvPicPr>
            <p:nvPr userDrawn="1"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252" t="5985" r="50776" b="5796"/>
            <a:stretch/>
          </p:blipFill>
          <p:spPr bwMode="auto">
            <a:xfrm>
              <a:off x="179752" y="433103"/>
              <a:ext cx="2160000" cy="299589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5" name="Picture 17" descr="G:\Year B - Mark\src_data\highres\OTime 194.jpg"/>
            <p:cNvPicPr>
              <a:picLocks noChangeAspect="1" noChangeArrowheads="1"/>
            </p:cNvPicPr>
            <p:nvPr userDrawn="1"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252" t="5985" r="50776" b="5796"/>
            <a:stretch/>
          </p:blipFill>
          <p:spPr bwMode="auto">
            <a:xfrm>
              <a:off x="179752" y="3429000"/>
              <a:ext cx="2160000" cy="299589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19054904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os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3240000" y="180000"/>
            <a:ext cx="5688000" cy="648000"/>
          </a:xfrm>
        </p:spPr>
        <p:txBody>
          <a:bodyPr>
            <a:normAutofit/>
          </a:bodyPr>
          <a:lstStyle>
            <a:lvl1pPr marL="0" indent="0" algn="ctr">
              <a:buNone/>
              <a:defRPr sz="3600" b="1" i="0" cap="all" baseline="0">
                <a:solidFill>
                  <a:srgbClr val="006600"/>
                </a:solidFill>
                <a:latin typeface="Calibri" pitchFamily="34" charset="0"/>
              </a:defRPr>
            </a:lvl1pPr>
          </a:lstStyle>
          <a:p>
            <a:pPr lvl="0"/>
            <a:r>
              <a:rPr lang="en-US" sz="3600" b="1" i="0" cap="all" baseline="0" dirty="0">
                <a:latin typeface="Calibri" pitchFamily="34" charset="0"/>
              </a:rPr>
              <a:t>ENTER HYMN TITLE HERE</a:t>
            </a:r>
            <a:endParaRPr lang="en-AU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 hasCustomPrompt="1"/>
          </p:nvPr>
        </p:nvSpPr>
        <p:spPr>
          <a:xfrm>
            <a:off x="2771800" y="1052736"/>
            <a:ext cx="6120000" cy="4752528"/>
          </a:xfrm>
        </p:spPr>
        <p:txBody>
          <a:bodyPr>
            <a:normAutofit/>
          </a:bodyPr>
          <a:lstStyle>
            <a:lvl1pPr marL="0" indent="0">
              <a:buFont typeface="+mj-lt"/>
              <a:buNone/>
              <a:defRPr sz="3200" baseline="0">
                <a:solidFill>
                  <a:srgbClr val="006600"/>
                </a:solidFill>
                <a:latin typeface="Calibri" pitchFamily="34" charset="0"/>
                <a:cs typeface="Calibri" pitchFamily="34" charset="0"/>
              </a:defRPr>
            </a:lvl1pPr>
            <a:lvl2pPr marL="0" indent="0">
              <a:buFont typeface="+mj-lt"/>
              <a:buNone/>
              <a:defRPr sz="3200"/>
            </a:lvl2pPr>
            <a:lvl3pPr marL="0" indent="0">
              <a:buFont typeface="+mj-lt"/>
              <a:buNone/>
              <a:defRPr sz="3200"/>
            </a:lvl3pPr>
            <a:lvl4pPr marL="0" indent="0">
              <a:buFont typeface="+mj-lt"/>
              <a:buNone/>
              <a:defRPr sz="3200"/>
            </a:lvl4pPr>
            <a:lvl5pPr marL="0" indent="0">
              <a:buFont typeface="+mj-lt"/>
              <a:buNone/>
              <a:defRPr sz="3200"/>
            </a:lvl5pPr>
          </a:lstStyle>
          <a:p>
            <a:pPr lvl="0"/>
            <a:r>
              <a:rPr lang="en-US" dirty="0">
                <a:latin typeface="Calibri" pitchFamily="34" charset="0"/>
                <a:cs typeface="Calibri" pitchFamily="34" charset="0"/>
              </a:rPr>
              <a:t>Enter Lyrics Here</a:t>
            </a:r>
            <a:endParaRPr lang="en-AU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5" hasCustomPrompt="1"/>
          </p:nvPr>
        </p:nvSpPr>
        <p:spPr>
          <a:xfrm>
            <a:off x="2771799" y="6381328"/>
            <a:ext cx="6192813" cy="404665"/>
          </a:xfrm>
        </p:spPr>
        <p:txBody>
          <a:bodyPr>
            <a:noAutofit/>
          </a:bodyPr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200" baseline="0">
                <a:solidFill>
                  <a:srgbClr val="006600"/>
                </a:solidFill>
              </a:defRPr>
            </a:lvl1pPr>
            <a:lvl2pPr marL="457200" indent="0">
              <a:buFontTx/>
              <a:buNone/>
              <a:defRPr sz="1400"/>
            </a:lvl2pPr>
            <a:lvl3pPr marL="914400" indent="0">
              <a:buFontTx/>
              <a:buNone/>
              <a:defRPr sz="1400"/>
            </a:lvl3pPr>
            <a:lvl4pPr marL="1371600" indent="0">
              <a:buFontTx/>
              <a:buNone/>
              <a:defRPr sz="1400"/>
            </a:lvl4pPr>
            <a:lvl5pPr marL="1828800" indent="0">
              <a:buFontTx/>
              <a:buNone/>
              <a:defRPr sz="1400"/>
            </a:lvl5pPr>
          </a:lstStyle>
          <a:p>
            <a:pPr lvl="0"/>
            <a:r>
              <a:rPr lang="en-US" dirty="0"/>
              <a:t>Composer: Enter Name Here</a:t>
            </a:r>
            <a:br>
              <a:rPr lang="en-US" dirty="0"/>
            </a:br>
            <a:r>
              <a:rPr lang="en-US" dirty="0"/>
              <a:t>Lyricist: Enter Name Here</a:t>
            </a:r>
          </a:p>
        </p:txBody>
      </p:sp>
      <p:grpSp>
        <p:nvGrpSpPr>
          <p:cNvPr id="83" name="Group 82"/>
          <p:cNvGrpSpPr/>
          <p:nvPr userDrawn="1"/>
        </p:nvGrpSpPr>
        <p:grpSpPr>
          <a:xfrm>
            <a:off x="0" y="0"/>
            <a:ext cx="2520000" cy="6858000"/>
            <a:chOff x="0" y="0"/>
            <a:chExt cx="2520000" cy="6858000"/>
          </a:xfrm>
        </p:grpSpPr>
        <p:sp>
          <p:nvSpPr>
            <p:cNvPr id="84" name="Rectangle 83"/>
            <p:cNvSpPr/>
            <p:nvPr userDrawn="1"/>
          </p:nvSpPr>
          <p:spPr>
            <a:xfrm>
              <a:off x="0" y="0"/>
              <a:ext cx="2520000" cy="6858000"/>
            </a:xfrm>
            <a:prstGeom prst="rect">
              <a:avLst/>
            </a:prstGeom>
            <a:solidFill>
              <a:srgbClr val="0066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pic>
          <p:nvPicPr>
            <p:cNvPr id="85" name="Picture 17" descr="G:\Year B - Mark\src_data\highres\OTime 194.jpg"/>
            <p:cNvPicPr>
              <a:picLocks noChangeAspect="1" noChangeArrowheads="1"/>
            </p:cNvPicPr>
            <p:nvPr userDrawn="1"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252" t="5985" r="50776" b="5796"/>
            <a:stretch/>
          </p:blipFill>
          <p:spPr bwMode="auto">
            <a:xfrm>
              <a:off x="179752" y="433103"/>
              <a:ext cx="2160000" cy="299589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6" name="Picture 17" descr="G:\Year B - Mark\src_data\highres\OTime 194.jpg"/>
            <p:cNvPicPr>
              <a:picLocks noChangeAspect="1" noChangeArrowheads="1"/>
            </p:cNvPicPr>
            <p:nvPr userDrawn="1"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252" t="5985" r="50776" b="5796"/>
            <a:stretch/>
          </p:blipFill>
          <p:spPr bwMode="auto">
            <a:xfrm>
              <a:off x="179752" y="3429000"/>
              <a:ext cx="2160000" cy="299589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076537875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Graphic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2" name="Group 71"/>
          <p:cNvGrpSpPr/>
          <p:nvPr userDrawn="1"/>
        </p:nvGrpSpPr>
        <p:grpSpPr>
          <a:xfrm>
            <a:off x="0" y="0"/>
            <a:ext cx="2520000" cy="6858000"/>
            <a:chOff x="0" y="0"/>
            <a:chExt cx="2520000" cy="6858000"/>
          </a:xfrm>
        </p:grpSpPr>
        <p:sp>
          <p:nvSpPr>
            <p:cNvPr id="73" name="Rectangle 72"/>
            <p:cNvSpPr/>
            <p:nvPr userDrawn="1"/>
          </p:nvSpPr>
          <p:spPr>
            <a:xfrm>
              <a:off x="0" y="0"/>
              <a:ext cx="2520000" cy="6858000"/>
            </a:xfrm>
            <a:prstGeom prst="rect">
              <a:avLst/>
            </a:prstGeom>
            <a:solidFill>
              <a:srgbClr val="0066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pic>
          <p:nvPicPr>
            <p:cNvPr id="74" name="Picture 17" descr="G:\Year B - Mark\src_data\highres\OTime 194.jpg"/>
            <p:cNvPicPr>
              <a:picLocks noChangeAspect="1" noChangeArrowheads="1"/>
            </p:cNvPicPr>
            <p:nvPr userDrawn="1"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252" t="5985" r="50776" b="5796"/>
            <a:stretch/>
          </p:blipFill>
          <p:spPr bwMode="auto">
            <a:xfrm>
              <a:off x="179752" y="433103"/>
              <a:ext cx="2160000" cy="299589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5" name="Picture 17" descr="G:\Year B - Mark\src_data\highres\OTime 194.jpg"/>
            <p:cNvPicPr>
              <a:picLocks noChangeAspect="1" noChangeArrowheads="1"/>
            </p:cNvPicPr>
            <p:nvPr userDrawn="1"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252" t="5985" r="50776" b="5796"/>
            <a:stretch/>
          </p:blipFill>
          <p:spPr bwMode="auto">
            <a:xfrm>
              <a:off x="179752" y="3429000"/>
              <a:ext cx="2160000" cy="299589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40982942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FA17ED-9365-44E2-B0A9-1F79163C7293}" type="datetimeFigureOut">
              <a:rPr lang="en-AU" smtClean="0"/>
              <a:pPr/>
              <a:t>13/10/2023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81D3A-48A4-47AB-B7B2-986AF11F5523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75171793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FA17ED-9365-44E2-B0A9-1F79163C7293}" type="datetimeFigureOut">
              <a:rPr lang="en-AU" smtClean="0"/>
              <a:pPr/>
              <a:t>13/10/2023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81D3A-48A4-47AB-B7B2-986AF11F5523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047972870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FA17ED-9365-44E2-B0A9-1F79163C7293}" type="datetimeFigureOut">
              <a:rPr lang="en-AU" smtClean="0"/>
              <a:pPr/>
              <a:t>13/10/2023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81D3A-48A4-47AB-B7B2-986AF11F5523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68082923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FA17ED-9365-44E2-B0A9-1F79163C7293}" type="datetimeFigureOut">
              <a:rPr lang="en-AU" smtClean="0"/>
              <a:pPr/>
              <a:t>13/10/2023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81D3A-48A4-47AB-B7B2-986AF11F5523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475975399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FA17ED-9365-44E2-B0A9-1F79163C7293}" type="datetimeFigureOut">
              <a:rPr lang="en-AU" smtClean="0"/>
              <a:pPr/>
              <a:t>13/10/2023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81D3A-48A4-47AB-B7B2-986AF11F5523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924180770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FA17ED-9365-44E2-B0A9-1F79163C7293}" type="datetimeFigureOut">
              <a:rPr lang="en-AU" smtClean="0"/>
              <a:pPr/>
              <a:t>13/10/2023</a:t>
            </a:fld>
            <a:endParaRPr lang="en-A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81D3A-48A4-47AB-B7B2-986AF11F5523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54155298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FA17ED-9365-44E2-B0A9-1F79163C7293}" type="datetimeFigureOut">
              <a:rPr lang="en-AU" smtClean="0"/>
              <a:pPr/>
              <a:t>13/10/2023</a:t>
            </a:fld>
            <a:endParaRPr lang="en-A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81D3A-48A4-47AB-B7B2-986AF11F5523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766112382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FA17ED-9365-44E2-B0A9-1F79163C7293}" type="datetimeFigureOut">
              <a:rPr lang="en-AU" smtClean="0"/>
              <a:pPr/>
              <a:t>13/10/2023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81D3A-48A4-47AB-B7B2-986AF11F5523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374045299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FA17ED-9365-44E2-B0A9-1F79163C7293}" type="datetimeFigureOut">
              <a:rPr lang="en-AU" smtClean="0"/>
              <a:pPr/>
              <a:t>13/10/2023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81D3A-48A4-47AB-B7B2-986AF11F5523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28798427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FA17ED-9365-44E2-B0A9-1F79163C7293}" type="datetimeFigureOut">
              <a:rPr lang="en-AU" smtClean="0"/>
              <a:pPr/>
              <a:t>13/10/2023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81D3A-48A4-47AB-B7B2-986AF11F5523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34013339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FA17ED-9365-44E2-B0A9-1F79163C7293}" type="datetimeFigureOut">
              <a:rPr lang="en-AU" smtClean="0"/>
              <a:pPr/>
              <a:t>13/10/2023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81D3A-48A4-47AB-B7B2-986AF11F5523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6061783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FA17ED-9365-44E2-B0A9-1F79163C7293}" type="datetimeFigureOut">
              <a:rPr lang="en-AU" smtClean="0"/>
              <a:pPr/>
              <a:t>13/10/2023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81D3A-48A4-47AB-B7B2-986AF11F5523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64110828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10DC5FA0-3C19-423D-AA1C-712BD5CB8FFB}" type="datetimeFigureOut">
              <a:rPr lang="en-US" altLang="en-US"/>
              <a:pPr/>
              <a:t>10/13/2023</a:t>
            </a:fld>
            <a:endParaRPr lang="en-US" alt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C8D1103C-35B7-481D-8128-E128D79895F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74635738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ymn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3240000" y="180000"/>
            <a:ext cx="5688000" cy="648000"/>
          </a:xfrm>
        </p:spPr>
        <p:txBody>
          <a:bodyPr>
            <a:normAutofit/>
          </a:bodyPr>
          <a:lstStyle>
            <a:lvl1pPr marL="0" indent="0" algn="ctr">
              <a:buNone/>
              <a:defRPr sz="3600" b="1" i="0" cap="all" baseline="0">
                <a:solidFill>
                  <a:schemeClr val="bg1"/>
                </a:solidFill>
                <a:latin typeface="Calibri" pitchFamily="34" charset="0"/>
              </a:defRPr>
            </a:lvl1pPr>
          </a:lstStyle>
          <a:p>
            <a:pPr lvl="0"/>
            <a:r>
              <a:rPr lang="en-US" sz="3600" b="1" i="0" cap="all" baseline="0" dirty="0">
                <a:latin typeface="Calibri" pitchFamily="34" charset="0"/>
              </a:rPr>
              <a:t>ENTER HYMN TITLE HERE</a:t>
            </a:r>
            <a:endParaRPr lang="en-AU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 hasCustomPrompt="1"/>
          </p:nvPr>
        </p:nvSpPr>
        <p:spPr>
          <a:xfrm>
            <a:off x="2771800" y="1052736"/>
            <a:ext cx="6120000" cy="5616352"/>
          </a:xfrm>
        </p:spPr>
        <p:txBody>
          <a:bodyPr>
            <a:normAutofit/>
          </a:bodyPr>
          <a:lstStyle>
            <a:lvl1pPr marL="0" indent="0">
              <a:buFont typeface="+mj-lt"/>
              <a:buNone/>
              <a:defRPr sz="3200" baseline="0">
                <a:solidFill>
                  <a:schemeClr val="bg1"/>
                </a:solidFill>
                <a:latin typeface="Calibri" pitchFamily="34" charset="0"/>
                <a:cs typeface="Calibri" pitchFamily="34" charset="0"/>
              </a:defRPr>
            </a:lvl1pPr>
            <a:lvl2pPr marL="0" indent="0">
              <a:buFont typeface="+mj-lt"/>
              <a:buNone/>
              <a:defRPr sz="3200"/>
            </a:lvl2pPr>
            <a:lvl3pPr marL="0" indent="0">
              <a:buFont typeface="+mj-lt"/>
              <a:buNone/>
              <a:defRPr sz="3200"/>
            </a:lvl3pPr>
            <a:lvl4pPr marL="0" indent="0">
              <a:buFont typeface="+mj-lt"/>
              <a:buNone/>
              <a:defRPr sz="3200"/>
            </a:lvl4pPr>
            <a:lvl5pPr marL="0" indent="0">
              <a:buFont typeface="+mj-lt"/>
              <a:buNone/>
              <a:defRPr sz="3200"/>
            </a:lvl5pPr>
          </a:lstStyle>
          <a:p>
            <a:pPr lvl="0"/>
            <a:r>
              <a:rPr lang="en-US" dirty="0">
                <a:latin typeface="Calibri" pitchFamily="34" charset="0"/>
                <a:cs typeface="Calibri" pitchFamily="34" charset="0"/>
              </a:rPr>
              <a:t>Enter Lyrics Here</a:t>
            </a:r>
            <a:endParaRPr lang="en-AU" dirty="0"/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652" y="-297"/>
            <a:ext cx="9138696" cy="68585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1713655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os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3240000" y="180000"/>
            <a:ext cx="5688000" cy="648000"/>
          </a:xfrm>
        </p:spPr>
        <p:txBody>
          <a:bodyPr>
            <a:normAutofit/>
          </a:bodyPr>
          <a:lstStyle>
            <a:lvl1pPr marL="0" indent="0" algn="ctr">
              <a:buNone/>
              <a:defRPr sz="3600" b="1" i="0" cap="all" baseline="0">
                <a:solidFill>
                  <a:schemeClr val="bg1"/>
                </a:solidFill>
                <a:latin typeface="Calibri" pitchFamily="34" charset="0"/>
              </a:defRPr>
            </a:lvl1pPr>
          </a:lstStyle>
          <a:p>
            <a:pPr lvl="0"/>
            <a:r>
              <a:rPr lang="en-US" sz="3600" b="1" i="0" cap="all" baseline="0" dirty="0">
                <a:latin typeface="Calibri" pitchFamily="34" charset="0"/>
              </a:rPr>
              <a:t>ENTER HYMN TITLE HERE</a:t>
            </a:r>
            <a:endParaRPr lang="en-AU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 hasCustomPrompt="1"/>
          </p:nvPr>
        </p:nvSpPr>
        <p:spPr>
          <a:xfrm>
            <a:off x="2771800" y="1052736"/>
            <a:ext cx="6120000" cy="4752528"/>
          </a:xfrm>
        </p:spPr>
        <p:txBody>
          <a:bodyPr>
            <a:normAutofit/>
          </a:bodyPr>
          <a:lstStyle>
            <a:lvl1pPr marL="0" indent="0">
              <a:buFont typeface="+mj-lt"/>
              <a:buNone/>
              <a:defRPr sz="3200" baseline="0">
                <a:solidFill>
                  <a:schemeClr val="bg1"/>
                </a:solidFill>
                <a:latin typeface="Calibri" pitchFamily="34" charset="0"/>
                <a:cs typeface="Calibri" pitchFamily="34" charset="0"/>
              </a:defRPr>
            </a:lvl1pPr>
            <a:lvl2pPr marL="0" indent="0">
              <a:buFont typeface="+mj-lt"/>
              <a:buNone/>
              <a:defRPr sz="3200"/>
            </a:lvl2pPr>
            <a:lvl3pPr marL="0" indent="0">
              <a:buFont typeface="+mj-lt"/>
              <a:buNone/>
              <a:defRPr sz="3200"/>
            </a:lvl3pPr>
            <a:lvl4pPr marL="0" indent="0">
              <a:buFont typeface="+mj-lt"/>
              <a:buNone/>
              <a:defRPr sz="3200"/>
            </a:lvl4pPr>
            <a:lvl5pPr marL="0" indent="0">
              <a:buFont typeface="+mj-lt"/>
              <a:buNone/>
              <a:defRPr sz="3200"/>
            </a:lvl5pPr>
          </a:lstStyle>
          <a:p>
            <a:pPr lvl="0"/>
            <a:r>
              <a:rPr lang="en-US" dirty="0">
                <a:latin typeface="Calibri" pitchFamily="34" charset="0"/>
                <a:cs typeface="Calibri" pitchFamily="34" charset="0"/>
              </a:rPr>
              <a:t>Enter Lyrics Here</a:t>
            </a:r>
            <a:endParaRPr lang="en-AU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5" hasCustomPrompt="1"/>
          </p:nvPr>
        </p:nvSpPr>
        <p:spPr>
          <a:xfrm>
            <a:off x="2771799" y="6381328"/>
            <a:ext cx="6192813" cy="404665"/>
          </a:xfrm>
        </p:spPr>
        <p:txBody>
          <a:bodyPr>
            <a:noAutofit/>
          </a:bodyPr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200" baseline="0">
                <a:solidFill>
                  <a:schemeClr val="bg1"/>
                </a:solidFill>
              </a:defRPr>
            </a:lvl1pPr>
            <a:lvl2pPr marL="457200" indent="0">
              <a:buFontTx/>
              <a:buNone/>
              <a:defRPr sz="1400"/>
            </a:lvl2pPr>
            <a:lvl3pPr marL="914400" indent="0">
              <a:buFontTx/>
              <a:buNone/>
              <a:defRPr sz="1400"/>
            </a:lvl3pPr>
            <a:lvl4pPr marL="1371600" indent="0">
              <a:buFontTx/>
              <a:buNone/>
              <a:defRPr sz="1400"/>
            </a:lvl4pPr>
            <a:lvl5pPr marL="1828800" indent="0">
              <a:buFontTx/>
              <a:buNone/>
              <a:defRPr sz="1400"/>
            </a:lvl5pPr>
          </a:lstStyle>
          <a:p>
            <a:pPr lvl="0"/>
            <a:r>
              <a:rPr lang="en-US" dirty="0"/>
              <a:t>Composer: Enter Name Here</a:t>
            </a:r>
            <a:br>
              <a:rPr lang="en-US" dirty="0"/>
            </a:br>
            <a:r>
              <a:rPr lang="en-US" dirty="0"/>
              <a:t>Lyricist: Enter Name Here</a:t>
            </a:r>
          </a:p>
        </p:txBody>
      </p:sp>
      <p:pic>
        <p:nvPicPr>
          <p:cNvPr id="11" name="Picture 1" descr="Father'sDay-Theme-Blank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3" y="0"/>
            <a:ext cx="9139237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43401138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Graphic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1" descr="Father'sDay-Theme-Blank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3" y="0"/>
            <a:ext cx="9139237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33422498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FA17ED-9365-44E2-B0A9-1F79163C7293}" type="datetimeFigureOut">
              <a:rPr lang="en-AU" smtClean="0"/>
              <a:pPr/>
              <a:t>13/10/2023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81D3A-48A4-47AB-B7B2-986AF11F5523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52149710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FA17ED-9365-44E2-B0A9-1F79163C7293}" type="datetimeFigureOut">
              <a:rPr lang="en-AU" smtClean="0"/>
              <a:pPr/>
              <a:t>13/10/2023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81D3A-48A4-47AB-B7B2-986AF11F5523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943796485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FA17ED-9365-44E2-B0A9-1F79163C7293}" type="datetimeFigureOut">
              <a:rPr lang="en-AU" smtClean="0"/>
              <a:pPr/>
              <a:t>13/10/2023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81D3A-48A4-47AB-B7B2-986AF11F5523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271280638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FA17ED-9365-44E2-B0A9-1F79163C7293}" type="datetimeFigureOut">
              <a:rPr lang="en-AU" smtClean="0"/>
              <a:pPr/>
              <a:t>13/10/2023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81D3A-48A4-47AB-B7B2-986AF11F5523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081764478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FA17ED-9365-44E2-B0A9-1F79163C7293}" type="datetimeFigureOut">
              <a:rPr lang="en-AU" smtClean="0"/>
              <a:pPr/>
              <a:t>13/10/2023</a:t>
            </a:fld>
            <a:endParaRPr lang="en-A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81D3A-48A4-47AB-B7B2-986AF11F5523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032901922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FA17ED-9365-44E2-B0A9-1F79163C7293}" type="datetimeFigureOut">
              <a:rPr lang="en-AU" smtClean="0"/>
              <a:pPr/>
              <a:t>13/10/2023</a:t>
            </a:fld>
            <a:endParaRPr lang="en-A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81D3A-48A4-47AB-B7B2-986AF11F5523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9520255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FA17ED-9365-44E2-B0A9-1F79163C7293}" type="datetimeFigureOut">
              <a:rPr lang="en-AU" smtClean="0"/>
              <a:pPr/>
              <a:t>13/10/2023</a:t>
            </a:fld>
            <a:endParaRPr lang="en-A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81D3A-48A4-47AB-B7B2-986AF11F5523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843447648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FA17ED-9365-44E2-B0A9-1F79163C7293}" type="datetimeFigureOut">
              <a:rPr lang="en-AU" smtClean="0"/>
              <a:pPr/>
              <a:t>13/10/2023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81D3A-48A4-47AB-B7B2-986AF11F5523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373719348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FA17ED-9365-44E2-B0A9-1F79163C7293}" type="datetimeFigureOut">
              <a:rPr lang="en-AU" smtClean="0"/>
              <a:pPr/>
              <a:t>13/10/2023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81D3A-48A4-47AB-B7B2-986AF11F5523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737489838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FA17ED-9365-44E2-B0A9-1F79163C7293}" type="datetimeFigureOut">
              <a:rPr lang="en-AU" smtClean="0"/>
              <a:pPr/>
              <a:t>13/10/2023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81D3A-48A4-47AB-B7B2-986AF11F5523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445812881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FA17ED-9365-44E2-B0A9-1F79163C7293}" type="datetimeFigureOut">
              <a:rPr lang="en-AU" smtClean="0"/>
              <a:pPr/>
              <a:t>13/10/2023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81D3A-48A4-47AB-B7B2-986AF11F5523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925582680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10DC5FA0-3C19-423D-AA1C-712BD5CB8FFB}" type="datetimeFigureOut">
              <a:rPr lang="en-US" altLang="en-US"/>
              <a:pPr/>
              <a:t>10/13/2023</a:t>
            </a:fld>
            <a:endParaRPr lang="en-US" alt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C8D1103C-35B7-481D-8128-E128D79895F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55205287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Hymn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3240000" y="180000"/>
            <a:ext cx="5688000" cy="648000"/>
          </a:xfrm>
        </p:spPr>
        <p:txBody>
          <a:bodyPr>
            <a:normAutofit/>
          </a:bodyPr>
          <a:lstStyle>
            <a:lvl1pPr marL="0" indent="0" algn="ctr">
              <a:buNone/>
              <a:defRPr sz="3600" b="1" i="0" cap="all" baseline="0">
                <a:solidFill>
                  <a:srgbClr val="006600"/>
                </a:solidFill>
                <a:latin typeface="Calibri" pitchFamily="34" charset="0"/>
              </a:defRPr>
            </a:lvl1pPr>
          </a:lstStyle>
          <a:p>
            <a:pPr lvl="0"/>
            <a:r>
              <a:rPr lang="en-US" sz="3600" b="1" i="0" cap="all" baseline="0" dirty="0">
                <a:latin typeface="Calibri" pitchFamily="34" charset="0"/>
              </a:rPr>
              <a:t>ENTER HYMN TITLE HERE</a:t>
            </a:r>
            <a:endParaRPr lang="en-AU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 hasCustomPrompt="1"/>
          </p:nvPr>
        </p:nvSpPr>
        <p:spPr>
          <a:xfrm>
            <a:off x="2771800" y="1052736"/>
            <a:ext cx="6120000" cy="5616352"/>
          </a:xfrm>
        </p:spPr>
        <p:txBody>
          <a:bodyPr>
            <a:normAutofit/>
          </a:bodyPr>
          <a:lstStyle>
            <a:lvl1pPr marL="0" indent="0">
              <a:buFont typeface="+mj-lt"/>
              <a:buNone/>
              <a:defRPr sz="3200" baseline="0">
                <a:solidFill>
                  <a:srgbClr val="006600"/>
                </a:solidFill>
                <a:latin typeface="Calibri" pitchFamily="34" charset="0"/>
                <a:cs typeface="Calibri" pitchFamily="34" charset="0"/>
              </a:defRPr>
            </a:lvl1pPr>
            <a:lvl2pPr marL="0" indent="0">
              <a:buFont typeface="+mj-lt"/>
              <a:buNone/>
              <a:defRPr sz="3200"/>
            </a:lvl2pPr>
            <a:lvl3pPr marL="0" indent="0">
              <a:buFont typeface="+mj-lt"/>
              <a:buNone/>
              <a:defRPr sz="3200"/>
            </a:lvl3pPr>
            <a:lvl4pPr marL="0" indent="0">
              <a:buFont typeface="+mj-lt"/>
              <a:buNone/>
              <a:defRPr sz="3200"/>
            </a:lvl4pPr>
            <a:lvl5pPr marL="0" indent="0">
              <a:buFont typeface="+mj-lt"/>
              <a:buNone/>
              <a:defRPr sz="3200"/>
            </a:lvl5pPr>
          </a:lstStyle>
          <a:p>
            <a:pPr lvl="0"/>
            <a:r>
              <a:rPr lang="en-US" dirty="0">
                <a:latin typeface="Calibri" pitchFamily="34" charset="0"/>
                <a:cs typeface="Calibri" pitchFamily="34" charset="0"/>
              </a:rPr>
              <a:t>Enter Lyrics Here</a:t>
            </a:r>
            <a:endParaRPr lang="en-AU" dirty="0"/>
          </a:p>
        </p:txBody>
      </p:sp>
      <p:grpSp>
        <p:nvGrpSpPr>
          <p:cNvPr id="56" name="Group 55"/>
          <p:cNvGrpSpPr/>
          <p:nvPr userDrawn="1"/>
        </p:nvGrpSpPr>
        <p:grpSpPr>
          <a:xfrm>
            <a:off x="0" y="0"/>
            <a:ext cx="2520000" cy="6858000"/>
            <a:chOff x="0" y="0"/>
            <a:chExt cx="2520000" cy="6858000"/>
          </a:xfrm>
        </p:grpSpPr>
        <p:sp>
          <p:nvSpPr>
            <p:cNvPr id="55" name="Rectangle 54"/>
            <p:cNvSpPr/>
            <p:nvPr userDrawn="1"/>
          </p:nvSpPr>
          <p:spPr>
            <a:xfrm>
              <a:off x="0" y="0"/>
              <a:ext cx="2520000" cy="6858000"/>
            </a:xfrm>
            <a:prstGeom prst="rect">
              <a:avLst/>
            </a:prstGeom>
            <a:solidFill>
              <a:srgbClr val="0066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pic>
          <p:nvPicPr>
            <p:cNvPr id="1041" name="Picture 17" descr="G:\Year B - Mark\src_data\highres\OTime 194.jpg"/>
            <p:cNvPicPr>
              <a:picLocks noChangeAspect="1" noChangeArrowheads="1"/>
            </p:cNvPicPr>
            <p:nvPr userDrawn="1"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252" t="5985" r="50776" b="5796"/>
            <a:stretch/>
          </p:blipFill>
          <p:spPr bwMode="auto">
            <a:xfrm>
              <a:off x="179752" y="433103"/>
              <a:ext cx="2160000" cy="299589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5" name="Picture 17" descr="G:\Year B - Mark\src_data\highres\OTime 194.jpg"/>
            <p:cNvPicPr>
              <a:picLocks noChangeAspect="1" noChangeArrowheads="1"/>
            </p:cNvPicPr>
            <p:nvPr userDrawn="1"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252" t="5985" r="50776" b="5796"/>
            <a:stretch/>
          </p:blipFill>
          <p:spPr bwMode="auto">
            <a:xfrm>
              <a:off x="179752" y="3429000"/>
              <a:ext cx="2160000" cy="299589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489581235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mpos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3240000" y="180000"/>
            <a:ext cx="5688000" cy="648000"/>
          </a:xfrm>
        </p:spPr>
        <p:txBody>
          <a:bodyPr>
            <a:normAutofit/>
          </a:bodyPr>
          <a:lstStyle>
            <a:lvl1pPr marL="0" indent="0" algn="ctr">
              <a:buNone/>
              <a:defRPr sz="3600" b="1" i="0" cap="all" baseline="0">
                <a:solidFill>
                  <a:srgbClr val="006600"/>
                </a:solidFill>
                <a:latin typeface="Calibri" pitchFamily="34" charset="0"/>
              </a:defRPr>
            </a:lvl1pPr>
          </a:lstStyle>
          <a:p>
            <a:pPr lvl="0"/>
            <a:r>
              <a:rPr lang="en-US" sz="3600" b="1" i="0" cap="all" baseline="0" dirty="0">
                <a:latin typeface="Calibri" pitchFamily="34" charset="0"/>
              </a:rPr>
              <a:t>ENTER HYMN TITLE HERE</a:t>
            </a:r>
            <a:endParaRPr lang="en-AU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 hasCustomPrompt="1"/>
          </p:nvPr>
        </p:nvSpPr>
        <p:spPr>
          <a:xfrm>
            <a:off x="2771800" y="1052736"/>
            <a:ext cx="6120000" cy="4752528"/>
          </a:xfrm>
        </p:spPr>
        <p:txBody>
          <a:bodyPr>
            <a:normAutofit/>
          </a:bodyPr>
          <a:lstStyle>
            <a:lvl1pPr marL="0" indent="0">
              <a:buFont typeface="+mj-lt"/>
              <a:buNone/>
              <a:defRPr sz="3200" baseline="0">
                <a:solidFill>
                  <a:srgbClr val="006600"/>
                </a:solidFill>
                <a:latin typeface="Calibri" pitchFamily="34" charset="0"/>
                <a:cs typeface="Calibri" pitchFamily="34" charset="0"/>
              </a:defRPr>
            </a:lvl1pPr>
            <a:lvl2pPr marL="0" indent="0">
              <a:buFont typeface="+mj-lt"/>
              <a:buNone/>
              <a:defRPr sz="3200"/>
            </a:lvl2pPr>
            <a:lvl3pPr marL="0" indent="0">
              <a:buFont typeface="+mj-lt"/>
              <a:buNone/>
              <a:defRPr sz="3200"/>
            </a:lvl3pPr>
            <a:lvl4pPr marL="0" indent="0">
              <a:buFont typeface="+mj-lt"/>
              <a:buNone/>
              <a:defRPr sz="3200"/>
            </a:lvl4pPr>
            <a:lvl5pPr marL="0" indent="0">
              <a:buFont typeface="+mj-lt"/>
              <a:buNone/>
              <a:defRPr sz="3200"/>
            </a:lvl5pPr>
          </a:lstStyle>
          <a:p>
            <a:pPr lvl="0"/>
            <a:r>
              <a:rPr lang="en-US" dirty="0">
                <a:latin typeface="Calibri" pitchFamily="34" charset="0"/>
                <a:cs typeface="Calibri" pitchFamily="34" charset="0"/>
              </a:rPr>
              <a:t>Enter Lyrics Here</a:t>
            </a:r>
            <a:endParaRPr lang="en-AU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5" hasCustomPrompt="1"/>
          </p:nvPr>
        </p:nvSpPr>
        <p:spPr>
          <a:xfrm>
            <a:off x="2771799" y="6381328"/>
            <a:ext cx="6192813" cy="404665"/>
          </a:xfrm>
        </p:spPr>
        <p:txBody>
          <a:bodyPr>
            <a:noAutofit/>
          </a:bodyPr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200" baseline="0">
                <a:solidFill>
                  <a:srgbClr val="006600"/>
                </a:solidFill>
              </a:defRPr>
            </a:lvl1pPr>
            <a:lvl2pPr marL="457200" indent="0">
              <a:buFontTx/>
              <a:buNone/>
              <a:defRPr sz="1400"/>
            </a:lvl2pPr>
            <a:lvl3pPr marL="914400" indent="0">
              <a:buFontTx/>
              <a:buNone/>
              <a:defRPr sz="1400"/>
            </a:lvl3pPr>
            <a:lvl4pPr marL="1371600" indent="0">
              <a:buFontTx/>
              <a:buNone/>
              <a:defRPr sz="1400"/>
            </a:lvl4pPr>
            <a:lvl5pPr marL="1828800" indent="0">
              <a:buFontTx/>
              <a:buNone/>
              <a:defRPr sz="1400"/>
            </a:lvl5pPr>
          </a:lstStyle>
          <a:p>
            <a:pPr lvl="0"/>
            <a:r>
              <a:rPr lang="en-US" dirty="0"/>
              <a:t>Composer: Enter Name Here</a:t>
            </a:r>
            <a:br>
              <a:rPr lang="en-US" dirty="0"/>
            </a:br>
            <a:r>
              <a:rPr lang="en-US" dirty="0"/>
              <a:t>Lyricist: Enter Name Here</a:t>
            </a:r>
          </a:p>
        </p:txBody>
      </p:sp>
      <p:grpSp>
        <p:nvGrpSpPr>
          <p:cNvPr id="83" name="Group 82"/>
          <p:cNvGrpSpPr/>
          <p:nvPr userDrawn="1"/>
        </p:nvGrpSpPr>
        <p:grpSpPr>
          <a:xfrm>
            <a:off x="0" y="0"/>
            <a:ext cx="2520000" cy="6858000"/>
            <a:chOff x="0" y="0"/>
            <a:chExt cx="2520000" cy="6858000"/>
          </a:xfrm>
        </p:grpSpPr>
        <p:sp>
          <p:nvSpPr>
            <p:cNvPr id="84" name="Rectangle 83"/>
            <p:cNvSpPr/>
            <p:nvPr userDrawn="1"/>
          </p:nvSpPr>
          <p:spPr>
            <a:xfrm>
              <a:off x="0" y="0"/>
              <a:ext cx="2520000" cy="6858000"/>
            </a:xfrm>
            <a:prstGeom prst="rect">
              <a:avLst/>
            </a:prstGeom>
            <a:solidFill>
              <a:srgbClr val="0066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pic>
          <p:nvPicPr>
            <p:cNvPr id="85" name="Picture 17" descr="G:\Year B - Mark\src_data\highres\OTime 194.jpg"/>
            <p:cNvPicPr>
              <a:picLocks noChangeAspect="1" noChangeArrowheads="1"/>
            </p:cNvPicPr>
            <p:nvPr userDrawn="1"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252" t="5985" r="50776" b="5796"/>
            <a:stretch/>
          </p:blipFill>
          <p:spPr bwMode="auto">
            <a:xfrm>
              <a:off x="179752" y="433103"/>
              <a:ext cx="2160000" cy="299589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6" name="Picture 17" descr="G:\Year B - Mark\src_data\highres\OTime 194.jpg"/>
            <p:cNvPicPr>
              <a:picLocks noChangeAspect="1" noChangeArrowheads="1"/>
            </p:cNvPicPr>
            <p:nvPr userDrawn="1"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252" t="5985" r="50776" b="5796"/>
            <a:stretch/>
          </p:blipFill>
          <p:spPr bwMode="auto">
            <a:xfrm>
              <a:off x="179752" y="3429000"/>
              <a:ext cx="2160000" cy="299589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9952468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lank Graphic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2" name="Group 71"/>
          <p:cNvGrpSpPr/>
          <p:nvPr userDrawn="1"/>
        </p:nvGrpSpPr>
        <p:grpSpPr>
          <a:xfrm>
            <a:off x="0" y="0"/>
            <a:ext cx="2520000" cy="6858000"/>
            <a:chOff x="0" y="0"/>
            <a:chExt cx="2520000" cy="6858000"/>
          </a:xfrm>
        </p:grpSpPr>
        <p:sp>
          <p:nvSpPr>
            <p:cNvPr id="73" name="Rectangle 72"/>
            <p:cNvSpPr/>
            <p:nvPr userDrawn="1"/>
          </p:nvSpPr>
          <p:spPr>
            <a:xfrm>
              <a:off x="0" y="0"/>
              <a:ext cx="2520000" cy="6858000"/>
            </a:xfrm>
            <a:prstGeom prst="rect">
              <a:avLst/>
            </a:prstGeom>
            <a:solidFill>
              <a:srgbClr val="0066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pic>
          <p:nvPicPr>
            <p:cNvPr id="74" name="Picture 17" descr="G:\Year B - Mark\src_data\highres\OTime 194.jpg"/>
            <p:cNvPicPr>
              <a:picLocks noChangeAspect="1" noChangeArrowheads="1"/>
            </p:cNvPicPr>
            <p:nvPr userDrawn="1"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252" t="5985" r="50776" b="5796"/>
            <a:stretch/>
          </p:blipFill>
          <p:spPr bwMode="auto">
            <a:xfrm>
              <a:off x="179752" y="433103"/>
              <a:ext cx="2160000" cy="299589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5" name="Picture 17" descr="G:\Year B - Mark\src_data\highres\OTime 194.jpg"/>
            <p:cNvPicPr>
              <a:picLocks noChangeAspect="1" noChangeArrowheads="1"/>
            </p:cNvPicPr>
            <p:nvPr userDrawn="1"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252" t="5985" r="50776" b="5796"/>
            <a:stretch/>
          </p:blipFill>
          <p:spPr bwMode="auto">
            <a:xfrm>
              <a:off x="179752" y="3429000"/>
              <a:ext cx="2160000" cy="299589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880318804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ymn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3240000" y="180000"/>
            <a:ext cx="5688000" cy="648000"/>
          </a:xfrm>
        </p:spPr>
        <p:txBody>
          <a:bodyPr>
            <a:normAutofit/>
          </a:bodyPr>
          <a:lstStyle>
            <a:lvl1pPr marL="0" indent="0" algn="ctr">
              <a:buNone/>
              <a:defRPr sz="3600" b="1" i="0" cap="all" baseline="0">
                <a:solidFill>
                  <a:schemeClr val="bg1"/>
                </a:solidFill>
                <a:latin typeface="Calibri" pitchFamily="34" charset="0"/>
              </a:defRPr>
            </a:lvl1pPr>
          </a:lstStyle>
          <a:p>
            <a:pPr lvl="0"/>
            <a:r>
              <a:rPr lang="en-US" sz="3600" b="1" i="0" cap="all" baseline="0" dirty="0">
                <a:latin typeface="Calibri" pitchFamily="34" charset="0"/>
              </a:rPr>
              <a:t>ENTER HYMN TITLE HERE</a:t>
            </a:r>
            <a:endParaRPr lang="en-AU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 hasCustomPrompt="1"/>
          </p:nvPr>
        </p:nvSpPr>
        <p:spPr>
          <a:xfrm>
            <a:off x="2771800" y="1052736"/>
            <a:ext cx="6120000" cy="5616352"/>
          </a:xfrm>
        </p:spPr>
        <p:txBody>
          <a:bodyPr>
            <a:normAutofit/>
          </a:bodyPr>
          <a:lstStyle>
            <a:lvl1pPr marL="0" indent="0">
              <a:buFont typeface="+mj-lt"/>
              <a:buNone/>
              <a:defRPr sz="3200" baseline="0">
                <a:solidFill>
                  <a:schemeClr val="bg1"/>
                </a:solidFill>
                <a:latin typeface="Calibri" pitchFamily="34" charset="0"/>
                <a:cs typeface="Calibri" pitchFamily="34" charset="0"/>
              </a:defRPr>
            </a:lvl1pPr>
            <a:lvl2pPr marL="0" indent="0">
              <a:buFont typeface="+mj-lt"/>
              <a:buNone/>
              <a:defRPr sz="3200"/>
            </a:lvl2pPr>
            <a:lvl3pPr marL="0" indent="0">
              <a:buFont typeface="+mj-lt"/>
              <a:buNone/>
              <a:defRPr sz="3200"/>
            </a:lvl3pPr>
            <a:lvl4pPr marL="0" indent="0">
              <a:buFont typeface="+mj-lt"/>
              <a:buNone/>
              <a:defRPr sz="3200"/>
            </a:lvl4pPr>
            <a:lvl5pPr marL="0" indent="0">
              <a:buFont typeface="+mj-lt"/>
              <a:buNone/>
              <a:defRPr sz="3200"/>
            </a:lvl5pPr>
          </a:lstStyle>
          <a:p>
            <a:pPr lvl="0"/>
            <a:r>
              <a:rPr lang="en-US" dirty="0">
                <a:latin typeface="Calibri" pitchFamily="34" charset="0"/>
                <a:cs typeface="Calibri" pitchFamily="34" charset="0"/>
              </a:rPr>
              <a:t>Enter Lyrics Here</a:t>
            </a:r>
            <a:endParaRPr lang="en-AU" dirty="0"/>
          </a:p>
        </p:txBody>
      </p:sp>
      <p:grpSp>
        <p:nvGrpSpPr>
          <p:cNvPr id="2" name="Group 1"/>
          <p:cNvGrpSpPr/>
          <p:nvPr userDrawn="1"/>
        </p:nvGrpSpPr>
        <p:grpSpPr>
          <a:xfrm>
            <a:off x="0" y="0"/>
            <a:ext cx="2520000" cy="6858000"/>
            <a:chOff x="0" y="0"/>
            <a:chExt cx="2520000" cy="6858000"/>
          </a:xfrm>
        </p:grpSpPr>
        <p:pic>
          <p:nvPicPr>
            <p:cNvPr id="1026" name="Picture 2" descr="G:\Year B - Mark\src_data\highres\OTime 015.jpg"/>
            <p:cNvPicPr>
              <a:picLocks noChangeAspect="1" noChangeArrowheads="1"/>
            </p:cNvPicPr>
            <p:nvPr userDrawn="1"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6413" t="7032" r="15699" b="19690"/>
            <a:stretch/>
          </p:blipFill>
          <p:spPr bwMode="auto">
            <a:xfrm>
              <a:off x="0" y="0"/>
              <a:ext cx="2520000" cy="34459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27" name="Picture 3" descr="G:\Year B - Mark\src_data\highres\OTime 016.jpg"/>
            <p:cNvPicPr>
              <a:picLocks noChangeAspect="1" noChangeArrowheads="1"/>
            </p:cNvPicPr>
            <p:nvPr userDrawn="1"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125" t="6048" r="53687" b="25457"/>
            <a:stretch/>
          </p:blipFill>
          <p:spPr bwMode="auto">
            <a:xfrm>
              <a:off x="0" y="3445984"/>
              <a:ext cx="2520000" cy="341201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369881245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os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3240000" y="180000"/>
            <a:ext cx="5688000" cy="648000"/>
          </a:xfrm>
        </p:spPr>
        <p:txBody>
          <a:bodyPr>
            <a:normAutofit/>
          </a:bodyPr>
          <a:lstStyle>
            <a:lvl1pPr marL="0" indent="0" algn="ctr">
              <a:buNone/>
              <a:defRPr sz="3600" b="1" i="0" cap="all" baseline="0">
                <a:solidFill>
                  <a:schemeClr val="bg1"/>
                </a:solidFill>
                <a:latin typeface="Calibri" pitchFamily="34" charset="0"/>
              </a:defRPr>
            </a:lvl1pPr>
          </a:lstStyle>
          <a:p>
            <a:pPr lvl="0"/>
            <a:r>
              <a:rPr lang="en-US" sz="3600" b="1" i="0" cap="all" baseline="0" dirty="0">
                <a:latin typeface="Calibri" pitchFamily="34" charset="0"/>
              </a:rPr>
              <a:t>ENTER HYMN TITLE HERE</a:t>
            </a:r>
            <a:endParaRPr lang="en-AU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 hasCustomPrompt="1"/>
          </p:nvPr>
        </p:nvSpPr>
        <p:spPr>
          <a:xfrm>
            <a:off x="2771800" y="1052736"/>
            <a:ext cx="6120000" cy="4752528"/>
          </a:xfrm>
        </p:spPr>
        <p:txBody>
          <a:bodyPr>
            <a:normAutofit/>
          </a:bodyPr>
          <a:lstStyle>
            <a:lvl1pPr marL="0" indent="0">
              <a:buFont typeface="+mj-lt"/>
              <a:buNone/>
              <a:defRPr sz="3200" baseline="0">
                <a:solidFill>
                  <a:schemeClr val="bg1"/>
                </a:solidFill>
                <a:latin typeface="Calibri" pitchFamily="34" charset="0"/>
                <a:cs typeface="Calibri" pitchFamily="34" charset="0"/>
              </a:defRPr>
            </a:lvl1pPr>
            <a:lvl2pPr marL="0" indent="0">
              <a:buFont typeface="+mj-lt"/>
              <a:buNone/>
              <a:defRPr sz="3200"/>
            </a:lvl2pPr>
            <a:lvl3pPr marL="0" indent="0">
              <a:buFont typeface="+mj-lt"/>
              <a:buNone/>
              <a:defRPr sz="3200"/>
            </a:lvl3pPr>
            <a:lvl4pPr marL="0" indent="0">
              <a:buFont typeface="+mj-lt"/>
              <a:buNone/>
              <a:defRPr sz="3200"/>
            </a:lvl4pPr>
            <a:lvl5pPr marL="0" indent="0">
              <a:buFont typeface="+mj-lt"/>
              <a:buNone/>
              <a:defRPr sz="3200"/>
            </a:lvl5pPr>
          </a:lstStyle>
          <a:p>
            <a:pPr lvl="0"/>
            <a:r>
              <a:rPr lang="en-US" dirty="0">
                <a:latin typeface="Calibri" pitchFamily="34" charset="0"/>
                <a:cs typeface="Calibri" pitchFamily="34" charset="0"/>
              </a:rPr>
              <a:t>Enter Lyrics Here</a:t>
            </a:r>
            <a:endParaRPr lang="en-AU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5" hasCustomPrompt="1"/>
          </p:nvPr>
        </p:nvSpPr>
        <p:spPr>
          <a:xfrm>
            <a:off x="2771799" y="6381328"/>
            <a:ext cx="6192813" cy="404665"/>
          </a:xfrm>
        </p:spPr>
        <p:txBody>
          <a:bodyPr>
            <a:noAutofit/>
          </a:bodyPr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200" baseline="0">
                <a:solidFill>
                  <a:schemeClr val="bg1"/>
                </a:solidFill>
              </a:defRPr>
            </a:lvl1pPr>
            <a:lvl2pPr marL="457200" indent="0">
              <a:buFontTx/>
              <a:buNone/>
              <a:defRPr sz="1400"/>
            </a:lvl2pPr>
            <a:lvl3pPr marL="914400" indent="0">
              <a:buFontTx/>
              <a:buNone/>
              <a:defRPr sz="1400"/>
            </a:lvl3pPr>
            <a:lvl4pPr marL="1371600" indent="0">
              <a:buFontTx/>
              <a:buNone/>
              <a:defRPr sz="1400"/>
            </a:lvl4pPr>
            <a:lvl5pPr marL="1828800" indent="0">
              <a:buFontTx/>
              <a:buNone/>
              <a:defRPr sz="1400"/>
            </a:lvl5pPr>
          </a:lstStyle>
          <a:p>
            <a:pPr lvl="0"/>
            <a:r>
              <a:rPr lang="en-US" dirty="0"/>
              <a:t>Composer: Enter Name Here</a:t>
            </a:r>
            <a:br>
              <a:rPr lang="en-US" dirty="0"/>
            </a:br>
            <a:r>
              <a:rPr lang="en-US" dirty="0"/>
              <a:t>Lyricist: Enter Name Here</a:t>
            </a:r>
          </a:p>
        </p:txBody>
      </p:sp>
      <p:grpSp>
        <p:nvGrpSpPr>
          <p:cNvPr id="6" name="Group 5"/>
          <p:cNvGrpSpPr/>
          <p:nvPr userDrawn="1"/>
        </p:nvGrpSpPr>
        <p:grpSpPr>
          <a:xfrm>
            <a:off x="0" y="0"/>
            <a:ext cx="2520000" cy="6858000"/>
            <a:chOff x="0" y="0"/>
            <a:chExt cx="2520000" cy="6858000"/>
          </a:xfrm>
        </p:grpSpPr>
        <p:pic>
          <p:nvPicPr>
            <p:cNvPr id="7" name="Picture 2" descr="G:\Year B - Mark\src_data\highres\OTime 015.jpg"/>
            <p:cNvPicPr>
              <a:picLocks noChangeAspect="1" noChangeArrowheads="1"/>
            </p:cNvPicPr>
            <p:nvPr userDrawn="1"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6413" t="7032" r="15699" b="19690"/>
            <a:stretch/>
          </p:blipFill>
          <p:spPr bwMode="auto">
            <a:xfrm>
              <a:off x="0" y="0"/>
              <a:ext cx="2520000" cy="34459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9" name="Picture 3" descr="G:\Year B - Mark\src_data\highres\OTime 016.jpg"/>
            <p:cNvPicPr>
              <a:picLocks noChangeAspect="1" noChangeArrowheads="1"/>
            </p:cNvPicPr>
            <p:nvPr userDrawn="1"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125" t="6048" r="53687" b="25457"/>
            <a:stretch/>
          </p:blipFill>
          <p:spPr bwMode="auto">
            <a:xfrm>
              <a:off x="0" y="3445984"/>
              <a:ext cx="2520000" cy="341201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7591690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FA17ED-9365-44E2-B0A9-1F79163C7293}" type="datetimeFigureOut">
              <a:rPr lang="en-AU" smtClean="0"/>
              <a:pPr/>
              <a:t>13/10/2023</a:t>
            </a:fld>
            <a:endParaRPr lang="en-A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81D3A-48A4-47AB-B7B2-986AF11F5523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435331490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Graphic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 userDrawn="1"/>
        </p:nvGrpSpPr>
        <p:grpSpPr>
          <a:xfrm>
            <a:off x="0" y="0"/>
            <a:ext cx="2520000" cy="6858000"/>
            <a:chOff x="0" y="0"/>
            <a:chExt cx="2520000" cy="6858000"/>
          </a:xfrm>
        </p:grpSpPr>
        <p:pic>
          <p:nvPicPr>
            <p:cNvPr id="4" name="Picture 2" descr="G:\Year B - Mark\src_data\highres\OTime 015.jpg"/>
            <p:cNvPicPr>
              <a:picLocks noChangeAspect="1" noChangeArrowheads="1"/>
            </p:cNvPicPr>
            <p:nvPr userDrawn="1"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6413" t="7032" r="15699" b="19690"/>
            <a:stretch/>
          </p:blipFill>
          <p:spPr bwMode="auto">
            <a:xfrm>
              <a:off x="0" y="0"/>
              <a:ext cx="2520000" cy="34459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" name="Picture 3" descr="G:\Year B - Mark\src_data\highres\OTime 016.jpg"/>
            <p:cNvPicPr>
              <a:picLocks noChangeAspect="1" noChangeArrowheads="1"/>
            </p:cNvPicPr>
            <p:nvPr userDrawn="1"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125" t="6048" r="53687" b="25457"/>
            <a:stretch/>
          </p:blipFill>
          <p:spPr bwMode="auto">
            <a:xfrm>
              <a:off x="0" y="3445984"/>
              <a:ext cx="2520000" cy="341201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770570367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FA17ED-9365-44E2-B0A9-1F79163C7293}" type="datetimeFigureOut">
              <a:rPr lang="en-AU" smtClean="0"/>
              <a:pPr/>
              <a:t>13/10/2023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81D3A-48A4-47AB-B7B2-986AF11F5523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822849666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FA17ED-9365-44E2-B0A9-1F79163C7293}" type="datetimeFigureOut">
              <a:rPr lang="en-AU" smtClean="0"/>
              <a:pPr/>
              <a:t>13/10/2023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81D3A-48A4-47AB-B7B2-986AF11F5523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402638573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FA17ED-9365-44E2-B0A9-1F79163C7293}" type="datetimeFigureOut">
              <a:rPr lang="en-AU" smtClean="0"/>
              <a:pPr/>
              <a:t>13/10/2023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81D3A-48A4-47AB-B7B2-986AF11F5523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66366478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FA17ED-9365-44E2-B0A9-1F79163C7293}" type="datetimeFigureOut">
              <a:rPr lang="en-AU" smtClean="0"/>
              <a:pPr/>
              <a:t>13/10/2023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81D3A-48A4-47AB-B7B2-986AF11F5523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131984123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FA17ED-9365-44E2-B0A9-1F79163C7293}" type="datetimeFigureOut">
              <a:rPr lang="en-AU" smtClean="0"/>
              <a:pPr/>
              <a:t>13/10/2023</a:t>
            </a:fld>
            <a:endParaRPr lang="en-A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81D3A-48A4-47AB-B7B2-986AF11F5523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129746900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FA17ED-9365-44E2-B0A9-1F79163C7293}" type="datetimeFigureOut">
              <a:rPr lang="en-AU" smtClean="0"/>
              <a:pPr/>
              <a:t>13/10/2023</a:t>
            </a:fld>
            <a:endParaRPr lang="en-A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81D3A-48A4-47AB-B7B2-986AF11F5523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446166061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FA17ED-9365-44E2-B0A9-1F79163C7293}" type="datetimeFigureOut">
              <a:rPr lang="en-AU" smtClean="0"/>
              <a:pPr/>
              <a:t>13/10/2023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81D3A-48A4-47AB-B7B2-986AF11F5523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629205765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FA17ED-9365-44E2-B0A9-1F79163C7293}" type="datetimeFigureOut">
              <a:rPr lang="en-AU" smtClean="0"/>
              <a:pPr/>
              <a:t>13/10/2023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81D3A-48A4-47AB-B7B2-986AF11F5523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033002894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FA17ED-9365-44E2-B0A9-1F79163C7293}" type="datetimeFigureOut">
              <a:rPr lang="en-AU" smtClean="0"/>
              <a:pPr/>
              <a:t>13/10/2023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81D3A-48A4-47AB-B7B2-986AF11F5523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3736529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FA17ED-9365-44E2-B0A9-1F79163C7293}" type="datetimeFigureOut">
              <a:rPr lang="en-AU" smtClean="0"/>
              <a:pPr/>
              <a:t>13/10/2023</a:t>
            </a:fld>
            <a:endParaRPr lang="en-A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81D3A-48A4-47AB-B7B2-986AF11F5523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553221100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FA17ED-9365-44E2-B0A9-1F79163C7293}" type="datetimeFigureOut">
              <a:rPr lang="en-AU" smtClean="0"/>
              <a:pPr/>
              <a:t>13/10/2023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81D3A-48A4-47AB-B7B2-986AF11F5523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054776331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ymn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3240000" y="180000"/>
            <a:ext cx="5688000" cy="648000"/>
          </a:xfrm>
        </p:spPr>
        <p:txBody>
          <a:bodyPr>
            <a:normAutofit/>
          </a:bodyPr>
          <a:lstStyle>
            <a:lvl1pPr marL="0" indent="0" algn="ctr">
              <a:buNone/>
              <a:defRPr sz="3600" b="1" i="0" cap="all" baseline="0">
                <a:solidFill>
                  <a:schemeClr val="bg1"/>
                </a:solidFill>
                <a:latin typeface="Calibri" pitchFamily="34" charset="0"/>
              </a:defRPr>
            </a:lvl1pPr>
          </a:lstStyle>
          <a:p>
            <a:pPr lvl="0"/>
            <a:r>
              <a:rPr lang="en-US" sz="3600" b="1" i="0" cap="all" baseline="0" dirty="0">
                <a:latin typeface="Calibri" pitchFamily="34" charset="0"/>
              </a:rPr>
              <a:t>ENTER HYMN TITLE HERE</a:t>
            </a:r>
            <a:endParaRPr lang="en-AU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 hasCustomPrompt="1"/>
          </p:nvPr>
        </p:nvSpPr>
        <p:spPr>
          <a:xfrm>
            <a:off x="2771800" y="1052736"/>
            <a:ext cx="6120000" cy="5616352"/>
          </a:xfrm>
        </p:spPr>
        <p:txBody>
          <a:bodyPr>
            <a:normAutofit/>
          </a:bodyPr>
          <a:lstStyle>
            <a:lvl1pPr marL="0" indent="0">
              <a:buFont typeface="+mj-lt"/>
              <a:buNone/>
              <a:defRPr sz="3200" baseline="0">
                <a:solidFill>
                  <a:schemeClr val="bg1"/>
                </a:solidFill>
                <a:latin typeface="Calibri" pitchFamily="34" charset="0"/>
                <a:cs typeface="Calibri" pitchFamily="34" charset="0"/>
              </a:defRPr>
            </a:lvl1pPr>
            <a:lvl2pPr marL="0" indent="0">
              <a:buFont typeface="+mj-lt"/>
              <a:buNone/>
              <a:defRPr sz="3200"/>
            </a:lvl2pPr>
            <a:lvl3pPr marL="0" indent="0">
              <a:buFont typeface="+mj-lt"/>
              <a:buNone/>
              <a:defRPr sz="3200"/>
            </a:lvl3pPr>
            <a:lvl4pPr marL="0" indent="0">
              <a:buFont typeface="+mj-lt"/>
              <a:buNone/>
              <a:defRPr sz="3200"/>
            </a:lvl4pPr>
            <a:lvl5pPr marL="0" indent="0">
              <a:buFont typeface="+mj-lt"/>
              <a:buNone/>
              <a:defRPr sz="3200"/>
            </a:lvl5pPr>
          </a:lstStyle>
          <a:p>
            <a:pPr lvl="0"/>
            <a:r>
              <a:rPr lang="en-US" dirty="0">
                <a:latin typeface="Calibri" pitchFamily="34" charset="0"/>
                <a:cs typeface="Calibri" pitchFamily="34" charset="0"/>
              </a:rPr>
              <a:t>Enter Lyrics Here</a:t>
            </a:r>
            <a:endParaRPr lang="en-AU" dirty="0"/>
          </a:p>
        </p:txBody>
      </p:sp>
      <p:grpSp>
        <p:nvGrpSpPr>
          <p:cNvPr id="2" name="Group 1"/>
          <p:cNvGrpSpPr/>
          <p:nvPr userDrawn="1"/>
        </p:nvGrpSpPr>
        <p:grpSpPr>
          <a:xfrm>
            <a:off x="0" y="0"/>
            <a:ext cx="2520000" cy="6858000"/>
            <a:chOff x="0" y="0"/>
            <a:chExt cx="2520000" cy="6858000"/>
          </a:xfrm>
        </p:grpSpPr>
        <p:sp>
          <p:nvSpPr>
            <p:cNvPr id="24" name="Rectangle 23"/>
            <p:cNvSpPr/>
            <p:nvPr userDrawn="1"/>
          </p:nvSpPr>
          <p:spPr>
            <a:xfrm>
              <a:off x="0" y="0"/>
              <a:ext cx="2520000" cy="6858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pic>
          <p:nvPicPr>
            <p:cNvPr id="1028" name="Picture 4" descr="http://liturgyhelp.com.au/resource_file/graphics/icons/N02ORSUA_icon_large_col.jpg"/>
            <p:cNvPicPr>
              <a:picLocks noChangeAspect="1" noChangeArrowheads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912387"/>
              <a:ext cx="2520000" cy="503322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95232047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os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3240000" y="180000"/>
            <a:ext cx="5688000" cy="648000"/>
          </a:xfrm>
        </p:spPr>
        <p:txBody>
          <a:bodyPr>
            <a:normAutofit/>
          </a:bodyPr>
          <a:lstStyle>
            <a:lvl1pPr marL="0" indent="0" algn="ctr">
              <a:buNone/>
              <a:defRPr sz="3600" b="1" i="0" cap="all" baseline="0">
                <a:solidFill>
                  <a:schemeClr val="bg1"/>
                </a:solidFill>
                <a:latin typeface="Calibri" pitchFamily="34" charset="0"/>
              </a:defRPr>
            </a:lvl1pPr>
          </a:lstStyle>
          <a:p>
            <a:pPr lvl="0"/>
            <a:r>
              <a:rPr lang="en-US" sz="3600" b="1" i="0" cap="all" baseline="0" dirty="0">
                <a:latin typeface="Calibri" pitchFamily="34" charset="0"/>
              </a:rPr>
              <a:t>ENTER HYMN TITLE HERE</a:t>
            </a:r>
            <a:endParaRPr lang="en-AU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 hasCustomPrompt="1"/>
          </p:nvPr>
        </p:nvSpPr>
        <p:spPr>
          <a:xfrm>
            <a:off x="2771800" y="1052736"/>
            <a:ext cx="6120000" cy="4752528"/>
          </a:xfrm>
        </p:spPr>
        <p:txBody>
          <a:bodyPr>
            <a:normAutofit/>
          </a:bodyPr>
          <a:lstStyle>
            <a:lvl1pPr marL="0" indent="0">
              <a:buFont typeface="+mj-lt"/>
              <a:buNone/>
              <a:defRPr sz="3200" baseline="0">
                <a:solidFill>
                  <a:schemeClr val="bg1"/>
                </a:solidFill>
                <a:latin typeface="Calibri" pitchFamily="34" charset="0"/>
                <a:cs typeface="Calibri" pitchFamily="34" charset="0"/>
              </a:defRPr>
            </a:lvl1pPr>
            <a:lvl2pPr marL="0" indent="0">
              <a:buFont typeface="+mj-lt"/>
              <a:buNone/>
              <a:defRPr sz="3200"/>
            </a:lvl2pPr>
            <a:lvl3pPr marL="0" indent="0">
              <a:buFont typeface="+mj-lt"/>
              <a:buNone/>
              <a:defRPr sz="3200"/>
            </a:lvl3pPr>
            <a:lvl4pPr marL="0" indent="0">
              <a:buFont typeface="+mj-lt"/>
              <a:buNone/>
              <a:defRPr sz="3200"/>
            </a:lvl4pPr>
            <a:lvl5pPr marL="0" indent="0">
              <a:buFont typeface="+mj-lt"/>
              <a:buNone/>
              <a:defRPr sz="3200"/>
            </a:lvl5pPr>
          </a:lstStyle>
          <a:p>
            <a:pPr lvl="0"/>
            <a:r>
              <a:rPr lang="en-US" dirty="0">
                <a:latin typeface="Calibri" pitchFamily="34" charset="0"/>
                <a:cs typeface="Calibri" pitchFamily="34" charset="0"/>
              </a:rPr>
              <a:t>Enter Lyrics Here</a:t>
            </a:r>
            <a:endParaRPr lang="en-AU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5" hasCustomPrompt="1"/>
          </p:nvPr>
        </p:nvSpPr>
        <p:spPr>
          <a:xfrm>
            <a:off x="2771799" y="6381328"/>
            <a:ext cx="6192813" cy="404665"/>
          </a:xfrm>
        </p:spPr>
        <p:txBody>
          <a:bodyPr>
            <a:noAutofit/>
          </a:bodyPr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200" baseline="0">
                <a:solidFill>
                  <a:schemeClr val="bg1"/>
                </a:solidFill>
              </a:defRPr>
            </a:lvl1pPr>
            <a:lvl2pPr marL="457200" indent="0">
              <a:buFontTx/>
              <a:buNone/>
              <a:defRPr sz="1400"/>
            </a:lvl2pPr>
            <a:lvl3pPr marL="914400" indent="0">
              <a:buFontTx/>
              <a:buNone/>
              <a:defRPr sz="1400"/>
            </a:lvl3pPr>
            <a:lvl4pPr marL="1371600" indent="0">
              <a:buFontTx/>
              <a:buNone/>
              <a:defRPr sz="1400"/>
            </a:lvl4pPr>
            <a:lvl5pPr marL="1828800" indent="0">
              <a:buFontTx/>
              <a:buNone/>
              <a:defRPr sz="1400"/>
            </a:lvl5pPr>
          </a:lstStyle>
          <a:p>
            <a:pPr lvl="0"/>
            <a:r>
              <a:rPr lang="en-US" dirty="0"/>
              <a:t>Composer: Enter Name Here</a:t>
            </a:r>
            <a:br>
              <a:rPr lang="en-US" dirty="0"/>
            </a:br>
            <a:r>
              <a:rPr lang="en-US" dirty="0"/>
              <a:t>Lyricist: Enter Name Here</a:t>
            </a:r>
          </a:p>
        </p:txBody>
      </p:sp>
      <p:grpSp>
        <p:nvGrpSpPr>
          <p:cNvPr id="9" name="Group 8"/>
          <p:cNvGrpSpPr/>
          <p:nvPr userDrawn="1"/>
        </p:nvGrpSpPr>
        <p:grpSpPr>
          <a:xfrm>
            <a:off x="0" y="0"/>
            <a:ext cx="2520000" cy="6858000"/>
            <a:chOff x="0" y="0"/>
            <a:chExt cx="2520000" cy="6858000"/>
          </a:xfrm>
        </p:grpSpPr>
        <p:sp>
          <p:nvSpPr>
            <p:cNvPr id="11" name="Rectangle 10"/>
            <p:cNvSpPr/>
            <p:nvPr userDrawn="1"/>
          </p:nvSpPr>
          <p:spPr>
            <a:xfrm>
              <a:off x="0" y="0"/>
              <a:ext cx="2520000" cy="6858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pic>
          <p:nvPicPr>
            <p:cNvPr id="12" name="Picture 4" descr="http://liturgyhelp.com.au/resource_file/graphics/icons/N02ORSUA_icon_large_col.jpg"/>
            <p:cNvPicPr>
              <a:picLocks noChangeAspect="1" noChangeArrowheads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912387"/>
              <a:ext cx="2520000" cy="503322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180133747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Graphic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 userDrawn="1"/>
        </p:nvGrpSpPr>
        <p:grpSpPr>
          <a:xfrm>
            <a:off x="0" y="0"/>
            <a:ext cx="2520000" cy="6858000"/>
            <a:chOff x="0" y="0"/>
            <a:chExt cx="2520000" cy="6858000"/>
          </a:xfrm>
        </p:grpSpPr>
        <p:sp>
          <p:nvSpPr>
            <p:cNvPr id="6" name="Rectangle 5"/>
            <p:cNvSpPr/>
            <p:nvPr userDrawn="1"/>
          </p:nvSpPr>
          <p:spPr>
            <a:xfrm>
              <a:off x="0" y="0"/>
              <a:ext cx="2520000" cy="6858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pic>
          <p:nvPicPr>
            <p:cNvPr id="7" name="Picture 4" descr="http://liturgyhelp.com.au/resource_file/graphics/icons/N02ORSUA_icon_large_col.jpg"/>
            <p:cNvPicPr>
              <a:picLocks noChangeAspect="1" noChangeArrowheads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912387"/>
              <a:ext cx="2520000" cy="503322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227530270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FA17ED-9365-44E2-B0A9-1F79163C7293}" type="datetimeFigureOut">
              <a:rPr lang="en-AU" smtClean="0"/>
              <a:pPr/>
              <a:t>13/10/2023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81D3A-48A4-47AB-B7B2-986AF11F5523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166654645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FA17ED-9365-44E2-B0A9-1F79163C7293}" type="datetimeFigureOut">
              <a:rPr lang="en-AU" smtClean="0"/>
              <a:pPr/>
              <a:t>13/10/2023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81D3A-48A4-47AB-B7B2-986AF11F5523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9310716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FA17ED-9365-44E2-B0A9-1F79163C7293}" type="datetimeFigureOut">
              <a:rPr lang="en-AU" smtClean="0"/>
              <a:pPr/>
              <a:t>13/10/2023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81D3A-48A4-47AB-B7B2-986AF11F5523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740648711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FA17ED-9365-44E2-B0A9-1F79163C7293}" type="datetimeFigureOut">
              <a:rPr lang="en-AU" smtClean="0"/>
              <a:pPr/>
              <a:t>13/10/2023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81D3A-48A4-47AB-B7B2-986AF11F5523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207563428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FA17ED-9365-44E2-B0A9-1F79163C7293}" type="datetimeFigureOut">
              <a:rPr lang="en-AU" smtClean="0"/>
              <a:pPr/>
              <a:t>13/10/2023</a:t>
            </a:fld>
            <a:endParaRPr lang="en-A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81D3A-48A4-47AB-B7B2-986AF11F5523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515282694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FA17ED-9365-44E2-B0A9-1F79163C7293}" type="datetimeFigureOut">
              <a:rPr lang="en-AU" smtClean="0"/>
              <a:pPr/>
              <a:t>13/10/2023</a:t>
            </a:fld>
            <a:endParaRPr lang="en-A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81D3A-48A4-47AB-B7B2-986AF11F5523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6749231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FA17ED-9365-44E2-B0A9-1F79163C7293}" type="datetimeFigureOut">
              <a:rPr lang="en-AU" smtClean="0"/>
              <a:pPr/>
              <a:t>13/10/2023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81D3A-48A4-47AB-B7B2-986AF11F5523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84604109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FA17ED-9365-44E2-B0A9-1F79163C7293}" type="datetimeFigureOut">
              <a:rPr lang="en-AU" smtClean="0"/>
              <a:pPr/>
              <a:t>13/10/2023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81D3A-48A4-47AB-B7B2-986AF11F5523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850842664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FA17ED-9365-44E2-B0A9-1F79163C7293}" type="datetimeFigureOut">
              <a:rPr lang="en-AU" smtClean="0"/>
              <a:pPr/>
              <a:t>13/10/2023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81D3A-48A4-47AB-B7B2-986AF11F5523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16371646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FA17ED-9365-44E2-B0A9-1F79163C7293}" type="datetimeFigureOut">
              <a:rPr lang="en-AU" smtClean="0"/>
              <a:pPr/>
              <a:t>13/10/2023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81D3A-48A4-47AB-B7B2-986AF11F5523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419594434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FA17ED-9365-44E2-B0A9-1F79163C7293}" type="datetimeFigureOut">
              <a:rPr lang="en-AU" smtClean="0"/>
              <a:pPr/>
              <a:t>13/10/2023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81D3A-48A4-47AB-B7B2-986AF11F5523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8828801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FA17ED-9365-44E2-B0A9-1F79163C7293}" type="datetimeFigureOut">
              <a:rPr lang="en-AU" smtClean="0"/>
              <a:pPr/>
              <a:t>13/10/2023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81D3A-48A4-47AB-B7B2-986AF11F5523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436230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13" Type="http://schemas.openxmlformats.org/officeDocument/2006/relationships/slideLayout" Target="../slideLayouts/slideLayout26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slideLayout" Target="../slideLayouts/slideLayout25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Relationship Id="rId1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4.xml"/><Relationship Id="rId13" Type="http://schemas.openxmlformats.org/officeDocument/2006/relationships/slideLayout" Target="../slideLayouts/slideLayout39.xml"/><Relationship Id="rId3" Type="http://schemas.openxmlformats.org/officeDocument/2006/relationships/slideLayout" Target="../slideLayouts/slideLayout29.xml"/><Relationship Id="rId7" Type="http://schemas.openxmlformats.org/officeDocument/2006/relationships/slideLayout" Target="../slideLayouts/slideLayout33.xml"/><Relationship Id="rId12" Type="http://schemas.openxmlformats.org/officeDocument/2006/relationships/slideLayout" Target="../slideLayouts/slideLayout38.xml"/><Relationship Id="rId2" Type="http://schemas.openxmlformats.org/officeDocument/2006/relationships/slideLayout" Target="../slideLayouts/slideLayout28.xml"/><Relationship Id="rId1" Type="http://schemas.openxmlformats.org/officeDocument/2006/relationships/slideLayout" Target="../slideLayouts/slideLayout27.xml"/><Relationship Id="rId6" Type="http://schemas.openxmlformats.org/officeDocument/2006/relationships/slideLayout" Target="../slideLayouts/slideLayout32.xml"/><Relationship Id="rId11" Type="http://schemas.openxmlformats.org/officeDocument/2006/relationships/slideLayout" Target="../slideLayouts/slideLayout37.xml"/><Relationship Id="rId5" Type="http://schemas.openxmlformats.org/officeDocument/2006/relationships/slideLayout" Target="../slideLayouts/slideLayout31.xml"/><Relationship Id="rId15" Type="http://schemas.openxmlformats.org/officeDocument/2006/relationships/theme" Target="../theme/theme3.xml"/><Relationship Id="rId10" Type="http://schemas.openxmlformats.org/officeDocument/2006/relationships/slideLayout" Target="../slideLayouts/slideLayout36.xml"/><Relationship Id="rId4" Type="http://schemas.openxmlformats.org/officeDocument/2006/relationships/slideLayout" Target="../slideLayouts/slideLayout30.xml"/><Relationship Id="rId9" Type="http://schemas.openxmlformats.org/officeDocument/2006/relationships/slideLayout" Target="../slideLayouts/slideLayout35.xml"/><Relationship Id="rId14" Type="http://schemas.openxmlformats.org/officeDocument/2006/relationships/slideLayout" Target="../slideLayouts/slideLayout40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8.xml"/><Relationship Id="rId13" Type="http://schemas.openxmlformats.org/officeDocument/2006/relationships/slideLayout" Target="../slideLayouts/slideLayout53.xml"/><Relationship Id="rId18" Type="http://schemas.openxmlformats.org/officeDocument/2006/relationships/theme" Target="../theme/theme4.xml"/><Relationship Id="rId3" Type="http://schemas.openxmlformats.org/officeDocument/2006/relationships/slideLayout" Target="../slideLayouts/slideLayout43.xml"/><Relationship Id="rId7" Type="http://schemas.openxmlformats.org/officeDocument/2006/relationships/slideLayout" Target="../slideLayouts/slideLayout47.xml"/><Relationship Id="rId12" Type="http://schemas.openxmlformats.org/officeDocument/2006/relationships/slideLayout" Target="../slideLayouts/slideLayout52.xml"/><Relationship Id="rId17" Type="http://schemas.openxmlformats.org/officeDocument/2006/relationships/slideLayout" Target="../slideLayouts/slideLayout57.xml"/><Relationship Id="rId2" Type="http://schemas.openxmlformats.org/officeDocument/2006/relationships/slideLayout" Target="../slideLayouts/slideLayout42.xml"/><Relationship Id="rId16" Type="http://schemas.openxmlformats.org/officeDocument/2006/relationships/slideLayout" Target="../slideLayouts/slideLayout56.xml"/><Relationship Id="rId1" Type="http://schemas.openxmlformats.org/officeDocument/2006/relationships/slideLayout" Target="../slideLayouts/slideLayout41.xml"/><Relationship Id="rId6" Type="http://schemas.openxmlformats.org/officeDocument/2006/relationships/slideLayout" Target="../slideLayouts/slideLayout46.xml"/><Relationship Id="rId11" Type="http://schemas.openxmlformats.org/officeDocument/2006/relationships/slideLayout" Target="../slideLayouts/slideLayout51.xml"/><Relationship Id="rId5" Type="http://schemas.openxmlformats.org/officeDocument/2006/relationships/slideLayout" Target="../slideLayouts/slideLayout45.xml"/><Relationship Id="rId15" Type="http://schemas.openxmlformats.org/officeDocument/2006/relationships/slideLayout" Target="../slideLayouts/slideLayout55.xml"/><Relationship Id="rId10" Type="http://schemas.openxmlformats.org/officeDocument/2006/relationships/slideLayout" Target="../slideLayouts/slideLayout50.xml"/><Relationship Id="rId4" Type="http://schemas.openxmlformats.org/officeDocument/2006/relationships/slideLayout" Target="../slideLayouts/slideLayout44.xml"/><Relationship Id="rId9" Type="http://schemas.openxmlformats.org/officeDocument/2006/relationships/slideLayout" Target="../slideLayouts/slideLayout49.xml"/><Relationship Id="rId14" Type="http://schemas.openxmlformats.org/officeDocument/2006/relationships/slideLayout" Target="../slideLayouts/slideLayout54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5.xml"/><Relationship Id="rId13" Type="http://schemas.openxmlformats.org/officeDocument/2006/relationships/slideLayout" Target="../slideLayouts/slideLayout70.xml"/><Relationship Id="rId3" Type="http://schemas.openxmlformats.org/officeDocument/2006/relationships/slideLayout" Target="../slideLayouts/slideLayout60.xml"/><Relationship Id="rId7" Type="http://schemas.openxmlformats.org/officeDocument/2006/relationships/slideLayout" Target="../slideLayouts/slideLayout64.xml"/><Relationship Id="rId12" Type="http://schemas.openxmlformats.org/officeDocument/2006/relationships/slideLayout" Target="../slideLayouts/slideLayout69.xml"/><Relationship Id="rId2" Type="http://schemas.openxmlformats.org/officeDocument/2006/relationships/slideLayout" Target="../slideLayouts/slideLayout59.xml"/><Relationship Id="rId1" Type="http://schemas.openxmlformats.org/officeDocument/2006/relationships/slideLayout" Target="../slideLayouts/slideLayout58.xml"/><Relationship Id="rId6" Type="http://schemas.openxmlformats.org/officeDocument/2006/relationships/slideLayout" Target="../slideLayouts/slideLayout63.xml"/><Relationship Id="rId11" Type="http://schemas.openxmlformats.org/officeDocument/2006/relationships/slideLayout" Target="../slideLayouts/slideLayout68.xml"/><Relationship Id="rId5" Type="http://schemas.openxmlformats.org/officeDocument/2006/relationships/slideLayout" Target="../slideLayouts/slideLayout62.xml"/><Relationship Id="rId10" Type="http://schemas.openxmlformats.org/officeDocument/2006/relationships/slideLayout" Target="../slideLayouts/slideLayout67.xml"/><Relationship Id="rId4" Type="http://schemas.openxmlformats.org/officeDocument/2006/relationships/slideLayout" Target="../slideLayouts/slideLayout61.xml"/><Relationship Id="rId9" Type="http://schemas.openxmlformats.org/officeDocument/2006/relationships/slideLayout" Target="../slideLayouts/slideLayout66.xml"/><Relationship Id="rId14" Type="http://schemas.openxmlformats.org/officeDocument/2006/relationships/theme" Target="../theme/theme5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8.xml"/><Relationship Id="rId13" Type="http://schemas.openxmlformats.org/officeDocument/2006/relationships/slideLayout" Target="../slideLayouts/slideLayout83.xml"/><Relationship Id="rId3" Type="http://schemas.openxmlformats.org/officeDocument/2006/relationships/slideLayout" Target="../slideLayouts/slideLayout73.xml"/><Relationship Id="rId7" Type="http://schemas.openxmlformats.org/officeDocument/2006/relationships/slideLayout" Target="../slideLayouts/slideLayout77.xml"/><Relationship Id="rId12" Type="http://schemas.openxmlformats.org/officeDocument/2006/relationships/slideLayout" Target="../slideLayouts/slideLayout82.xml"/><Relationship Id="rId2" Type="http://schemas.openxmlformats.org/officeDocument/2006/relationships/slideLayout" Target="../slideLayouts/slideLayout72.xml"/><Relationship Id="rId1" Type="http://schemas.openxmlformats.org/officeDocument/2006/relationships/slideLayout" Target="../slideLayouts/slideLayout71.xml"/><Relationship Id="rId6" Type="http://schemas.openxmlformats.org/officeDocument/2006/relationships/slideLayout" Target="../slideLayouts/slideLayout76.xml"/><Relationship Id="rId11" Type="http://schemas.openxmlformats.org/officeDocument/2006/relationships/slideLayout" Target="../slideLayouts/slideLayout81.xml"/><Relationship Id="rId5" Type="http://schemas.openxmlformats.org/officeDocument/2006/relationships/slideLayout" Target="../slideLayouts/slideLayout75.xml"/><Relationship Id="rId10" Type="http://schemas.openxmlformats.org/officeDocument/2006/relationships/slideLayout" Target="../slideLayouts/slideLayout80.xml"/><Relationship Id="rId4" Type="http://schemas.openxmlformats.org/officeDocument/2006/relationships/slideLayout" Target="../slideLayouts/slideLayout74.xml"/><Relationship Id="rId9" Type="http://schemas.openxmlformats.org/officeDocument/2006/relationships/slideLayout" Target="../slideLayouts/slideLayout79.xml"/><Relationship Id="rId14" Type="http://schemas.openxmlformats.org/officeDocument/2006/relationships/theme" Target="../theme/theme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FA17ED-9365-44E2-B0A9-1F79163C7293}" type="datetimeFigureOut">
              <a:rPr lang="en-AU" smtClean="0"/>
              <a:pPr/>
              <a:t>13/10/2023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81D3A-48A4-47AB-B7B2-986AF11F5523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078288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4" r:id="rId1"/>
    <p:sldLayoutId id="2147483695" r:id="rId2"/>
    <p:sldLayoutId id="2147483696" r:id="rId3"/>
    <p:sldLayoutId id="2147483697" r:id="rId4"/>
    <p:sldLayoutId id="2147483698" r:id="rId5"/>
    <p:sldLayoutId id="2147483699" r:id="rId6"/>
    <p:sldLayoutId id="2147483700" r:id="rId7"/>
    <p:sldLayoutId id="2147483701" r:id="rId8"/>
    <p:sldLayoutId id="2147483702" r:id="rId9"/>
    <p:sldLayoutId id="2147483703" r:id="rId10"/>
    <p:sldLayoutId id="2147483704" r:id="rId11"/>
    <p:sldLayoutId id="2147483705" r:id="rId12"/>
    <p:sldLayoutId id="2147483707" r:id="rId1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FA17ED-9365-44E2-B0A9-1F79163C7293}" type="datetimeFigureOut">
              <a:rPr lang="en-AU" smtClean="0"/>
              <a:pPr/>
              <a:t>13/10/2023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81D3A-48A4-47AB-B7B2-986AF11F5523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7950529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5" r:id="rId1"/>
    <p:sldLayoutId id="2147483736" r:id="rId2"/>
    <p:sldLayoutId id="2147483737" r:id="rId3"/>
    <p:sldLayoutId id="2147483738" r:id="rId4"/>
    <p:sldLayoutId id="2147483739" r:id="rId5"/>
    <p:sldLayoutId id="2147483740" r:id="rId6"/>
    <p:sldLayoutId id="2147483741" r:id="rId7"/>
    <p:sldLayoutId id="2147483742" r:id="rId8"/>
    <p:sldLayoutId id="2147483743" r:id="rId9"/>
    <p:sldLayoutId id="2147483744" r:id="rId10"/>
    <p:sldLayoutId id="2147483745" r:id="rId11"/>
    <p:sldLayoutId id="2147483746" r:id="rId12"/>
    <p:sldLayoutId id="2147483747" r:id="rId1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6600">
            <a:alpha val="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FA17ED-9365-44E2-B0A9-1F79163C7293}" type="datetimeFigureOut">
              <a:rPr lang="en-AU" smtClean="0"/>
              <a:pPr/>
              <a:t>13/10/2023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81D3A-48A4-47AB-B7B2-986AF11F5523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868622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9" r:id="rId1"/>
    <p:sldLayoutId id="2147483750" r:id="rId2"/>
    <p:sldLayoutId id="2147483751" r:id="rId3"/>
    <p:sldLayoutId id="2147483752" r:id="rId4"/>
    <p:sldLayoutId id="2147483753" r:id="rId5"/>
    <p:sldLayoutId id="2147483754" r:id="rId6"/>
    <p:sldLayoutId id="2147483755" r:id="rId7"/>
    <p:sldLayoutId id="2147483756" r:id="rId8"/>
    <p:sldLayoutId id="2147483757" r:id="rId9"/>
    <p:sldLayoutId id="2147483758" r:id="rId10"/>
    <p:sldLayoutId id="2147483759" r:id="rId11"/>
    <p:sldLayoutId id="2147483760" r:id="rId12"/>
    <p:sldLayoutId id="2147483761" r:id="rId13"/>
    <p:sldLayoutId id="2147483762" r:id="rId14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FA17ED-9365-44E2-B0A9-1F79163C7293}" type="datetimeFigureOut">
              <a:rPr lang="en-AU" smtClean="0"/>
              <a:pPr/>
              <a:t>13/10/2023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81D3A-48A4-47AB-B7B2-986AF11F5523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5807415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4" r:id="rId1"/>
    <p:sldLayoutId id="2147483765" r:id="rId2"/>
    <p:sldLayoutId id="2147483766" r:id="rId3"/>
    <p:sldLayoutId id="2147483767" r:id="rId4"/>
    <p:sldLayoutId id="2147483768" r:id="rId5"/>
    <p:sldLayoutId id="2147483769" r:id="rId6"/>
    <p:sldLayoutId id="2147483770" r:id="rId7"/>
    <p:sldLayoutId id="2147483771" r:id="rId8"/>
    <p:sldLayoutId id="2147483772" r:id="rId9"/>
    <p:sldLayoutId id="2147483773" r:id="rId10"/>
    <p:sldLayoutId id="2147483774" r:id="rId11"/>
    <p:sldLayoutId id="2147483775" r:id="rId12"/>
    <p:sldLayoutId id="2147483776" r:id="rId13"/>
    <p:sldLayoutId id="2147483777" r:id="rId14"/>
    <p:sldLayoutId id="2147483778" r:id="rId15"/>
    <p:sldLayoutId id="2147483779" r:id="rId16"/>
    <p:sldLayoutId id="2147483780" r:id="rId17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FA17ED-9365-44E2-B0A9-1F79163C7293}" type="datetimeFigureOut">
              <a:rPr lang="en-AU" smtClean="0"/>
              <a:pPr/>
              <a:t>13/10/2023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81D3A-48A4-47AB-B7B2-986AF11F5523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5315482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2" r:id="rId1"/>
    <p:sldLayoutId id="2147483783" r:id="rId2"/>
    <p:sldLayoutId id="2147483784" r:id="rId3"/>
    <p:sldLayoutId id="2147483785" r:id="rId4"/>
    <p:sldLayoutId id="2147483786" r:id="rId5"/>
    <p:sldLayoutId id="2147483787" r:id="rId6"/>
    <p:sldLayoutId id="2147483788" r:id="rId7"/>
    <p:sldLayoutId id="2147483789" r:id="rId8"/>
    <p:sldLayoutId id="2147483790" r:id="rId9"/>
    <p:sldLayoutId id="2147483791" r:id="rId10"/>
    <p:sldLayoutId id="2147483792" r:id="rId11"/>
    <p:sldLayoutId id="2147483793" r:id="rId12"/>
    <p:sldLayoutId id="2147483794" r:id="rId1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FA17ED-9365-44E2-B0A9-1F79163C7293}" type="datetimeFigureOut">
              <a:rPr lang="en-AU" smtClean="0"/>
              <a:pPr/>
              <a:t>13/10/2023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81D3A-48A4-47AB-B7B2-986AF11F5523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4758667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6" r:id="rId1"/>
    <p:sldLayoutId id="2147483797" r:id="rId2"/>
    <p:sldLayoutId id="2147483798" r:id="rId3"/>
    <p:sldLayoutId id="2147483799" r:id="rId4"/>
    <p:sldLayoutId id="2147483800" r:id="rId5"/>
    <p:sldLayoutId id="2147483801" r:id="rId6"/>
    <p:sldLayoutId id="2147483802" r:id="rId7"/>
    <p:sldLayoutId id="2147483803" r:id="rId8"/>
    <p:sldLayoutId id="2147483804" r:id="rId9"/>
    <p:sldLayoutId id="2147483805" r:id="rId10"/>
    <p:sldLayoutId id="2147483806" r:id="rId11"/>
    <p:sldLayoutId id="2147483807" r:id="rId12"/>
    <p:sldLayoutId id="2147483808" r:id="rId1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8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0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0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0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8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3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8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8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0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2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2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2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2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736304" y="332656"/>
            <a:ext cx="6192688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500" b="1" cap="all" dirty="0">
                <a:latin typeface="Calibri" pitchFamily="34" charset="0"/>
              </a:rPr>
              <a:t>fifth Sunday in ordinary time</a:t>
            </a:r>
            <a:endParaRPr lang="en-AU" sz="4500" b="1" cap="all" dirty="0">
              <a:latin typeface="Calibri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734331" y="2397948"/>
            <a:ext cx="6336704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2800" i="1" dirty="0"/>
              <a:t>Mary Immaculate Parish </a:t>
            </a:r>
            <a:br>
              <a:rPr lang="en-AU" sz="2800" i="1" dirty="0"/>
            </a:br>
            <a:r>
              <a:rPr lang="en-AU" sz="2800" i="1" dirty="0"/>
              <a:t>Quakers Hill-Schofields</a:t>
            </a:r>
          </a:p>
          <a:p>
            <a:pPr algn="ctr"/>
            <a:r>
              <a:rPr lang="en-AU" sz="2800" i="1" dirty="0"/>
              <a:t>We welcome our parishioners and visitors to our Parish today.</a:t>
            </a:r>
            <a:endParaRPr lang="en-US" sz="2800" i="1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C0D4D890-0FA3-495D-A8AD-5A0DF6BA7744}"/>
              </a:ext>
            </a:extLst>
          </p:cNvPr>
          <p:cNvSpPr/>
          <p:nvPr/>
        </p:nvSpPr>
        <p:spPr>
          <a:xfrm>
            <a:off x="2394520" y="6119336"/>
            <a:ext cx="6858000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AU" sz="1400" dirty="0">
                <a:solidFill>
                  <a:prstClr val="black"/>
                </a:solidFill>
              </a:rPr>
              <a:t>All music reproduced with permission of ONE LICENSE No. A-642058 or</a:t>
            </a:r>
          </a:p>
          <a:p>
            <a:pPr lvl="0" algn="ctr"/>
            <a:r>
              <a:rPr lang="en-AU" sz="1400" dirty="0">
                <a:solidFill>
                  <a:prstClr val="black"/>
                </a:solidFill>
              </a:rPr>
              <a:t>Christian Copyright Licensing No. 21987</a:t>
            </a:r>
          </a:p>
          <a:p>
            <a:pPr lvl="0" algn="ctr"/>
            <a:r>
              <a:rPr lang="en-AU" sz="1400" dirty="0">
                <a:solidFill>
                  <a:prstClr val="black"/>
                </a:solidFill>
              </a:rPr>
              <a:t>Graphics Used with Permission of </a:t>
            </a:r>
            <a:r>
              <a:rPr lang="en-AU" sz="1400" dirty="0" err="1">
                <a:solidFill>
                  <a:prstClr val="black"/>
                </a:solidFill>
              </a:rPr>
              <a:t>Sr</a:t>
            </a:r>
            <a:r>
              <a:rPr lang="en-AU" sz="1400" dirty="0">
                <a:solidFill>
                  <a:prstClr val="black"/>
                </a:solidFill>
              </a:rPr>
              <a:t> Susan Daily IBVM.</a:t>
            </a:r>
          </a:p>
        </p:txBody>
      </p:sp>
    </p:spTree>
    <p:extLst>
      <p:ext uri="{BB962C8B-B14F-4D97-AF65-F5344CB8AC3E}">
        <p14:creationId xmlns:p14="http://schemas.microsoft.com/office/powerpoint/2010/main" val="48434893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03848" y="0"/>
            <a:ext cx="56886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3600" b="1" dirty="0">
                <a:latin typeface="Calibri" pitchFamily="34" charset="0"/>
              </a:rPr>
              <a:t>PENITENTIAL ACT </a:t>
            </a:r>
            <a:endParaRPr lang="en-US" sz="3600" dirty="0">
              <a:solidFill>
                <a:schemeClr val="accent4">
                  <a:lumMod val="60000"/>
                  <a:lumOff val="40000"/>
                </a:schemeClr>
              </a:solidFill>
              <a:latin typeface="Calibri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810862" y="1412776"/>
            <a:ext cx="6300192" cy="44935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tabLst>
                <a:tab pos="898525" algn="l"/>
              </a:tabLst>
            </a:pPr>
            <a:r>
              <a:rPr lang="en-US" sz="3200" dirty="0"/>
              <a:t>Celebrant: Lord have mercy,</a:t>
            </a:r>
          </a:p>
          <a:p>
            <a:pPr>
              <a:spcAft>
                <a:spcPts val="1200"/>
              </a:spcAft>
              <a:tabLst>
                <a:tab pos="898525" algn="l"/>
              </a:tabLst>
            </a:pPr>
            <a:r>
              <a:rPr lang="en-US" sz="3200" b="1" dirty="0"/>
              <a:t>All: 	</a:t>
            </a:r>
            <a:r>
              <a:rPr lang="en-US" sz="3200" b="1" cap="all" dirty="0"/>
              <a:t>LORD, HAVE MERCY.</a:t>
            </a:r>
          </a:p>
          <a:p>
            <a:pPr>
              <a:tabLst>
                <a:tab pos="898525" algn="l"/>
              </a:tabLst>
            </a:pPr>
            <a:br>
              <a:rPr lang="en-US" sz="3200" dirty="0"/>
            </a:br>
            <a:r>
              <a:rPr lang="en-US" sz="3200" dirty="0"/>
              <a:t>Celebrant: Christ have mercy</a:t>
            </a:r>
          </a:p>
          <a:p>
            <a:pPr>
              <a:spcAft>
                <a:spcPts val="1200"/>
              </a:spcAft>
              <a:tabLst>
                <a:tab pos="898525" algn="l"/>
              </a:tabLst>
            </a:pPr>
            <a:r>
              <a:rPr lang="en-US" sz="3200" b="1" dirty="0"/>
              <a:t>All: 	</a:t>
            </a:r>
            <a:r>
              <a:rPr lang="en-US" sz="3200" b="1" cap="all" dirty="0"/>
              <a:t>CHRIST, HAVE MERCY.</a:t>
            </a:r>
          </a:p>
          <a:p>
            <a:pPr>
              <a:spcAft>
                <a:spcPts val="1200"/>
              </a:spcAft>
              <a:tabLst>
                <a:tab pos="898525" algn="l"/>
              </a:tabLst>
            </a:pPr>
            <a:br>
              <a:rPr lang="en-US" sz="3200" dirty="0"/>
            </a:br>
            <a:r>
              <a:rPr lang="en-US" sz="3200" dirty="0"/>
              <a:t>Celebrant: Lord have mercy,</a:t>
            </a:r>
          </a:p>
          <a:p>
            <a:pPr>
              <a:tabLst>
                <a:tab pos="898525" algn="l"/>
              </a:tabLst>
            </a:pPr>
            <a:r>
              <a:rPr lang="en-US" sz="3200" b="1" dirty="0"/>
              <a:t>All: 	</a:t>
            </a:r>
            <a:r>
              <a:rPr lang="en-US" sz="3200" b="1" cap="all" dirty="0"/>
              <a:t>LORD, HAVE MERCY.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627784" y="6427113"/>
            <a:ext cx="651621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1100" dirty="0">
                <a:solidFill>
                  <a:schemeClr val="bg1"/>
                </a:solidFill>
              </a:rPr>
              <a:t>Mass of Glory &amp; Praise - Paul Mason 2010 / Mass of St Francis – Paul Taylor 2010</a:t>
            </a:r>
          </a:p>
          <a:p>
            <a:pPr algn="ctr"/>
            <a:r>
              <a:rPr lang="en-AU" sz="1100" dirty="0">
                <a:solidFill>
                  <a:schemeClr val="bg1"/>
                </a:solidFill>
              </a:rPr>
              <a:t>All music reproduced with permission of Christian Copyright Licensing International Licence No. 219857</a:t>
            </a:r>
          </a:p>
        </p:txBody>
      </p:sp>
    </p:spTree>
    <p:extLst>
      <p:ext uri="{BB962C8B-B14F-4D97-AF65-F5344CB8AC3E}">
        <p14:creationId xmlns:p14="http://schemas.microsoft.com/office/powerpoint/2010/main" val="111615574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03848" y="0"/>
            <a:ext cx="56886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3600" b="1" dirty="0">
                <a:latin typeface="Calibri" pitchFamily="34" charset="0"/>
              </a:rPr>
              <a:t>GLORIA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627784" y="563969"/>
            <a:ext cx="6516216" cy="62940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tabLst>
                <a:tab pos="898525" algn="l"/>
              </a:tabLst>
            </a:pPr>
            <a:r>
              <a:rPr lang="en-US" sz="3100" b="1" dirty="0"/>
              <a:t>Glory to God in the highest, and on earth peace to people of good will.</a:t>
            </a:r>
            <a:endParaRPr lang="en-US" sz="3100" b="1" cap="all" dirty="0"/>
          </a:p>
          <a:p>
            <a:pPr>
              <a:tabLst>
                <a:tab pos="898525" algn="l"/>
              </a:tabLst>
            </a:pPr>
            <a:r>
              <a:rPr lang="en-US" sz="3100" b="1" dirty="0"/>
              <a:t>We praise you,</a:t>
            </a:r>
          </a:p>
          <a:p>
            <a:pPr>
              <a:tabLst>
                <a:tab pos="898525" algn="l"/>
              </a:tabLst>
            </a:pPr>
            <a:r>
              <a:rPr lang="en-US" sz="3100" b="1" dirty="0"/>
              <a:t>we bless you,</a:t>
            </a:r>
          </a:p>
          <a:p>
            <a:pPr>
              <a:tabLst>
                <a:tab pos="898525" algn="l"/>
              </a:tabLst>
            </a:pPr>
            <a:r>
              <a:rPr lang="en-US" sz="3100" b="1" dirty="0"/>
              <a:t>we adore you,</a:t>
            </a:r>
          </a:p>
          <a:p>
            <a:pPr>
              <a:tabLst>
                <a:tab pos="898525" algn="l"/>
              </a:tabLst>
            </a:pPr>
            <a:r>
              <a:rPr lang="en-US" sz="3100" b="1" dirty="0"/>
              <a:t>we glorify you,</a:t>
            </a:r>
          </a:p>
          <a:p>
            <a:pPr>
              <a:tabLst>
                <a:tab pos="898525" algn="l"/>
              </a:tabLst>
            </a:pPr>
            <a:r>
              <a:rPr lang="en-US" sz="3100" b="1" dirty="0"/>
              <a:t>we give you thanks for your </a:t>
            </a:r>
            <a:br>
              <a:rPr lang="en-US" sz="3100" b="1" dirty="0"/>
            </a:br>
            <a:r>
              <a:rPr lang="en-US" sz="3100" b="1" dirty="0"/>
              <a:t>great glory,</a:t>
            </a:r>
          </a:p>
          <a:p>
            <a:pPr>
              <a:tabLst>
                <a:tab pos="898525" algn="l"/>
              </a:tabLst>
            </a:pPr>
            <a:r>
              <a:rPr lang="en-US" sz="3100" b="1" dirty="0"/>
              <a:t>Lord God, heavenly King</a:t>
            </a:r>
          </a:p>
          <a:p>
            <a:pPr>
              <a:tabLst>
                <a:tab pos="898525" algn="l"/>
              </a:tabLst>
            </a:pPr>
            <a:r>
              <a:rPr lang="en-US" sz="3100" b="1" dirty="0"/>
              <a:t>O God, almighty Father.</a:t>
            </a:r>
          </a:p>
          <a:p>
            <a:pPr>
              <a:tabLst>
                <a:tab pos="898525" algn="l"/>
              </a:tabLst>
            </a:pPr>
            <a:r>
              <a:rPr lang="en-US" sz="3100" b="1" dirty="0"/>
              <a:t>Lord Jesus Christ, Only Begotten Son,</a:t>
            </a:r>
          </a:p>
          <a:p>
            <a:pPr>
              <a:tabLst>
                <a:tab pos="898525" algn="l"/>
              </a:tabLst>
            </a:pPr>
            <a:r>
              <a:rPr lang="en-US" sz="3100" b="1" dirty="0"/>
              <a:t>Lord God, Lamb of God, </a:t>
            </a:r>
            <a:br>
              <a:rPr lang="en-US" sz="3100" b="1" dirty="0"/>
            </a:br>
            <a:r>
              <a:rPr lang="en-US" sz="3100" b="1" dirty="0"/>
              <a:t>Son of the Father,</a:t>
            </a:r>
          </a:p>
        </p:txBody>
      </p:sp>
    </p:spTree>
    <p:extLst>
      <p:ext uri="{BB962C8B-B14F-4D97-AF65-F5344CB8AC3E}">
        <p14:creationId xmlns:p14="http://schemas.microsoft.com/office/powerpoint/2010/main" val="404844580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03848" y="0"/>
            <a:ext cx="56886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3600" b="1" dirty="0">
                <a:solidFill>
                  <a:schemeClr val="bg1"/>
                </a:solidFill>
                <a:latin typeface="Calibri" pitchFamily="34" charset="0"/>
              </a:rPr>
              <a:t>GLORIA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628000" y="565200"/>
            <a:ext cx="6300192" cy="58169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tabLst>
                <a:tab pos="898525" algn="l"/>
              </a:tabLst>
            </a:pPr>
            <a:r>
              <a:rPr lang="en-US" sz="3100" b="1" dirty="0"/>
              <a:t>you take away the sins of the world,</a:t>
            </a:r>
          </a:p>
          <a:p>
            <a:pPr>
              <a:tabLst>
                <a:tab pos="898525" algn="l"/>
              </a:tabLst>
            </a:pPr>
            <a:r>
              <a:rPr lang="en-US" sz="3100" b="1" dirty="0"/>
              <a:t>have mercy on us;</a:t>
            </a:r>
          </a:p>
          <a:p>
            <a:pPr>
              <a:tabLst>
                <a:tab pos="898525" algn="l"/>
              </a:tabLst>
            </a:pPr>
            <a:r>
              <a:rPr lang="en-US" sz="3100" b="1" dirty="0"/>
              <a:t>you take away the sins of the world,</a:t>
            </a:r>
          </a:p>
          <a:p>
            <a:pPr>
              <a:tabLst>
                <a:tab pos="898525" algn="l"/>
              </a:tabLst>
            </a:pPr>
            <a:r>
              <a:rPr lang="en-US" sz="3100" b="1" dirty="0"/>
              <a:t>receive our prayer;</a:t>
            </a:r>
          </a:p>
          <a:p>
            <a:pPr>
              <a:tabLst>
                <a:tab pos="898525" algn="l"/>
              </a:tabLst>
            </a:pPr>
            <a:r>
              <a:rPr lang="en-US" sz="3100" b="1" dirty="0"/>
              <a:t>you are seated at the right hand of the Father, have mercy on us.</a:t>
            </a:r>
          </a:p>
          <a:p>
            <a:pPr>
              <a:tabLst>
                <a:tab pos="898525" algn="l"/>
              </a:tabLst>
            </a:pPr>
            <a:r>
              <a:rPr lang="en-US" sz="3100" b="1" dirty="0"/>
              <a:t>For you alone are the Holy One,</a:t>
            </a:r>
          </a:p>
          <a:p>
            <a:pPr>
              <a:tabLst>
                <a:tab pos="898525" algn="l"/>
              </a:tabLst>
            </a:pPr>
            <a:r>
              <a:rPr lang="en-US" sz="3100" b="1" dirty="0"/>
              <a:t>you alone are the Lord,</a:t>
            </a:r>
          </a:p>
          <a:p>
            <a:pPr>
              <a:tabLst>
                <a:tab pos="898525" algn="l"/>
              </a:tabLst>
            </a:pPr>
            <a:r>
              <a:rPr lang="en-US" sz="3100" b="1" dirty="0"/>
              <a:t>you alone are the Most High,</a:t>
            </a:r>
          </a:p>
          <a:p>
            <a:pPr>
              <a:tabLst>
                <a:tab pos="898525" algn="l"/>
              </a:tabLst>
            </a:pPr>
            <a:r>
              <a:rPr lang="en-US" sz="3100" b="1" dirty="0"/>
              <a:t>Jesus Christ,</a:t>
            </a:r>
          </a:p>
          <a:p>
            <a:pPr>
              <a:tabLst>
                <a:tab pos="898525" algn="l"/>
              </a:tabLst>
            </a:pPr>
            <a:r>
              <a:rPr lang="en-US" sz="3100" b="1" dirty="0"/>
              <a:t>with the Holy Spirit,</a:t>
            </a:r>
          </a:p>
          <a:p>
            <a:pPr>
              <a:tabLst>
                <a:tab pos="898525" algn="l"/>
              </a:tabLst>
            </a:pPr>
            <a:r>
              <a:rPr lang="en-US" sz="3100" b="1" dirty="0"/>
              <a:t>in the glory of God the Father. Amen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627784" y="6427113"/>
            <a:ext cx="651621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1100" dirty="0">
                <a:solidFill>
                  <a:schemeClr val="bg1"/>
                </a:solidFill>
              </a:rPr>
              <a:t>Mass of Glory &amp; Praise - Paul Mason 2010 / Mass of St Francis – Paul Taylor 2010</a:t>
            </a:r>
          </a:p>
          <a:p>
            <a:pPr algn="ctr"/>
            <a:r>
              <a:rPr lang="en-AU" sz="1100" dirty="0">
                <a:solidFill>
                  <a:schemeClr val="bg1"/>
                </a:solidFill>
              </a:rPr>
              <a:t>All music reproduced with permission of Christian Copyright Licensing International Licence No. 219857</a:t>
            </a:r>
          </a:p>
        </p:txBody>
      </p:sp>
    </p:spTree>
    <p:extLst>
      <p:ext uri="{BB962C8B-B14F-4D97-AF65-F5344CB8AC3E}">
        <p14:creationId xmlns:p14="http://schemas.microsoft.com/office/powerpoint/2010/main" val="54911708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4795787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29907" y="2267144"/>
            <a:ext cx="5688632" cy="12157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4500" b="1" dirty="0">
                <a:latin typeface="Calibri" pitchFamily="34" charset="0"/>
              </a:rPr>
              <a:t>FIRST READING</a:t>
            </a:r>
          </a:p>
          <a:p>
            <a:pPr algn="ctr"/>
            <a:r>
              <a:rPr lang="en-AU" sz="2800" b="1" dirty="0">
                <a:latin typeface="Calibri" pitchFamily="34" charset="0"/>
              </a:rPr>
              <a:t>Job 7:1-4 6-7</a:t>
            </a:r>
          </a:p>
        </p:txBody>
      </p:sp>
    </p:spTree>
    <p:extLst>
      <p:ext uri="{BB962C8B-B14F-4D97-AF65-F5344CB8AC3E}">
        <p14:creationId xmlns:p14="http://schemas.microsoft.com/office/powerpoint/2010/main" val="257572125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411760" y="-10798"/>
            <a:ext cx="6408712" cy="53707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4500" b="1" dirty="0">
                <a:latin typeface="Calibri" pitchFamily="34" charset="0"/>
              </a:rPr>
              <a:t>RESPONSORIAL PSALM</a:t>
            </a:r>
          </a:p>
          <a:p>
            <a:pPr algn="ctr"/>
            <a:r>
              <a:rPr lang="en-AU" sz="2800" b="1" dirty="0">
                <a:latin typeface="Calibri" pitchFamily="34" charset="0"/>
              </a:rPr>
              <a:t>Ps 146: 1-6</a:t>
            </a:r>
          </a:p>
          <a:p>
            <a:pPr algn="ctr"/>
            <a:endParaRPr lang="en-US" sz="3600" b="1" dirty="0"/>
          </a:p>
          <a:p>
            <a:pPr algn="ctr"/>
            <a:endParaRPr lang="en-US" sz="3600" b="1" dirty="0"/>
          </a:p>
          <a:p>
            <a:pPr algn="ctr"/>
            <a:r>
              <a:rPr lang="en-US" sz="6600" b="1" dirty="0"/>
              <a:t>Praise the Lord who heals the broken-hearted.</a:t>
            </a:r>
          </a:p>
        </p:txBody>
      </p:sp>
    </p:spTree>
    <p:extLst>
      <p:ext uri="{BB962C8B-B14F-4D97-AF65-F5344CB8AC3E}">
        <p14:creationId xmlns:p14="http://schemas.microsoft.com/office/powerpoint/2010/main" val="353444099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03848" y="2267144"/>
            <a:ext cx="5688632" cy="12157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4500" b="1" dirty="0">
                <a:latin typeface="Calibri" pitchFamily="34" charset="0"/>
              </a:rPr>
              <a:t>SECOND READING</a:t>
            </a:r>
          </a:p>
          <a:p>
            <a:pPr algn="ctr"/>
            <a:r>
              <a:rPr lang="en-AU" sz="2800" b="1" dirty="0">
                <a:latin typeface="Calibri" pitchFamily="34" charset="0"/>
              </a:rPr>
              <a:t>Corinthians 9: 16-19 22-23</a:t>
            </a:r>
          </a:p>
        </p:txBody>
      </p:sp>
    </p:spTree>
    <p:extLst>
      <p:ext uri="{BB962C8B-B14F-4D97-AF65-F5344CB8AC3E}">
        <p14:creationId xmlns:p14="http://schemas.microsoft.com/office/powerpoint/2010/main" val="26918138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483768" y="188640"/>
            <a:ext cx="6552728" cy="54938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4500" b="1" dirty="0">
                <a:latin typeface="Calibri" pitchFamily="34" charset="0"/>
              </a:rPr>
              <a:t>GOSPEL ACCLAMATION</a:t>
            </a:r>
          </a:p>
          <a:p>
            <a:pPr algn="ctr"/>
            <a:endParaRPr lang="en-US" sz="3600" b="1" dirty="0"/>
          </a:p>
          <a:p>
            <a:pPr algn="ctr"/>
            <a:r>
              <a:rPr lang="en-US" sz="5400" b="1" dirty="0"/>
              <a:t>Alleluia, alleluia!</a:t>
            </a:r>
          </a:p>
          <a:p>
            <a:pPr algn="ctr"/>
            <a:r>
              <a:rPr lang="en-US" sz="5400" b="1" dirty="0"/>
              <a:t>He bore our sickness, and endured our suffering.</a:t>
            </a:r>
          </a:p>
          <a:p>
            <a:pPr algn="ctr"/>
            <a:r>
              <a:rPr lang="en-US" sz="5400" b="1" dirty="0"/>
              <a:t>Alleluia!</a:t>
            </a:r>
          </a:p>
        </p:txBody>
      </p:sp>
    </p:spTree>
    <p:extLst>
      <p:ext uri="{BB962C8B-B14F-4D97-AF65-F5344CB8AC3E}">
        <p14:creationId xmlns:p14="http://schemas.microsoft.com/office/powerpoint/2010/main" val="312299274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987824" y="1374592"/>
            <a:ext cx="5940152" cy="41088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4500" b="1" dirty="0">
                <a:latin typeface="Calibri" pitchFamily="34" charset="0"/>
              </a:rPr>
              <a:t>GOSPEL</a:t>
            </a:r>
          </a:p>
          <a:p>
            <a:r>
              <a:rPr lang="en-US" sz="3600" dirty="0"/>
              <a:t>The Lord be with you.</a:t>
            </a:r>
          </a:p>
          <a:p>
            <a:r>
              <a:rPr lang="en-US" sz="3600" b="1" dirty="0"/>
              <a:t>All: 	AND WITH YOUR SPIRIT.</a:t>
            </a:r>
          </a:p>
          <a:p>
            <a:endParaRPr lang="en-US" sz="3600" dirty="0"/>
          </a:p>
          <a:p>
            <a:r>
              <a:rPr lang="en-US" sz="3600" dirty="0"/>
              <a:t>A reading from the holy Gospel according to Mark.</a:t>
            </a:r>
          </a:p>
          <a:p>
            <a:r>
              <a:rPr lang="en-US" sz="3600" b="1" cap="all" dirty="0"/>
              <a:t>All: 	Glory to you, O Lord.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256817062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55776" y="1990145"/>
            <a:ext cx="6588224" cy="12157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4500" b="1" dirty="0">
                <a:latin typeface="Calibri" pitchFamily="34" charset="0"/>
              </a:rPr>
              <a:t>GOSPEL</a:t>
            </a:r>
          </a:p>
          <a:p>
            <a:pPr algn="ctr"/>
            <a:r>
              <a:rPr lang="en-US" sz="2800" b="1" dirty="0"/>
              <a:t>Mark 1: 29-39</a:t>
            </a:r>
          </a:p>
        </p:txBody>
      </p:sp>
    </p:spTree>
    <p:extLst>
      <p:ext uri="{BB962C8B-B14F-4D97-AF65-F5344CB8AC3E}">
        <p14:creationId xmlns:p14="http://schemas.microsoft.com/office/powerpoint/2010/main" val="83824483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>
          <a:xfrm>
            <a:off x="179512" y="180000"/>
            <a:ext cx="8748488" cy="648000"/>
          </a:xfrm>
        </p:spPr>
        <p:txBody>
          <a:bodyPr/>
          <a:lstStyle/>
          <a:p>
            <a:endParaRPr lang="en-AU" dirty="0">
              <a:solidFill>
                <a:schemeClr val="tx1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4"/>
          </p:nvPr>
        </p:nvSpPr>
        <p:spPr>
          <a:xfrm>
            <a:off x="179512" y="1052736"/>
            <a:ext cx="8712288" cy="4824536"/>
          </a:xfrm>
        </p:spPr>
        <p:txBody>
          <a:bodyPr/>
          <a:lstStyle/>
          <a:p>
            <a:endParaRPr lang="en-AU" dirty="0">
              <a:solidFill>
                <a:schemeClr val="tx1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51520" y="5877272"/>
            <a:ext cx="889248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Music &amp; Lyrics By: </a:t>
            </a: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(</a:t>
            </a:r>
            <a:r>
              <a:rPr kumimoji="0" lang="en-US" sz="14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Please Insert Details Here</a:t>
            </a: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)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All music reproduced with permission of ONE LICENSE No. A-642058 or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Christian Copyright Licensing No. 21987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Graphics Used with Permission of </a:t>
            </a:r>
            <a:r>
              <a:rPr kumimoji="0" lang="en-AU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Sr</a:t>
            </a:r>
            <a:r>
              <a:rPr kumimoji="0" lang="en-AU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Susan Daily IBVM.</a:t>
            </a:r>
          </a:p>
        </p:txBody>
      </p:sp>
    </p:spTree>
    <p:extLst>
      <p:ext uri="{BB962C8B-B14F-4D97-AF65-F5344CB8AC3E}">
        <p14:creationId xmlns:p14="http://schemas.microsoft.com/office/powerpoint/2010/main" val="374368541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2543958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03848" y="0"/>
            <a:ext cx="56886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3600" b="1" dirty="0">
                <a:latin typeface="Calibri" pitchFamily="34" charset="0"/>
              </a:rPr>
              <a:t>APOSTLES’ CREED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843808" y="674400"/>
            <a:ext cx="6300192" cy="60016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tabLst>
                <a:tab pos="898525" algn="l"/>
              </a:tabLst>
            </a:pPr>
            <a:r>
              <a:rPr lang="en-US" sz="3200" b="1" dirty="0"/>
              <a:t>I believe in God, </a:t>
            </a:r>
          </a:p>
          <a:p>
            <a:pPr>
              <a:tabLst>
                <a:tab pos="898525" algn="l"/>
              </a:tabLst>
            </a:pPr>
            <a:r>
              <a:rPr lang="en-US" sz="3200" b="1" dirty="0"/>
              <a:t>the Father almighty,</a:t>
            </a:r>
          </a:p>
          <a:p>
            <a:pPr>
              <a:tabLst>
                <a:tab pos="898525" algn="l"/>
              </a:tabLst>
            </a:pPr>
            <a:r>
              <a:rPr lang="en-US" sz="3200" b="1" dirty="0"/>
              <a:t>Creator of heaven and earth,</a:t>
            </a:r>
          </a:p>
          <a:p>
            <a:pPr>
              <a:tabLst>
                <a:tab pos="898525" algn="l"/>
              </a:tabLst>
            </a:pPr>
            <a:r>
              <a:rPr lang="en-US" sz="3200" b="1" dirty="0"/>
              <a:t>and in Jesus Christ, his only Son,</a:t>
            </a:r>
          </a:p>
          <a:p>
            <a:pPr>
              <a:tabLst>
                <a:tab pos="898525" algn="l"/>
              </a:tabLst>
            </a:pPr>
            <a:r>
              <a:rPr lang="en-US" sz="3200" b="1" dirty="0"/>
              <a:t>our Lord, who was conceived by the Holy Spirit, </a:t>
            </a:r>
            <a:br>
              <a:rPr lang="en-US" sz="3200" b="1" dirty="0"/>
            </a:br>
            <a:r>
              <a:rPr lang="en-US" sz="3200" b="1" dirty="0"/>
              <a:t>born of the Virgin Mary, </a:t>
            </a:r>
            <a:br>
              <a:rPr lang="en-US" sz="3200" b="1" dirty="0"/>
            </a:br>
            <a:r>
              <a:rPr lang="en-US" sz="3200" b="1" dirty="0"/>
              <a:t>suffered under Pontius Pilate, </a:t>
            </a:r>
            <a:br>
              <a:rPr lang="en-US" sz="3200" b="1" dirty="0"/>
            </a:br>
            <a:r>
              <a:rPr lang="en-US" sz="3200" b="1" dirty="0"/>
              <a:t>was crucified, died and was buried;</a:t>
            </a:r>
          </a:p>
          <a:p>
            <a:pPr>
              <a:tabLst>
                <a:tab pos="898525" algn="l"/>
              </a:tabLst>
            </a:pPr>
            <a:r>
              <a:rPr lang="en-US" sz="3200" b="1" dirty="0"/>
              <a:t>he descended into hell;</a:t>
            </a:r>
          </a:p>
          <a:p>
            <a:pPr>
              <a:tabLst>
                <a:tab pos="898525" algn="l"/>
              </a:tabLst>
            </a:pPr>
            <a:r>
              <a:rPr lang="en-US" sz="3200" b="1" dirty="0"/>
              <a:t>on the third day he rose again from the dead;</a:t>
            </a:r>
          </a:p>
        </p:txBody>
      </p:sp>
    </p:spTree>
    <p:extLst>
      <p:ext uri="{BB962C8B-B14F-4D97-AF65-F5344CB8AC3E}">
        <p14:creationId xmlns:p14="http://schemas.microsoft.com/office/powerpoint/2010/main" val="255634488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03848" y="0"/>
            <a:ext cx="56886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3600" b="1" dirty="0">
                <a:latin typeface="Calibri" pitchFamily="34" charset="0"/>
              </a:rPr>
              <a:t>APOSTLES’ CREED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843808" y="674400"/>
            <a:ext cx="6300192" cy="5509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tabLst>
                <a:tab pos="898525" algn="l"/>
              </a:tabLst>
            </a:pPr>
            <a:r>
              <a:rPr lang="en-US" sz="3200" b="1" dirty="0"/>
              <a:t>he</a:t>
            </a:r>
            <a:r>
              <a:rPr lang="en-US" sz="3200" b="1" dirty="0">
                <a:solidFill>
                  <a:schemeClr val="bg1"/>
                </a:solidFill>
              </a:rPr>
              <a:t> </a:t>
            </a:r>
            <a:r>
              <a:rPr lang="en-US" sz="3200" b="1" dirty="0"/>
              <a:t>ascended into heaven,</a:t>
            </a:r>
          </a:p>
          <a:p>
            <a:pPr>
              <a:tabLst>
                <a:tab pos="898525" algn="l"/>
              </a:tabLst>
            </a:pPr>
            <a:r>
              <a:rPr lang="en-US" sz="3200" b="1" dirty="0"/>
              <a:t>and is seated at the right hand of God the Father almighty;</a:t>
            </a:r>
          </a:p>
          <a:p>
            <a:pPr>
              <a:tabLst>
                <a:tab pos="898525" algn="l"/>
              </a:tabLst>
            </a:pPr>
            <a:r>
              <a:rPr lang="en-US" sz="3200" b="1" dirty="0"/>
              <a:t>from there he will come to judge </a:t>
            </a:r>
          </a:p>
          <a:p>
            <a:pPr>
              <a:tabLst>
                <a:tab pos="898525" algn="l"/>
              </a:tabLst>
            </a:pPr>
            <a:r>
              <a:rPr lang="en-US" sz="3200" b="1" dirty="0"/>
              <a:t>the living and the dead.</a:t>
            </a:r>
          </a:p>
          <a:p>
            <a:pPr>
              <a:tabLst>
                <a:tab pos="898525" algn="l"/>
              </a:tabLst>
            </a:pPr>
            <a:r>
              <a:rPr lang="en-US" sz="3200" b="1" dirty="0"/>
              <a:t>I believe in the Holy Spirit,</a:t>
            </a:r>
          </a:p>
          <a:p>
            <a:pPr>
              <a:tabLst>
                <a:tab pos="898525" algn="l"/>
              </a:tabLst>
            </a:pPr>
            <a:r>
              <a:rPr lang="en-US" sz="3200" b="1" dirty="0"/>
              <a:t>the holy Catholic Church,</a:t>
            </a:r>
          </a:p>
          <a:p>
            <a:pPr>
              <a:tabLst>
                <a:tab pos="898525" algn="l"/>
              </a:tabLst>
            </a:pPr>
            <a:r>
              <a:rPr lang="en-US" sz="3200" b="1" dirty="0"/>
              <a:t>the communion of saints,</a:t>
            </a:r>
          </a:p>
          <a:p>
            <a:pPr>
              <a:tabLst>
                <a:tab pos="898525" algn="l"/>
              </a:tabLst>
            </a:pPr>
            <a:r>
              <a:rPr lang="en-US" sz="3200" b="1" dirty="0"/>
              <a:t>the forgiveness of sins,</a:t>
            </a:r>
          </a:p>
          <a:p>
            <a:pPr>
              <a:tabLst>
                <a:tab pos="898525" algn="l"/>
              </a:tabLst>
            </a:pPr>
            <a:r>
              <a:rPr lang="en-US" sz="3200" b="1" dirty="0"/>
              <a:t>the resurrection of the body,</a:t>
            </a:r>
          </a:p>
          <a:p>
            <a:pPr>
              <a:tabLst>
                <a:tab pos="898525" algn="l"/>
              </a:tabLst>
            </a:pPr>
            <a:r>
              <a:rPr lang="en-US" sz="3200" b="1" dirty="0"/>
              <a:t>and life everlasting. Amen.</a:t>
            </a:r>
          </a:p>
        </p:txBody>
      </p:sp>
    </p:spTree>
    <p:extLst>
      <p:ext uri="{BB962C8B-B14F-4D97-AF65-F5344CB8AC3E}">
        <p14:creationId xmlns:p14="http://schemas.microsoft.com/office/powerpoint/2010/main" val="391609962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55776" y="-11578"/>
            <a:ext cx="6480720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latin typeface="Calibri" pitchFamily="34" charset="0"/>
              </a:rPr>
              <a:t>PRAYERS OF THE FAITHFUL</a:t>
            </a:r>
          </a:p>
          <a:p>
            <a:pPr algn="ctr"/>
            <a:endParaRPr lang="en-US" sz="3600" b="1" dirty="0">
              <a:latin typeface="Calibri" pitchFamily="34" charset="0"/>
            </a:endParaRPr>
          </a:p>
          <a:p>
            <a:pPr algn="ctr"/>
            <a:endParaRPr lang="en-AU" sz="8000" b="1" dirty="0">
              <a:latin typeface="Calibri" pitchFamily="34" charset="0"/>
            </a:endParaRPr>
          </a:p>
          <a:p>
            <a:pPr algn="ctr"/>
            <a:r>
              <a:rPr lang="en-AU" sz="8000" b="1" dirty="0">
                <a:latin typeface="Calibri" pitchFamily="34" charset="0"/>
              </a:rPr>
              <a:t>R — Lord, hear our prayer.</a:t>
            </a:r>
          </a:p>
        </p:txBody>
      </p:sp>
    </p:spTree>
    <p:extLst>
      <p:ext uri="{BB962C8B-B14F-4D97-AF65-F5344CB8AC3E}">
        <p14:creationId xmlns:p14="http://schemas.microsoft.com/office/powerpoint/2010/main" val="382974075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>
            <a:extLst>
              <a:ext uri="{FF2B5EF4-FFF2-40B4-BE49-F238E27FC236}">
                <a16:creationId xmlns:a16="http://schemas.microsoft.com/office/drawing/2014/main" id="{F2FF209D-FD1E-A517-3C68-31CF06F4869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0"/>
            <a:ext cx="9144000" cy="91409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en-US" sz="2800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Together we now pray our Parish Community prayer.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altLang="en-US" sz="3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altLang="en-US" sz="3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God, our Father, bless this parish Mary Immaculate so that we may love you more.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altLang="en-US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Help the parents to be good examples to the children and our youth to grow in love and strength as good Christians.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altLang="en-US" sz="3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altLang="en-US" sz="3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altLang="en-US" sz="3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AU" altLang="en-US" sz="3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9475182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8254D45E-8D54-3201-5A90-3FAA45C0A5BE}"/>
              </a:ext>
            </a:extLst>
          </p:cNvPr>
          <p:cNvSpPr txBox="1"/>
          <p:nvPr/>
        </p:nvSpPr>
        <p:spPr>
          <a:xfrm>
            <a:off x="0" y="620688"/>
            <a:ext cx="9144000" cy="5509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Encircle our families with your loving care. To the sick grant health, to the aged bring serenity and to those in sorrow joy.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altLang="en-US" sz="4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May we grow stronger in faith and may our love for one another become deeper in our daily living.</a:t>
            </a:r>
          </a:p>
        </p:txBody>
      </p:sp>
    </p:spTree>
    <p:extLst>
      <p:ext uri="{BB962C8B-B14F-4D97-AF65-F5344CB8AC3E}">
        <p14:creationId xmlns:p14="http://schemas.microsoft.com/office/powerpoint/2010/main" val="102970551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5802"/>
            <a:ext cx="9144000" cy="227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91440" y="2099371"/>
            <a:ext cx="8961120" cy="44935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66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OUR FIRST COLLECTION 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supports priests currently serving in the Parramatta diocese as well as those who are retired or sick. 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6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OUR SECOND COLLECTION 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SUPPORTS OUR ON GOING OVERHEADS AND 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DAY TO DAY EXPENSES OF OUR PARISH…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AU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5954546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6460918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>
          <a:xfrm>
            <a:off x="179512" y="180000"/>
            <a:ext cx="8748488" cy="648000"/>
          </a:xfrm>
        </p:spPr>
        <p:txBody>
          <a:bodyPr/>
          <a:lstStyle/>
          <a:p>
            <a:endParaRPr lang="en-AU" dirty="0">
              <a:solidFill>
                <a:schemeClr val="tx1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4"/>
          </p:nvPr>
        </p:nvSpPr>
        <p:spPr>
          <a:xfrm>
            <a:off x="179512" y="1052736"/>
            <a:ext cx="8712288" cy="4752528"/>
          </a:xfrm>
        </p:spPr>
        <p:txBody>
          <a:bodyPr/>
          <a:lstStyle/>
          <a:p>
            <a:endParaRPr lang="en-AU" dirty="0">
              <a:solidFill>
                <a:schemeClr val="tx1"/>
              </a:solidFill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5"/>
          </p:nvPr>
        </p:nvSpPr>
        <p:spPr>
          <a:xfrm>
            <a:off x="179512" y="5877272"/>
            <a:ext cx="8785101" cy="980728"/>
          </a:xfrm>
        </p:spPr>
        <p:txBody>
          <a:bodyPr/>
          <a:lstStyle/>
          <a:p>
            <a:pPr lvl="0">
              <a:spcBef>
                <a:spcPts val="0"/>
              </a:spcBef>
            </a:pPr>
            <a:r>
              <a:rPr lang="en-US" sz="1400" b="1" dirty="0">
                <a:solidFill>
                  <a:prstClr val="black"/>
                </a:solidFill>
              </a:rPr>
              <a:t>Music &amp; Lyrics By: </a:t>
            </a:r>
            <a:r>
              <a:rPr lang="en-US" sz="1400" b="1" dirty="0">
                <a:solidFill>
                  <a:srgbClr val="FF0000"/>
                </a:solidFill>
              </a:rPr>
              <a:t>(</a:t>
            </a:r>
            <a:r>
              <a:rPr lang="en-US" sz="1400" b="1" i="1" dirty="0">
                <a:solidFill>
                  <a:srgbClr val="FF0000"/>
                </a:solidFill>
              </a:rPr>
              <a:t>Please Insert Details Here</a:t>
            </a:r>
            <a:r>
              <a:rPr lang="en-US" sz="1400" b="1" dirty="0">
                <a:solidFill>
                  <a:srgbClr val="FF0000"/>
                </a:solidFill>
              </a:rPr>
              <a:t>)</a:t>
            </a:r>
          </a:p>
          <a:p>
            <a:pPr lvl="0">
              <a:spcBef>
                <a:spcPts val="0"/>
              </a:spcBef>
            </a:pPr>
            <a:r>
              <a:rPr lang="en-AU" sz="1400" dirty="0">
                <a:solidFill>
                  <a:prstClr val="black"/>
                </a:solidFill>
              </a:rPr>
              <a:t>All music reproduced with permission of ONE LICENSE No. A-642058 or</a:t>
            </a:r>
          </a:p>
          <a:p>
            <a:pPr lvl="0">
              <a:spcBef>
                <a:spcPts val="0"/>
              </a:spcBef>
            </a:pPr>
            <a:r>
              <a:rPr lang="en-AU" sz="1400" dirty="0">
                <a:solidFill>
                  <a:prstClr val="black"/>
                </a:solidFill>
              </a:rPr>
              <a:t>Christian Copyright Licensing No. 21987</a:t>
            </a:r>
          </a:p>
          <a:p>
            <a:pPr lvl="0">
              <a:spcBef>
                <a:spcPts val="0"/>
              </a:spcBef>
            </a:pPr>
            <a:r>
              <a:rPr lang="en-AU" sz="1400" dirty="0">
                <a:solidFill>
                  <a:prstClr val="black"/>
                </a:solidFill>
              </a:rPr>
              <a:t>Graphics Used with Permission of </a:t>
            </a:r>
            <a:r>
              <a:rPr lang="en-AU" sz="1400" dirty="0" err="1">
                <a:solidFill>
                  <a:prstClr val="black"/>
                </a:solidFill>
              </a:rPr>
              <a:t>Sr</a:t>
            </a:r>
            <a:r>
              <a:rPr lang="en-AU" sz="1400" dirty="0">
                <a:solidFill>
                  <a:prstClr val="black"/>
                </a:solidFill>
              </a:rPr>
              <a:t> Susan Daily IBVM.</a:t>
            </a:r>
          </a:p>
          <a:p>
            <a:endParaRPr lang="en-AU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211326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>
          <a:xfrm>
            <a:off x="179512" y="180000"/>
            <a:ext cx="8748488" cy="648000"/>
          </a:xfrm>
        </p:spPr>
        <p:txBody>
          <a:bodyPr/>
          <a:lstStyle/>
          <a:p>
            <a:endParaRPr lang="en-AU" dirty="0">
              <a:solidFill>
                <a:schemeClr val="tx1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4"/>
          </p:nvPr>
        </p:nvSpPr>
        <p:spPr>
          <a:xfrm>
            <a:off x="179512" y="1052736"/>
            <a:ext cx="8712288" cy="4752528"/>
          </a:xfrm>
        </p:spPr>
        <p:txBody>
          <a:bodyPr/>
          <a:lstStyle/>
          <a:p>
            <a:endParaRPr lang="en-AU" dirty="0">
              <a:solidFill>
                <a:schemeClr val="tx1"/>
              </a:solidFill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5"/>
          </p:nvPr>
        </p:nvSpPr>
        <p:spPr>
          <a:xfrm>
            <a:off x="179512" y="5877272"/>
            <a:ext cx="8785101" cy="980728"/>
          </a:xfrm>
        </p:spPr>
        <p:txBody>
          <a:bodyPr/>
          <a:lstStyle/>
          <a:p>
            <a:pPr lvl="0">
              <a:spcBef>
                <a:spcPts val="0"/>
              </a:spcBef>
            </a:pPr>
            <a:r>
              <a:rPr lang="en-US" sz="1400" b="1" dirty="0">
                <a:solidFill>
                  <a:prstClr val="black"/>
                </a:solidFill>
              </a:rPr>
              <a:t>Music &amp; Lyrics By: </a:t>
            </a:r>
            <a:r>
              <a:rPr lang="en-US" sz="1400" b="1" dirty="0">
                <a:solidFill>
                  <a:srgbClr val="FF0000"/>
                </a:solidFill>
              </a:rPr>
              <a:t>(</a:t>
            </a:r>
            <a:r>
              <a:rPr lang="en-US" sz="1400" b="1" i="1" dirty="0">
                <a:solidFill>
                  <a:srgbClr val="FF0000"/>
                </a:solidFill>
              </a:rPr>
              <a:t>Please Insert Details Here</a:t>
            </a:r>
            <a:r>
              <a:rPr lang="en-US" sz="1400" b="1" dirty="0">
                <a:solidFill>
                  <a:srgbClr val="FF0000"/>
                </a:solidFill>
              </a:rPr>
              <a:t>)</a:t>
            </a:r>
          </a:p>
          <a:p>
            <a:pPr lvl="0">
              <a:spcBef>
                <a:spcPts val="0"/>
              </a:spcBef>
            </a:pPr>
            <a:r>
              <a:rPr lang="en-AU" sz="1400" dirty="0">
                <a:solidFill>
                  <a:prstClr val="black"/>
                </a:solidFill>
              </a:rPr>
              <a:t>All music reproduced with permission of ONE LICENSE No. A-642058 or</a:t>
            </a:r>
          </a:p>
          <a:p>
            <a:pPr lvl="0">
              <a:spcBef>
                <a:spcPts val="0"/>
              </a:spcBef>
            </a:pPr>
            <a:r>
              <a:rPr lang="en-AU" sz="1400" dirty="0">
                <a:solidFill>
                  <a:prstClr val="black"/>
                </a:solidFill>
              </a:rPr>
              <a:t>Christian Copyright Licensing No. 21987</a:t>
            </a:r>
          </a:p>
          <a:p>
            <a:pPr lvl="0">
              <a:spcBef>
                <a:spcPts val="0"/>
              </a:spcBef>
            </a:pPr>
            <a:r>
              <a:rPr lang="en-AU" sz="1400" dirty="0">
                <a:solidFill>
                  <a:prstClr val="black"/>
                </a:solidFill>
              </a:rPr>
              <a:t>Graphics Used with Permission of </a:t>
            </a:r>
            <a:r>
              <a:rPr lang="en-AU" sz="1400" dirty="0" err="1">
                <a:solidFill>
                  <a:prstClr val="black"/>
                </a:solidFill>
              </a:rPr>
              <a:t>Sr</a:t>
            </a:r>
            <a:r>
              <a:rPr lang="en-AU" sz="1400" dirty="0">
                <a:solidFill>
                  <a:prstClr val="black"/>
                </a:solidFill>
              </a:rPr>
              <a:t> Susan Daily IBVM.</a:t>
            </a:r>
          </a:p>
          <a:p>
            <a:endParaRPr lang="en-AU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9469212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>
          <a:xfrm>
            <a:off x="179512" y="180000"/>
            <a:ext cx="8748488" cy="648000"/>
          </a:xfrm>
        </p:spPr>
        <p:txBody>
          <a:bodyPr/>
          <a:lstStyle/>
          <a:p>
            <a:endParaRPr lang="en-AU" dirty="0">
              <a:solidFill>
                <a:schemeClr val="tx1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4"/>
          </p:nvPr>
        </p:nvSpPr>
        <p:spPr>
          <a:xfrm>
            <a:off x="179512" y="1052736"/>
            <a:ext cx="8712288" cy="4824536"/>
          </a:xfrm>
        </p:spPr>
        <p:txBody>
          <a:bodyPr/>
          <a:lstStyle/>
          <a:p>
            <a:endParaRPr lang="en-AU" dirty="0">
              <a:solidFill>
                <a:schemeClr val="tx1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51520" y="5877272"/>
            <a:ext cx="889248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Music &amp; Lyrics By: </a:t>
            </a: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(</a:t>
            </a:r>
            <a:r>
              <a:rPr kumimoji="0" lang="en-US" sz="14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Please Insert Details Here</a:t>
            </a: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)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All music reproduced with permission of ONE LICENSE No. A-642058 or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Christian Copyright Licensing No. 21987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Graphics Used with Permission of </a:t>
            </a:r>
            <a:r>
              <a:rPr kumimoji="0" lang="en-AU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Sr</a:t>
            </a:r>
            <a:r>
              <a:rPr kumimoji="0" lang="en-AU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Susan Daily IBVM.</a:t>
            </a:r>
          </a:p>
        </p:txBody>
      </p:sp>
    </p:spTree>
    <p:extLst>
      <p:ext uri="{BB962C8B-B14F-4D97-AF65-F5344CB8AC3E}">
        <p14:creationId xmlns:p14="http://schemas.microsoft.com/office/powerpoint/2010/main" val="15288658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>
          <a:xfrm>
            <a:off x="179512" y="180000"/>
            <a:ext cx="8748488" cy="648000"/>
          </a:xfrm>
        </p:spPr>
        <p:txBody>
          <a:bodyPr/>
          <a:lstStyle/>
          <a:p>
            <a:endParaRPr lang="en-AU" dirty="0">
              <a:solidFill>
                <a:schemeClr val="tx1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4"/>
          </p:nvPr>
        </p:nvSpPr>
        <p:spPr>
          <a:xfrm>
            <a:off x="179512" y="1052736"/>
            <a:ext cx="8712288" cy="4752528"/>
          </a:xfrm>
        </p:spPr>
        <p:txBody>
          <a:bodyPr/>
          <a:lstStyle/>
          <a:p>
            <a:endParaRPr lang="en-AU" dirty="0">
              <a:solidFill>
                <a:schemeClr val="tx1"/>
              </a:solidFill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5"/>
          </p:nvPr>
        </p:nvSpPr>
        <p:spPr>
          <a:xfrm>
            <a:off x="179512" y="5877272"/>
            <a:ext cx="8785101" cy="980728"/>
          </a:xfrm>
        </p:spPr>
        <p:txBody>
          <a:bodyPr/>
          <a:lstStyle/>
          <a:p>
            <a:pPr lvl="0">
              <a:spcBef>
                <a:spcPts val="0"/>
              </a:spcBef>
            </a:pPr>
            <a:r>
              <a:rPr lang="en-US" sz="1400" b="1" dirty="0">
                <a:solidFill>
                  <a:prstClr val="black"/>
                </a:solidFill>
              </a:rPr>
              <a:t>Music &amp; Lyrics By: </a:t>
            </a:r>
            <a:r>
              <a:rPr lang="en-US" sz="1400" b="1" dirty="0">
                <a:solidFill>
                  <a:srgbClr val="FF0000"/>
                </a:solidFill>
              </a:rPr>
              <a:t>(</a:t>
            </a:r>
            <a:r>
              <a:rPr lang="en-US" sz="1400" b="1" i="1" dirty="0">
                <a:solidFill>
                  <a:srgbClr val="FF0000"/>
                </a:solidFill>
              </a:rPr>
              <a:t>Please Insert Details Here</a:t>
            </a:r>
            <a:r>
              <a:rPr lang="en-US" sz="1400" b="1" dirty="0">
                <a:solidFill>
                  <a:srgbClr val="FF0000"/>
                </a:solidFill>
              </a:rPr>
              <a:t>)</a:t>
            </a:r>
          </a:p>
          <a:p>
            <a:pPr lvl="0">
              <a:spcBef>
                <a:spcPts val="0"/>
              </a:spcBef>
            </a:pPr>
            <a:r>
              <a:rPr lang="en-AU" sz="1400" dirty="0">
                <a:solidFill>
                  <a:prstClr val="black"/>
                </a:solidFill>
              </a:rPr>
              <a:t>All music reproduced with permission of ONE LICENSE No. A-642058 or</a:t>
            </a:r>
          </a:p>
          <a:p>
            <a:pPr lvl="0">
              <a:spcBef>
                <a:spcPts val="0"/>
              </a:spcBef>
            </a:pPr>
            <a:r>
              <a:rPr lang="en-AU" sz="1400" dirty="0">
                <a:solidFill>
                  <a:prstClr val="black"/>
                </a:solidFill>
              </a:rPr>
              <a:t>Christian Copyright Licensing No. 21987</a:t>
            </a:r>
          </a:p>
          <a:p>
            <a:pPr lvl="0">
              <a:spcBef>
                <a:spcPts val="0"/>
              </a:spcBef>
            </a:pPr>
            <a:r>
              <a:rPr lang="en-AU" sz="1400" dirty="0">
                <a:solidFill>
                  <a:prstClr val="black"/>
                </a:solidFill>
              </a:rPr>
              <a:t>Graphics Used with Permission of </a:t>
            </a:r>
            <a:r>
              <a:rPr lang="en-AU" sz="1400" dirty="0" err="1">
                <a:solidFill>
                  <a:prstClr val="black"/>
                </a:solidFill>
              </a:rPr>
              <a:t>Sr</a:t>
            </a:r>
            <a:r>
              <a:rPr lang="en-AU" sz="1400" dirty="0">
                <a:solidFill>
                  <a:prstClr val="black"/>
                </a:solidFill>
              </a:rPr>
              <a:t> Susan Daily IBVM.</a:t>
            </a:r>
          </a:p>
          <a:p>
            <a:endParaRPr lang="en-AU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410789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>
          <a:xfrm>
            <a:off x="179512" y="180000"/>
            <a:ext cx="8748488" cy="648000"/>
          </a:xfrm>
        </p:spPr>
        <p:txBody>
          <a:bodyPr/>
          <a:lstStyle/>
          <a:p>
            <a:endParaRPr lang="en-AU" dirty="0">
              <a:solidFill>
                <a:schemeClr val="tx1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4"/>
          </p:nvPr>
        </p:nvSpPr>
        <p:spPr>
          <a:xfrm>
            <a:off x="179512" y="1052736"/>
            <a:ext cx="8712288" cy="4752528"/>
          </a:xfrm>
        </p:spPr>
        <p:txBody>
          <a:bodyPr/>
          <a:lstStyle/>
          <a:p>
            <a:endParaRPr lang="en-AU" dirty="0">
              <a:solidFill>
                <a:schemeClr val="tx1"/>
              </a:solidFill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5"/>
          </p:nvPr>
        </p:nvSpPr>
        <p:spPr>
          <a:xfrm>
            <a:off x="179512" y="5877272"/>
            <a:ext cx="8785101" cy="980728"/>
          </a:xfrm>
        </p:spPr>
        <p:txBody>
          <a:bodyPr/>
          <a:lstStyle/>
          <a:p>
            <a:pPr lvl="0">
              <a:spcBef>
                <a:spcPts val="0"/>
              </a:spcBef>
            </a:pPr>
            <a:r>
              <a:rPr lang="en-US" sz="1400" b="1" dirty="0">
                <a:solidFill>
                  <a:prstClr val="black"/>
                </a:solidFill>
              </a:rPr>
              <a:t>Music &amp; Lyrics By: </a:t>
            </a:r>
            <a:r>
              <a:rPr lang="en-US" sz="1400" b="1" dirty="0">
                <a:solidFill>
                  <a:srgbClr val="FF0000"/>
                </a:solidFill>
              </a:rPr>
              <a:t>(</a:t>
            </a:r>
            <a:r>
              <a:rPr lang="en-US" sz="1400" b="1" i="1" dirty="0">
                <a:solidFill>
                  <a:srgbClr val="FF0000"/>
                </a:solidFill>
              </a:rPr>
              <a:t>Please Insert Details Here</a:t>
            </a:r>
            <a:r>
              <a:rPr lang="en-US" sz="1400" b="1" dirty="0">
                <a:solidFill>
                  <a:srgbClr val="FF0000"/>
                </a:solidFill>
              </a:rPr>
              <a:t>)</a:t>
            </a:r>
          </a:p>
          <a:p>
            <a:pPr lvl="0">
              <a:spcBef>
                <a:spcPts val="0"/>
              </a:spcBef>
            </a:pPr>
            <a:r>
              <a:rPr lang="en-AU" sz="1400" dirty="0">
                <a:solidFill>
                  <a:prstClr val="black"/>
                </a:solidFill>
              </a:rPr>
              <a:t>All music reproduced with permission of ONE LICENSE No. A-642058 or</a:t>
            </a:r>
          </a:p>
          <a:p>
            <a:pPr lvl="0">
              <a:spcBef>
                <a:spcPts val="0"/>
              </a:spcBef>
            </a:pPr>
            <a:r>
              <a:rPr lang="en-AU" sz="1400" dirty="0">
                <a:solidFill>
                  <a:prstClr val="black"/>
                </a:solidFill>
              </a:rPr>
              <a:t>Christian Copyright Licensing No. 21987</a:t>
            </a:r>
          </a:p>
          <a:p>
            <a:pPr lvl="0">
              <a:spcBef>
                <a:spcPts val="0"/>
              </a:spcBef>
            </a:pPr>
            <a:r>
              <a:rPr lang="en-AU" sz="1400" dirty="0">
                <a:solidFill>
                  <a:prstClr val="black"/>
                </a:solidFill>
              </a:rPr>
              <a:t>Graphics Used with Permission of </a:t>
            </a:r>
            <a:r>
              <a:rPr lang="en-AU" sz="1400" dirty="0" err="1">
                <a:solidFill>
                  <a:prstClr val="black"/>
                </a:solidFill>
              </a:rPr>
              <a:t>Sr</a:t>
            </a:r>
            <a:r>
              <a:rPr lang="en-AU" sz="1400" dirty="0">
                <a:solidFill>
                  <a:prstClr val="black"/>
                </a:solidFill>
              </a:rPr>
              <a:t> Susan Daily IBVM.</a:t>
            </a:r>
          </a:p>
          <a:p>
            <a:endParaRPr lang="en-AU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427371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38210511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03848" y="0"/>
            <a:ext cx="56886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3600" b="1" dirty="0">
                <a:latin typeface="Calibri" pitchFamily="34" charset="0"/>
              </a:rPr>
              <a:t>LITURGY OF THE EUCHARIST</a:t>
            </a:r>
            <a:endParaRPr lang="en-US" sz="3600" dirty="0">
              <a:latin typeface="Calibri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772000" y="691200"/>
            <a:ext cx="6336216" cy="59400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1">
              <a:tabLst>
                <a:tab pos="252413" algn="l"/>
                <a:tab pos="342900" algn="l"/>
              </a:tabLst>
            </a:pPr>
            <a:r>
              <a:rPr lang="en-US" sz="2800" dirty="0"/>
              <a:t>Pray, brethren (brothers and sisters) …</a:t>
            </a:r>
          </a:p>
          <a:p>
            <a:pPr marL="0" lvl="1">
              <a:tabLst>
                <a:tab pos="252413" algn="l"/>
                <a:tab pos="342900" algn="l"/>
              </a:tabLst>
            </a:pPr>
            <a:r>
              <a:rPr lang="en-US" sz="2800" b="1" dirty="0"/>
              <a:t>All:	May the Lord accept the sacrifice 			at your hands, for the praise and 			glory of his name, for our good 			and the good of all his holy Church.</a:t>
            </a:r>
          </a:p>
          <a:p>
            <a:pPr marL="0" lvl="1">
              <a:tabLst>
                <a:tab pos="252413" algn="l"/>
                <a:tab pos="342900" algn="l"/>
              </a:tabLst>
            </a:pPr>
            <a:endParaRPr lang="en-US" sz="1400" b="1" dirty="0"/>
          </a:p>
          <a:p>
            <a:pPr marL="0" lvl="1">
              <a:tabLst>
                <a:tab pos="252413" algn="l"/>
                <a:tab pos="342900" algn="l"/>
              </a:tabLst>
            </a:pPr>
            <a:r>
              <a:rPr lang="en-US" sz="2800" b="1" dirty="0"/>
              <a:t>All: 	AMEN</a:t>
            </a:r>
          </a:p>
          <a:p>
            <a:pPr marL="0" lvl="1">
              <a:tabLst>
                <a:tab pos="252413" algn="l"/>
                <a:tab pos="342900" algn="l"/>
              </a:tabLst>
            </a:pPr>
            <a:endParaRPr lang="en-US" sz="1000" dirty="0"/>
          </a:p>
          <a:p>
            <a:pPr marL="0" lvl="1">
              <a:tabLst>
                <a:tab pos="252413" algn="l"/>
                <a:tab pos="342900" algn="l"/>
              </a:tabLst>
            </a:pPr>
            <a:r>
              <a:rPr lang="en-US" sz="2800" dirty="0"/>
              <a:t>The Lord be with you.</a:t>
            </a:r>
          </a:p>
          <a:p>
            <a:pPr marL="0" lvl="1">
              <a:tabLst>
                <a:tab pos="252413" algn="l"/>
                <a:tab pos="342900" algn="l"/>
              </a:tabLst>
            </a:pPr>
            <a:r>
              <a:rPr lang="en-US" sz="2800" b="1" dirty="0"/>
              <a:t>All: 	AND WITH YOUR SPIRIT.</a:t>
            </a:r>
          </a:p>
          <a:p>
            <a:pPr marL="0" lvl="1">
              <a:tabLst>
                <a:tab pos="252413" algn="l"/>
                <a:tab pos="342900" algn="l"/>
              </a:tabLst>
            </a:pPr>
            <a:endParaRPr lang="en-US" sz="1000" dirty="0"/>
          </a:p>
          <a:p>
            <a:pPr marL="0" lvl="1">
              <a:tabLst>
                <a:tab pos="252413" algn="l"/>
                <a:tab pos="342900" algn="l"/>
              </a:tabLst>
            </a:pPr>
            <a:r>
              <a:rPr lang="en-US" sz="2800" dirty="0"/>
              <a:t>Lift up your hearts.</a:t>
            </a:r>
          </a:p>
          <a:p>
            <a:pPr marL="0" lvl="1">
              <a:tabLst>
                <a:tab pos="252413" algn="l"/>
                <a:tab pos="342900" algn="l"/>
              </a:tabLst>
            </a:pPr>
            <a:r>
              <a:rPr lang="en-US" sz="2800" b="1" dirty="0"/>
              <a:t>All: 	WE LIFT THEM UP TO THE LORD</a:t>
            </a:r>
          </a:p>
          <a:p>
            <a:pPr marL="0" lvl="1">
              <a:tabLst>
                <a:tab pos="252413" algn="l"/>
                <a:tab pos="342900" algn="l"/>
              </a:tabLst>
            </a:pPr>
            <a:endParaRPr lang="en-US" sz="1000" dirty="0"/>
          </a:p>
          <a:p>
            <a:pPr marL="0" lvl="1">
              <a:tabLst>
                <a:tab pos="252413" algn="l"/>
                <a:tab pos="342900" algn="l"/>
              </a:tabLst>
            </a:pPr>
            <a:r>
              <a:rPr lang="en-US" sz="2800" dirty="0"/>
              <a:t>Let us give thanks to the Lord our God.</a:t>
            </a:r>
          </a:p>
          <a:p>
            <a:pPr marL="0" lvl="1">
              <a:tabLst>
                <a:tab pos="252413" algn="l"/>
                <a:tab pos="342900" algn="l"/>
              </a:tabLst>
            </a:pPr>
            <a:r>
              <a:rPr lang="en-US" sz="2800" b="1" dirty="0"/>
              <a:t>All: 	IT IS RIGHT AND JUST.</a:t>
            </a:r>
          </a:p>
        </p:txBody>
      </p:sp>
    </p:spTree>
    <p:extLst>
      <p:ext uri="{BB962C8B-B14F-4D97-AF65-F5344CB8AC3E}">
        <p14:creationId xmlns:p14="http://schemas.microsoft.com/office/powerpoint/2010/main" val="948606547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03247199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03848" y="0"/>
            <a:ext cx="56886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latin typeface="Calibri" pitchFamily="34" charset="0"/>
              </a:rPr>
              <a:t>SANCTUS</a:t>
            </a:r>
            <a:endParaRPr lang="en-US" sz="3600" dirty="0">
              <a:latin typeface="Calibri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771800" y="1659285"/>
            <a:ext cx="6120680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3200" b="1" dirty="0"/>
              <a:t>Holy, Holy, Holy Lord God of hosts.</a:t>
            </a:r>
            <a:endParaRPr lang="en-US" sz="3200" b="1" dirty="0"/>
          </a:p>
          <a:p>
            <a:r>
              <a:rPr lang="en-AU" sz="3200" b="1" dirty="0"/>
              <a:t>Heaven and earth are full of your glory.</a:t>
            </a:r>
            <a:endParaRPr lang="en-US" sz="3200" b="1" dirty="0"/>
          </a:p>
          <a:p>
            <a:r>
              <a:rPr lang="en-AU" sz="3200" b="1" dirty="0"/>
              <a:t>Hosanna in the highest.</a:t>
            </a:r>
            <a:endParaRPr lang="en-US" sz="3200" b="1" dirty="0"/>
          </a:p>
          <a:p>
            <a:r>
              <a:rPr lang="en-AU" sz="3200" b="1" dirty="0"/>
              <a:t>Blessed is he who comes</a:t>
            </a:r>
            <a:endParaRPr lang="en-US" sz="3200" b="1" dirty="0"/>
          </a:p>
          <a:p>
            <a:r>
              <a:rPr lang="en-AU" sz="3200" b="1" dirty="0"/>
              <a:t>In the name of the Lord.</a:t>
            </a:r>
            <a:endParaRPr lang="en-US" sz="3200" b="1" dirty="0"/>
          </a:p>
          <a:p>
            <a:r>
              <a:rPr lang="en-AU" sz="3200" b="1" dirty="0"/>
              <a:t>Hosanna in the highest.</a:t>
            </a:r>
            <a:endParaRPr lang="en-US" sz="3200" b="1" dirty="0">
              <a:effectLst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627784" y="6427113"/>
            <a:ext cx="651621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1100" dirty="0">
                <a:solidFill>
                  <a:schemeClr val="bg1"/>
                </a:solidFill>
              </a:rPr>
              <a:t>Mass of Glory &amp; Praise - Paul Mason 2010 / Mass of St Francis – Paul Taylor 2010</a:t>
            </a:r>
          </a:p>
          <a:p>
            <a:pPr algn="ctr"/>
            <a:r>
              <a:rPr lang="en-AU" sz="1100" dirty="0">
                <a:solidFill>
                  <a:schemeClr val="bg1"/>
                </a:solidFill>
              </a:rPr>
              <a:t>All music reproduced with permission of Christian Copyright Licensing International Licence No. 219857</a:t>
            </a:r>
          </a:p>
        </p:txBody>
      </p:sp>
    </p:spTree>
    <p:extLst>
      <p:ext uri="{BB962C8B-B14F-4D97-AF65-F5344CB8AC3E}">
        <p14:creationId xmlns:p14="http://schemas.microsoft.com/office/powerpoint/2010/main" val="3878650883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6377"/>
            <a:ext cx="9144000" cy="69837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0854299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03848" y="0"/>
            <a:ext cx="568863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3600" b="1" dirty="0">
                <a:latin typeface="Calibri" pitchFamily="34" charset="0"/>
              </a:rPr>
              <a:t>MYSTERY OF FAITH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(Option 1)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itchFamily="34" charset="0"/>
              <a:ea typeface="+mn-ea"/>
              <a:cs typeface="+mn-cs"/>
            </a:endParaRPr>
          </a:p>
          <a:p>
            <a:pPr algn="ctr"/>
            <a:endParaRPr lang="en-AU" sz="3600" b="1" dirty="0">
              <a:latin typeface="Calibri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771800" y="2644170"/>
            <a:ext cx="612068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3200" b="1" dirty="0"/>
              <a:t>We proclaim your Death, O Lord,</a:t>
            </a:r>
          </a:p>
          <a:p>
            <a:r>
              <a:rPr lang="en-AU" sz="3200" b="1" dirty="0">
                <a:effectLst/>
              </a:rPr>
              <a:t>and profess your Resurrection </a:t>
            </a:r>
          </a:p>
          <a:p>
            <a:r>
              <a:rPr lang="en-AU" sz="3200" b="1" dirty="0">
                <a:effectLst/>
              </a:rPr>
              <a:t>until you come again.</a:t>
            </a:r>
            <a:endParaRPr lang="en-US" sz="3200" b="1" dirty="0">
              <a:effectLst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627784" y="6427113"/>
            <a:ext cx="651621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1100" dirty="0">
                <a:solidFill>
                  <a:schemeClr val="bg1"/>
                </a:solidFill>
              </a:rPr>
              <a:t>Mass of Glory &amp; Praise - Paul Mason 2010 / Mass of St Francis – Paul Taylor 2010</a:t>
            </a:r>
          </a:p>
          <a:p>
            <a:pPr algn="ctr"/>
            <a:r>
              <a:rPr lang="en-AU" sz="1100" dirty="0">
                <a:solidFill>
                  <a:schemeClr val="bg1"/>
                </a:solidFill>
              </a:rPr>
              <a:t>All music reproduced with permission of Christian Copyright Licensing International Licence No. 219857</a:t>
            </a:r>
          </a:p>
        </p:txBody>
      </p:sp>
    </p:spTree>
    <p:extLst>
      <p:ext uri="{BB962C8B-B14F-4D97-AF65-F5344CB8AC3E}">
        <p14:creationId xmlns:p14="http://schemas.microsoft.com/office/powerpoint/2010/main" val="667561288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E28964C0-576A-801E-2C74-1725CEBF9092}"/>
              </a:ext>
            </a:extLst>
          </p:cNvPr>
          <p:cNvSpPr txBox="1"/>
          <p:nvPr/>
        </p:nvSpPr>
        <p:spPr>
          <a:xfrm>
            <a:off x="3203848" y="0"/>
            <a:ext cx="568863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3600" b="1" dirty="0">
                <a:latin typeface="Calibri" pitchFamily="34" charset="0"/>
              </a:rPr>
              <a:t>MYSTERY OF FAITH</a:t>
            </a:r>
          </a:p>
          <a:p>
            <a:pPr algn="ctr"/>
            <a:r>
              <a:rPr lang="en-AU" sz="3600" b="1" dirty="0">
                <a:solidFill>
                  <a:schemeClr val="accent1">
                    <a:lumMod val="75000"/>
                  </a:schemeClr>
                </a:solidFill>
                <a:latin typeface="Calibri" pitchFamily="34" charset="0"/>
              </a:rPr>
              <a:t>(Option 2)</a:t>
            </a:r>
            <a:endParaRPr lang="en-US" sz="3600" dirty="0">
              <a:solidFill>
                <a:schemeClr val="accent1">
                  <a:lumMod val="75000"/>
                </a:schemeClr>
              </a:solidFill>
              <a:latin typeface="Calibri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F0368B9-E744-5A34-7269-5F4DF8594501}"/>
              </a:ext>
            </a:extLst>
          </p:cNvPr>
          <p:cNvSpPr txBox="1"/>
          <p:nvPr/>
        </p:nvSpPr>
        <p:spPr>
          <a:xfrm>
            <a:off x="2771800" y="2428726"/>
            <a:ext cx="6120680" cy="20005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3100" b="1" dirty="0"/>
              <a:t>When we eat this Bread </a:t>
            </a:r>
            <a:br>
              <a:rPr lang="en-AU" sz="3100" b="1" dirty="0"/>
            </a:br>
            <a:r>
              <a:rPr lang="en-AU" sz="3100" b="1" dirty="0"/>
              <a:t>and drink this Cup,</a:t>
            </a:r>
          </a:p>
          <a:p>
            <a:r>
              <a:rPr lang="en-AU" sz="3100" b="1" dirty="0">
                <a:effectLst/>
              </a:rPr>
              <a:t>we proclaim your Death, O Lord,</a:t>
            </a:r>
          </a:p>
          <a:p>
            <a:r>
              <a:rPr lang="en-AU" sz="3100" b="1" dirty="0"/>
              <a:t>until you come again.</a:t>
            </a:r>
            <a:endParaRPr lang="en-US" sz="3100" b="1" dirty="0">
              <a:effectLst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EE62F11-341F-9D68-24A8-978CEA5F924D}"/>
              </a:ext>
            </a:extLst>
          </p:cNvPr>
          <p:cNvSpPr txBox="1"/>
          <p:nvPr/>
        </p:nvSpPr>
        <p:spPr>
          <a:xfrm>
            <a:off x="2627784" y="6427113"/>
            <a:ext cx="651621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AU" sz="1100" dirty="0"/>
              <a:t>Mass of Glory &amp; Praise - Paul Mason 2010 / Mass of St Francis – Paul Taylor 2010</a:t>
            </a:r>
          </a:p>
          <a:p>
            <a:pPr algn="ctr"/>
            <a:r>
              <a:rPr lang="en-AU" sz="1100" dirty="0"/>
              <a:t>All music reproduced with permission of Christian Copyright Licensing International Licence No. 219857</a:t>
            </a:r>
          </a:p>
        </p:txBody>
      </p:sp>
    </p:spTree>
    <p:extLst>
      <p:ext uri="{BB962C8B-B14F-4D97-AF65-F5344CB8AC3E}">
        <p14:creationId xmlns:p14="http://schemas.microsoft.com/office/powerpoint/2010/main" val="3177382973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3AD3505B-3211-15EE-4FED-D7C189A8FB3E}"/>
              </a:ext>
            </a:extLst>
          </p:cNvPr>
          <p:cNvSpPr txBox="1"/>
          <p:nvPr/>
        </p:nvSpPr>
        <p:spPr>
          <a:xfrm>
            <a:off x="3203848" y="0"/>
            <a:ext cx="568863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3600" b="1" dirty="0">
                <a:latin typeface="Calibri" pitchFamily="34" charset="0"/>
              </a:rPr>
              <a:t>MYSTERY OF FAITH</a:t>
            </a:r>
          </a:p>
          <a:p>
            <a:pPr algn="ctr"/>
            <a:r>
              <a:rPr lang="en-AU" sz="3600" b="1" dirty="0">
                <a:solidFill>
                  <a:schemeClr val="accent4">
                    <a:lumMod val="60000"/>
                    <a:lumOff val="40000"/>
                  </a:schemeClr>
                </a:solidFill>
                <a:latin typeface="Calibri" pitchFamily="34" charset="0"/>
              </a:rPr>
              <a:t>(Option 3)</a:t>
            </a:r>
            <a:endParaRPr lang="en-US" sz="3600" dirty="0">
              <a:solidFill>
                <a:schemeClr val="accent4">
                  <a:lumMod val="60000"/>
                  <a:lumOff val="40000"/>
                </a:schemeClr>
              </a:solidFill>
              <a:latin typeface="Calibri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CF54D2A-44D2-0E70-0822-7F10FB256DF3}"/>
              </a:ext>
            </a:extLst>
          </p:cNvPr>
          <p:cNvSpPr txBox="1"/>
          <p:nvPr/>
        </p:nvSpPr>
        <p:spPr>
          <a:xfrm>
            <a:off x="2771800" y="2644170"/>
            <a:ext cx="612068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3200" b="1" dirty="0"/>
              <a:t>Save us, Saviour of the world,</a:t>
            </a:r>
            <a:br>
              <a:rPr lang="en-AU" sz="3200" b="1" dirty="0"/>
            </a:br>
            <a:r>
              <a:rPr lang="en-AU" sz="3200" b="1" dirty="0"/>
              <a:t>for by your Cross and Resurrection</a:t>
            </a:r>
          </a:p>
          <a:p>
            <a:r>
              <a:rPr lang="en-AU" sz="3200" b="1" dirty="0">
                <a:effectLst/>
              </a:rPr>
              <a:t>you have set us free.</a:t>
            </a:r>
            <a:endParaRPr lang="en-US" sz="3200" b="1" dirty="0">
              <a:effectLst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1E40E0F-4188-8C36-3ADD-B9FEEBF8385E}"/>
              </a:ext>
            </a:extLst>
          </p:cNvPr>
          <p:cNvSpPr txBox="1"/>
          <p:nvPr/>
        </p:nvSpPr>
        <p:spPr>
          <a:xfrm>
            <a:off x="2627784" y="6427113"/>
            <a:ext cx="651621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AU" sz="1100" dirty="0"/>
              <a:t>Mass of Glory &amp; Praise - Paul Mason 2010 / Mass of St Francis – Paul Taylor 2010</a:t>
            </a:r>
          </a:p>
          <a:p>
            <a:pPr algn="ctr"/>
            <a:r>
              <a:rPr lang="en-AU" sz="1100" dirty="0"/>
              <a:t>All music reproduced with permission of Christian Copyright Licensing International Licence No. 219857</a:t>
            </a:r>
          </a:p>
        </p:txBody>
      </p:sp>
    </p:spTree>
    <p:extLst>
      <p:ext uri="{BB962C8B-B14F-4D97-AF65-F5344CB8AC3E}">
        <p14:creationId xmlns:p14="http://schemas.microsoft.com/office/powerpoint/2010/main" val="80479066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>
          <a:xfrm>
            <a:off x="179512" y="180000"/>
            <a:ext cx="8748488" cy="648000"/>
          </a:xfrm>
        </p:spPr>
        <p:txBody>
          <a:bodyPr/>
          <a:lstStyle/>
          <a:p>
            <a:endParaRPr lang="en-AU" dirty="0">
              <a:solidFill>
                <a:schemeClr val="tx1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4"/>
          </p:nvPr>
        </p:nvSpPr>
        <p:spPr>
          <a:xfrm>
            <a:off x="179512" y="1052736"/>
            <a:ext cx="8712288" cy="4824536"/>
          </a:xfrm>
        </p:spPr>
        <p:txBody>
          <a:bodyPr/>
          <a:lstStyle/>
          <a:p>
            <a:endParaRPr lang="en-AU" dirty="0">
              <a:solidFill>
                <a:schemeClr val="tx1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51520" y="5877272"/>
            <a:ext cx="889248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Music &amp; Lyrics By: </a:t>
            </a: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(</a:t>
            </a:r>
            <a:r>
              <a:rPr kumimoji="0" lang="en-US" sz="14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Please Insert Details Here</a:t>
            </a: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)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All music reproduced with permission of ONE LICENSE No. A-642058 or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Christian Copyright Licensing No. 21987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Graphics Used with Permission of </a:t>
            </a:r>
            <a:r>
              <a:rPr kumimoji="0" lang="en-AU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Sr</a:t>
            </a:r>
            <a:r>
              <a:rPr kumimoji="0" lang="en-AU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Susan Daily IBVM.</a:t>
            </a:r>
          </a:p>
        </p:txBody>
      </p:sp>
    </p:spTree>
    <p:extLst>
      <p:ext uri="{BB962C8B-B14F-4D97-AF65-F5344CB8AC3E}">
        <p14:creationId xmlns:p14="http://schemas.microsoft.com/office/powerpoint/2010/main" val="1236478292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98300372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771800" y="1505397"/>
            <a:ext cx="6120680" cy="38472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AU" sz="1000" dirty="0"/>
          </a:p>
          <a:p>
            <a:r>
              <a:rPr lang="en-AU" sz="3200" dirty="0"/>
              <a:t>Through him, and with him, </a:t>
            </a:r>
            <a:br>
              <a:rPr lang="en-AU" sz="3200" dirty="0"/>
            </a:br>
            <a:r>
              <a:rPr lang="en-AU" sz="3200" dirty="0"/>
              <a:t>and in him,</a:t>
            </a:r>
          </a:p>
          <a:p>
            <a:r>
              <a:rPr lang="en-AU" sz="3200" dirty="0">
                <a:effectLst/>
              </a:rPr>
              <a:t>O God, almighty Father, </a:t>
            </a:r>
            <a:br>
              <a:rPr lang="en-AU" sz="3200" dirty="0">
                <a:effectLst/>
              </a:rPr>
            </a:br>
            <a:r>
              <a:rPr lang="en-AU" sz="3200" dirty="0">
                <a:effectLst/>
              </a:rPr>
              <a:t>in the unity of the Holy Spirit,</a:t>
            </a:r>
          </a:p>
          <a:p>
            <a:r>
              <a:rPr lang="en-AU" sz="3200" dirty="0"/>
              <a:t>all glory and honour is yours,</a:t>
            </a:r>
          </a:p>
          <a:p>
            <a:r>
              <a:rPr lang="en-AU" sz="3200" dirty="0"/>
              <a:t>for ever and ever.</a:t>
            </a:r>
          </a:p>
          <a:p>
            <a:endParaRPr lang="en-AU" sz="1000" b="1" dirty="0">
              <a:effectLst/>
            </a:endParaRPr>
          </a:p>
          <a:p>
            <a:r>
              <a:rPr lang="en-AU" sz="3200" b="1" dirty="0">
                <a:effectLst/>
              </a:rPr>
              <a:t>All:	AMEN</a:t>
            </a:r>
            <a:endParaRPr lang="en-US" sz="3200" b="1" dirty="0">
              <a:effectLst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627784" y="6427113"/>
            <a:ext cx="651621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1100" dirty="0">
                <a:solidFill>
                  <a:schemeClr val="bg1"/>
                </a:solidFill>
              </a:rPr>
              <a:t>Mass of Glory &amp; Praise - Paul Mason 2010 / Mass of St Francis – Paul Taylor 2010</a:t>
            </a:r>
          </a:p>
          <a:p>
            <a:pPr algn="ctr"/>
            <a:r>
              <a:rPr lang="en-AU" sz="1100" dirty="0">
                <a:solidFill>
                  <a:schemeClr val="bg1"/>
                </a:solidFill>
              </a:rPr>
              <a:t>All music reproduced with permission of Christian Copyright Licensing International Licence No. 219857</a:t>
            </a:r>
          </a:p>
        </p:txBody>
      </p:sp>
    </p:spTree>
    <p:extLst>
      <p:ext uri="{BB962C8B-B14F-4D97-AF65-F5344CB8AC3E}">
        <p14:creationId xmlns:p14="http://schemas.microsoft.com/office/powerpoint/2010/main" val="413102633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03848" y="0"/>
            <a:ext cx="56886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latin typeface="Calibri" pitchFamily="34" charset="0"/>
              </a:rPr>
              <a:t>THE LORD’S PRAYER</a:t>
            </a:r>
          </a:p>
        </p:txBody>
      </p:sp>
      <p:sp>
        <p:nvSpPr>
          <p:cNvPr id="3" name="Rectangle 2"/>
          <p:cNvSpPr/>
          <p:nvPr/>
        </p:nvSpPr>
        <p:spPr>
          <a:xfrm>
            <a:off x="2619164" y="671691"/>
            <a:ext cx="6858000" cy="61863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AU" sz="3600" b="1" dirty="0">
                <a:solidFill>
                  <a:prstClr val="black"/>
                </a:solidFill>
              </a:rPr>
              <a:t>Our Father, Who art in heaven</a:t>
            </a:r>
          </a:p>
          <a:p>
            <a:pPr lvl="0"/>
            <a:r>
              <a:rPr lang="en-AU" sz="3600" b="1" dirty="0">
                <a:solidFill>
                  <a:prstClr val="black"/>
                </a:solidFill>
              </a:rPr>
              <a:t>Hallowed be Thy Name;</a:t>
            </a:r>
          </a:p>
          <a:p>
            <a:pPr lvl="0"/>
            <a:r>
              <a:rPr lang="en-AU" sz="3600" b="1" dirty="0">
                <a:solidFill>
                  <a:prstClr val="black"/>
                </a:solidFill>
              </a:rPr>
              <a:t>Thy kingdom come,</a:t>
            </a:r>
          </a:p>
          <a:p>
            <a:pPr lvl="0"/>
            <a:r>
              <a:rPr lang="en-AU" sz="3600" b="1" dirty="0">
                <a:solidFill>
                  <a:prstClr val="black"/>
                </a:solidFill>
              </a:rPr>
              <a:t>Thy will be done,</a:t>
            </a:r>
          </a:p>
          <a:p>
            <a:pPr lvl="0"/>
            <a:r>
              <a:rPr lang="en-AU" sz="3600" b="1" dirty="0">
                <a:solidFill>
                  <a:prstClr val="black"/>
                </a:solidFill>
              </a:rPr>
              <a:t>on earth as it is in heaven.</a:t>
            </a:r>
          </a:p>
          <a:p>
            <a:pPr lvl="0"/>
            <a:r>
              <a:rPr lang="en-AU" sz="3600" b="1" dirty="0">
                <a:solidFill>
                  <a:prstClr val="black"/>
                </a:solidFill>
              </a:rPr>
              <a:t>Give us this day our daily bread,</a:t>
            </a:r>
          </a:p>
          <a:p>
            <a:pPr lvl="0"/>
            <a:r>
              <a:rPr lang="en-AU" sz="3600" b="1" dirty="0">
                <a:solidFill>
                  <a:prstClr val="black"/>
                </a:solidFill>
              </a:rPr>
              <a:t>and forgive us our trespasses,</a:t>
            </a:r>
          </a:p>
          <a:p>
            <a:pPr lvl="0"/>
            <a:r>
              <a:rPr lang="en-AU" sz="3600" b="1" dirty="0">
                <a:solidFill>
                  <a:prstClr val="black"/>
                </a:solidFill>
              </a:rPr>
              <a:t>as we forgive those who trespass against us;</a:t>
            </a:r>
          </a:p>
          <a:p>
            <a:pPr lvl="0"/>
            <a:r>
              <a:rPr lang="en-AU" sz="3600" b="1" dirty="0">
                <a:solidFill>
                  <a:prstClr val="black"/>
                </a:solidFill>
              </a:rPr>
              <a:t>and lead us not into temptation,</a:t>
            </a:r>
          </a:p>
          <a:p>
            <a:pPr lvl="0"/>
            <a:r>
              <a:rPr lang="en-AU" sz="3600" b="1" dirty="0">
                <a:solidFill>
                  <a:prstClr val="black"/>
                </a:solidFill>
              </a:rPr>
              <a:t>but deliver us from evil. </a:t>
            </a:r>
          </a:p>
        </p:txBody>
      </p:sp>
    </p:spTree>
    <p:extLst>
      <p:ext uri="{BB962C8B-B14F-4D97-AF65-F5344CB8AC3E}">
        <p14:creationId xmlns:p14="http://schemas.microsoft.com/office/powerpoint/2010/main" val="2940456509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699792" y="764704"/>
            <a:ext cx="6624736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AU" sz="4000" b="1" dirty="0"/>
              <a:t>Celebrant: </a:t>
            </a:r>
          </a:p>
          <a:p>
            <a:pPr lvl="0"/>
            <a:r>
              <a:rPr lang="en-AU" sz="4000" b="1" dirty="0"/>
              <a:t>Deliver us, Lord, we pray…</a:t>
            </a:r>
          </a:p>
        </p:txBody>
      </p:sp>
      <p:sp>
        <p:nvSpPr>
          <p:cNvPr id="3" name="Rectangle 2"/>
          <p:cNvSpPr/>
          <p:nvPr/>
        </p:nvSpPr>
        <p:spPr>
          <a:xfrm>
            <a:off x="2699792" y="2996952"/>
            <a:ext cx="6597470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AU" sz="4000" b="1" dirty="0"/>
              <a:t>All: </a:t>
            </a:r>
          </a:p>
          <a:p>
            <a:pPr lvl="0"/>
            <a:r>
              <a:rPr lang="en-AU" sz="4000" b="1" dirty="0"/>
              <a:t>For the kingdom, the power and the glory are yours, now and for ever.</a:t>
            </a:r>
          </a:p>
        </p:txBody>
      </p:sp>
    </p:spTree>
    <p:extLst>
      <p:ext uri="{BB962C8B-B14F-4D97-AF65-F5344CB8AC3E}">
        <p14:creationId xmlns:p14="http://schemas.microsoft.com/office/powerpoint/2010/main" val="1738805628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94690379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03848" y="0"/>
            <a:ext cx="56886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3600" b="1" dirty="0">
                <a:latin typeface="Calibri" pitchFamily="34" charset="0"/>
              </a:rPr>
              <a:t>SIGN OF PEACE</a:t>
            </a:r>
            <a:endParaRPr lang="en-US" sz="3600" dirty="0">
              <a:latin typeface="Calibri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771800" y="1905506"/>
            <a:ext cx="612068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3200" dirty="0"/>
              <a:t>The</a:t>
            </a:r>
            <a:r>
              <a:rPr lang="en-AU" sz="3200" dirty="0">
                <a:solidFill>
                  <a:schemeClr val="bg1"/>
                </a:solidFill>
              </a:rPr>
              <a:t> </a:t>
            </a:r>
            <a:r>
              <a:rPr lang="en-AU" sz="3200" dirty="0"/>
              <a:t>peace of the Lord be with you always.</a:t>
            </a:r>
            <a:endParaRPr lang="en-US" sz="3200" dirty="0"/>
          </a:p>
          <a:p>
            <a:r>
              <a:rPr lang="en-AU" sz="3200" b="1" dirty="0"/>
              <a:t>All:	AND WITH YOUR SPIRIT.</a:t>
            </a:r>
            <a:endParaRPr lang="en-US" sz="3200" dirty="0"/>
          </a:p>
          <a:p>
            <a:endParaRPr lang="en-AU" sz="3200" dirty="0"/>
          </a:p>
          <a:p>
            <a:r>
              <a:rPr lang="en-AU" sz="3200" dirty="0"/>
              <a:t>Let us offer each other the sign of peace.</a:t>
            </a:r>
            <a:endParaRPr lang="en-US" sz="3200" dirty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272939499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03848" y="0"/>
            <a:ext cx="56886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3600" b="1" dirty="0">
                <a:latin typeface="Calibri" pitchFamily="34" charset="0"/>
              </a:rPr>
              <a:t>BREAKING OF THE BREAD</a:t>
            </a:r>
            <a:endParaRPr lang="en-US" sz="3600" dirty="0">
              <a:latin typeface="Calibri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771800" y="944136"/>
            <a:ext cx="6120680" cy="51398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/>
              <a:t>Lamb of God, you take away the sins of the world:</a:t>
            </a:r>
          </a:p>
          <a:p>
            <a:r>
              <a:rPr lang="en-US" sz="3200" b="1" dirty="0"/>
              <a:t>Have mercy on us. </a:t>
            </a:r>
          </a:p>
          <a:p>
            <a:endParaRPr lang="en-AU" sz="2000" b="1" dirty="0"/>
          </a:p>
          <a:p>
            <a:r>
              <a:rPr lang="en-US" sz="3200" b="1" dirty="0"/>
              <a:t>Lamb of God, you take away the sins of the world:</a:t>
            </a:r>
          </a:p>
          <a:p>
            <a:r>
              <a:rPr lang="en-US" sz="3200" b="1" dirty="0"/>
              <a:t>Have mercy on us. </a:t>
            </a:r>
          </a:p>
          <a:p>
            <a:endParaRPr lang="en-US" sz="2000" b="1" dirty="0"/>
          </a:p>
          <a:p>
            <a:r>
              <a:rPr lang="en-US" sz="3200" b="1" dirty="0"/>
              <a:t>Lamb of God, you take away the sins of the world:</a:t>
            </a:r>
          </a:p>
          <a:p>
            <a:r>
              <a:rPr lang="en-US" sz="3200" b="1" dirty="0"/>
              <a:t>Grant us peace.</a:t>
            </a:r>
            <a:endParaRPr lang="en-US" sz="3200" b="1" dirty="0">
              <a:effectLst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627784" y="6427113"/>
            <a:ext cx="651621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1100" dirty="0">
                <a:solidFill>
                  <a:schemeClr val="bg1"/>
                </a:solidFill>
              </a:rPr>
              <a:t>Mass of Glory &amp; Praise - Paul Mason 2010 / Mass of St Francis – Paul Taylor 2010</a:t>
            </a:r>
          </a:p>
          <a:p>
            <a:pPr algn="ctr"/>
            <a:r>
              <a:rPr lang="en-AU" sz="1100" dirty="0">
                <a:solidFill>
                  <a:schemeClr val="bg1"/>
                </a:solidFill>
              </a:rPr>
              <a:t>All music reproduced with permission of Christian Copyright Licensing International Licence No. 219857</a:t>
            </a:r>
          </a:p>
        </p:txBody>
      </p:sp>
    </p:spTree>
    <p:extLst>
      <p:ext uri="{BB962C8B-B14F-4D97-AF65-F5344CB8AC3E}">
        <p14:creationId xmlns:p14="http://schemas.microsoft.com/office/powerpoint/2010/main" val="430516852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03848" y="0"/>
            <a:ext cx="56886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3600" b="1" dirty="0">
                <a:latin typeface="Calibri" pitchFamily="34" charset="0"/>
              </a:rPr>
              <a:t>COMMUNION</a:t>
            </a:r>
            <a:endParaRPr lang="en-US" sz="3600" dirty="0">
              <a:latin typeface="Calibri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771800" y="620688"/>
            <a:ext cx="6120680" cy="61555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Behold the Lamb of God,</a:t>
            </a:r>
          </a:p>
          <a:p>
            <a:r>
              <a:rPr lang="en-US" sz="3200" dirty="0"/>
              <a:t>Behold him who takes away the sins of the world.</a:t>
            </a:r>
          </a:p>
          <a:p>
            <a:r>
              <a:rPr lang="en-US" sz="3200" dirty="0"/>
              <a:t>Blessed are those who are called to the supper of the Lamb.</a:t>
            </a:r>
          </a:p>
          <a:p>
            <a:endParaRPr lang="en-US" sz="1000" b="1" dirty="0"/>
          </a:p>
          <a:p>
            <a:r>
              <a:rPr lang="en-US" sz="3200" b="1" dirty="0"/>
              <a:t>All:	</a:t>
            </a:r>
            <a:r>
              <a:rPr lang="en-US" sz="3200" b="1" cap="all" dirty="0"/>
              <a:t>Lord, </a:t>
            </a:r>
            <a:br>
              <a:rPr lang="en-US" sz="3200" b="1" cap="all" dirty="0"/>
            </a:br>
            <a:r>
              <a:rPr lang="en-US" sz="3200" b="1" cap="all" dirty="0"/>
              <a:t>	I am not worthy that 	you should enter under 	my roof,</a:t>
            </a:r>
            <a:endParaRPr lang="en-US" sz="3200" dirty="0"/>
          </a:p>
          <a:p>
            <a:r>
              <a:rPr lang="en-AU" sz="3200" b="1" cap="all" dirty="0"/>
              <a:t>	but only say the word</a:t>
            </a:r>
            <a:endParaRPr lang="en-US" sz="3200" dirty="0"/>
          </a:p>
          <a:p>
            <a:r>
              <a:rPr lang="en-AU" sz="3200" b="1" cap="all" dirty="0"/>
              <a:t>	and my soul shall be 	healed.</a:t>
            </a:r>
            <a:endParaRPr lang="en-US" sz="3200" b="1" cap="all" dirty="0"/>
          </a:p>
        </p:txBody>
      </p:sp>
    </p:spTree>
    <p:extLst>
      <p:ext uri="{BB962C8B-B14F-4D97-AF65-F5344CB8AC3E}">
        <p14:creationId xmlns:p14="http://schemas.microsoft.com/office/powerpoint/2010/main" val="4163878842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91062415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>
          <a:xfrm>
            <a:off x="251520" y="180000"/>
            <a:ext cx="8676480" cy="648000"/>
          </a:xfrm>
        </p:spPr>
        <p:txBody>
          <a:bodyPr/>
          <a:lstStyle/>
          <a:p>
            <a:endParaRPr lang="en-AU" dirty="0">
              <a:solidFill>
                <a:schemeClr val="tx1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4"/>
          </p:nvPr>
        </p:nvSpPr>
        <p:spPr>
          <a:xfrm>
            <a:off x="251520" y="1052736"/>
            <a:ext cx="8640280" cy="4752528"/>
          </a:xfrm>
        </p:spPr>
        <p:txBody>
          <a:bodyPr/>
          <a:lstStyle/>
          <a:p>
            <a:endParaRPr lang="en-AU" dirty="0">
              <a:solidFill>
                <a:schemeClr val="tx1"/>
              </a:solidFill>
            </a:endParaRPr>
          </a:p>
        </p:txBody>
      </p:sp>
      <p:sp useBgFill="1">
        <p:nvSpPr>
          <p:cNvPr id="4" name="Text Placeholder 3"/>
          <p:cNvSpPr>
            <a:spLocks noGrp="1"/>
          </p:cNvSpPr>
          <p:nvPr>
            <p:ph type="body" sz="quarter" idx="15"/>
          </p:nvPr>
        </p:nvSpPr>
        <p:spPr>
          <a:xfrm>
            <a:off x="251520" y="5877272"/>
            <a:ext cx="8713093" cy="980728"/>
          </a:xfrm>
        </p:spPr>
        <p:txBody>
          <a:bodyPr/>
          <a:lstStyle/>
          <a:p>
            <a:pPr lvl="0">
              <a:spcBef>
                <a:spcPts val="0"/>
              </a:spcBef>
            </a:pPr>
            <a:r>
              <a:rPr lang="en-US" sz="1400" b="1" dirty="0">
                <a:solidFill>
                  <a:prstClr val="black"/>
                </a:solidFill>
              </a:rPr>
              <a:t>Music &amp; Lyrics By: </a:t>
            </a:r>
            <a:r>
              <a:rPr lang="en-US" sz="1400" b="1" dirty="0">
                <a:solidFill>
                  <a:srgbClr val="FF0000"/>
                </a:solidFill>
              </a:rPr>
              <a:t>(</a:t>
            </a:r>
            <a:r>
              <a:rPr lang="en-US" sz="1400" b="1" i="1" dirty="0">
                <a:solidFill>
                  <a:srgbClr val="FF0000"/>
                </a:solidFill>
              </a:rPr>
              <a:t>Please Insert Details Here</a:t>
            </a:r>
            <a:r>
              <a:rPr lang="en-US" sz="1400" b="1" dirty="0">
                <a:solidFill>
                  <a:srgbClr val="FF0000"/>
                </a:solidFill>
              </a:rPr>
              <a:t>)</a:t>
            </a:r>
          </a:p>
          <a:p>
            <a:pPr lvl="0">
              <a:spcBef>
                <a:spcPts val="0"/>
              </a:spcBef>
            </a:pPr>
            <a:r>
              <a:rPr lang="en-AU" sz="1400" dirty="0">
                <a:solidFill>
                  <a:prstClr val="black"/>
                </a:solidFill>
              </a:rPr>
              <a:t>All music reproduced with permission of ONE LICENSE No. A-642058 or</a:t>
            </a:r>
          </a:p>
          <a:p>
            <a:pPr lvl="0">
              <a:spcBef>
                <a:spcPts val="0"/>
              </a:spcBef>
            </a:pPr>
            <a:r>
              <a:rPr lang="en-AU" sz="1400" dirty="0">
                <a:solidFill>
                  <a:prstClr val="black"/>
                </a:solidFill>
              </a:rPr>
              <a:t>Christian Copyright Licensing No. 219857</a:t>
            </a:r>
          </a:p>
          <a:p>
            <a:pPr lvl="0">
              <a:spcBef>
                <a:spcPts val="0"/>
              </a:spcBef>
            </a:pPr>
            <a:r>
              <a:rPr lang="en-AU" sz="1400" dirty="0">
                <a:solidFill>
                  <a:prstClr val="black"/>
                </a:solidFill>
              </a:rPr>
              <a:t>Graphics Used with Permission of </a:t>
            </a:r>
            <a:r>
              <a:rPr lang="en-AU" sz="1400" dirty="0" err="1">
                <a:solidFill>
                  <a:prstClr val="black"/>
                </a:solidFill>
              </a:rPr>
              <a:t>Sr</a:t>
            </a:r>
            <a:r>
              <a:rPr lang="en-AU" sz="1400" dirty="0">
                <a:solidFill>
                  <a:prstClr val="black"/>
                </a:solidFill>
              </a:rPr>
              <a:t> Susan Daily IBVM.</a:t>
            </a:r>
          </a:p>
          <a:p>
            <a:endParaRPr lang="en-AU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283280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>
          <a:xfrm>
            <a:off x="179512" y="180000"/>
            <a:ext cx="8748488" cy="648000"/>
          </a:xfrm>
        </p:spPr>
        <p:txBody>
          <a:bodyPr/>
          <a:lstStyle/>
          <a:p>
            <a:endParaRPr lang="en-AU" dirty="0">
              <a:solidFill>
                <a:schemeClr val="tx1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4"/>
          </p:nvPr>
        </p:nvSpPr>
        <p:spPr>
          <a:xfrm>
            <a:off x="179512" y="1052736"/>
            <a:ext cx="8712288" cy="4824536"/>
          </a:xfrm>
        </p:spPr>
        <p:txBody>
          <a:bodyPr/>
          <a:lstStyle/>
          <a:p>
            <a:endParaRPr lang="en-AU" dirty="0">
              <a:solidFill>
                <a:schemeClr val="tx1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51520" y="5877272"/>
            <a:ext cx="889248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Music &amp; Lyrics By: </a:t>
            </a: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(</a:t>
            </a:r>
            <a:r>
              <a:rPr kumimoji="0" lang="en-US" sz="14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Please Insert Details Here</a:t>
            </a: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)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All music reproduced with permission of ONE LICENSE No. A-642058 or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Christian Copyright Licensing No. 21987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Graphics Used with Permission of </a:t>
            </a:r>
            <a:r>
              <a:rPr kumimoji="0" lang="en-AU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Sr</a:t>
            </a:r>
            <a:r>
              <a:rPr kumimoji="0" lang="en-AU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Susan Daily IBVM.</a:t>
            </a:r>
          </a:p>
        </p:txBody>
      </p:sp>
    </p:spTree>
    <p:extLst>
      <p:ext uri="{BB962C8B-B14F-4D97-AF65-F5344CB8AC3E}">
        <p14:creationId xmlns:p14="http://schemas.microsoft.com/office/powerpoint/2010/main" val="2316262775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>
          <a:xfrm>
            <a:off x="251520" y="180000"/>
            <a:ext cx="8676480" cy="648000"/>
          </a:xfrm>
        </p:spPr>
        <p:txBody>
          <a:bodyPr/>
          <a:lstStyle/>
          <a:p>
            <a:endParaRPr lang="en-AU" dirty="0">
              <a:solidFill>
                <a:schemeClr val="tx1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4"/>
          </p:nvPr>
        </p:nvSpPr>
        <p:spPr>
          <a:xfrm>
            <a:off x="251520" y="1052736"/>
            <a:ext cx="8640280" cy="4752528"/>
          </a:xfrm>
        </p:spPr>
        <p:txBody>
          <a:bodyPr/>
          <a:lstStyle/>
          <a:p>
            <a:endParaRPr lang="en-AU" dirty="0">
              <a:solidFill>
                <a:schemeClr val="tx1"/>
              </a:solidFill>
            </a:endParaRPr>
          </a:p>
        </p:txBody>
      </p:sp>
      <p:sp useBgFill="1">
        <p:nvSpPr>
          <p:cNvPr id="4" name="Text Placeholder 3"/>
          <p:cNvSpPr>
            <a:spLocks noGrp="1"/>
          </p:cNvSpPr>
          <p:nvPr>
            <p:ph type="body" sz="quarter" idx="15"/>
          </p:nvPr>
        </p:nvSpPr>
        <p:spPr>
          <a:xfrm>
            <a:off x="251520" y="5877272"/>
            <a:ext cx="8713093" cy="980728"/>
          </a:xfrm>
        </p:spPr>
        <p:txBody>
          <a:bodyPr/>
          <a:lstStyle/>
          <a:p>
            <a:pPr lvl="0">
              <a:spcBef>
                <a:spcPts val="0"/>
              </a:spcBef>
            </a:pPr>
            <a:r>
              <a:rPr lang="en-US" sz="1400" b="1" dirty="0">
                <a:solidFill>
                  <a:prstClr val="black"/>
                </a:solidFill>
              </a:rPr>
              <a:t>Music &amp; Lyrics By: </a:t>
            </a:r>
            <a:r>
              <a:rPr lang="en-US" sz="1400" b="1" dirty="0">
                <a:solidFill>
                  <a:srgbClr val="FF0000"/>
                </a:solidFill>
              </a:rPr>
              <a:t>(</a:t>
            </a:r>
            <a:r>
              <a:rPr lang="en-US" sz="1400" b="1" i="1" dirty="0">
                <a:solidFill>
                  <a:srgbClr val="FF0000"/>
                </a:solidFill>
              </a:rPr>
              <a:t>Please Insert Details Here</a:t>
            </a:r>
            <a:r>
              <a:rPr lang="en-US" sz="1400" b="1" dirty="0">
                <a:solidFill>
                  <a:srgbClr val="FF0000"/>
                </a:solidFill>
              </a:rPr>
              <a:t>)</a:t>
            </a:r>
          </a:p>
          <a:p>
            <a:pPr lvl="0">
              <a:spcBef>
                <a:spcPts val="0"/>
              </a:spcBef>
            </a:pPr>
            <a:r>
              <a:rPr lang="en-AU" sz="1400" dirty="0">
                <a:solidFill>
                  <a:prstClr val="black"/>
                </a:solidFill>
              </a:rPr>
              <a:t>All music reproduced with permission of ONE LICENSE No. A-642058 or</a:t>
            </a:r>
          </a:p>
          <a:p>
            <a:pPr lvl="0">
              <a:spcBef>
                <a:spcPts val="0"/>
              </a:spcBef>
            </a:pPr>
            <a:r>
              <a:rPr lang="en-AU" sz="1400" dirty="0">
                <a:solidFill>
                  <a:prstClr val="black"/>
                </a:solidFill>
              </a:rPr>
              <a:t>Christian Copyright Licensing No. 219857</a:t>
            </a:r>
          </a:p>
          <a:p>
            <a:pPr lvl="0">
              <a:spcBef>
                <a:spcPts val="0"/>
              </a:spcBef>
            </a:pPr>
            <a:r>
              <a:rPr lang="en-AU" sz="1400" dirty="0">
                <a:solidFill>
                  <a:prstClr val="black"/>
                </a:solidFill>
              </a:rPr>
              <a:t>Graphics Used with Permission of </a:t>
            </a:r>
            <a:r>
              <a:rPr lang="en-AU" sz="1400" dirty="0" err="1">
                <a:solidFill>
                  <a:prstClr val="black"/>
                </a:solidFill>
              </a:rPr>
              <a:t>Sr</a:t>
            </a:r>
            <a:r>
              <a:rPr lang="en-AU" sz="1400" dirty="0">
                <a:solidFill>
                  <a:prstClr val="black"/>
                </a:solidFill>
              </a:rPr>
              <a:t> Susan Daily IBVM.</a:t>
            </a:r>
          </a:p>
          <a:p>
            <a:endParaRPr lang="en-AU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2798996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>
          <a:xfrm>
            <a:off x="251520" y="180000"/>
            <a:ext cx="8676480" cy="648000"/>
          </a:xfrm>
        </p:spPr>
        <p:txBody>
          <a:bodyPr/>
          <a:lstStyle/>
          <a:p>
            <a:endParaRPr lang="en-AU" dirty="0">
              <a:solidFill>
                <a:schemeClr val="tx1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4"/>
          </p:nvPr>
        </p:nvSpPr>
        <p:spPr>
          <a:xfrm>
            <a:off x="251520" y="1052736"/>
            <a:ext cx="8640280" cy="4752528"/>
          </a:xfrm>
        </p:spPr>
        <p:txBody>
          <a:bodyPr/>
          <a:lstStyle/>
          <a:p>
            <a:endParaRPr lang="en-AU" dirty="0">
              <a:solidFill>
                <a:schemeClr val="tx1"/>
              </a:solidFill>
            </a:endParaRPr>
          </a:p>
        </p:txBody>
      </p:sp>
      <p:sp useBgFill="1">
        <p:nvSpPr>
          <p:cNvPr id="4" name="Text Placeholder 3"/>
          <p:cNvSpPr>
            <a:spLocks noGrp="1"/>
          </p:cNvSpPr>
          <p:nvPr>
            <p:ph type="body" sz="quarter" idx="15"/>
          </p:nvPr>
        </p:nvSpPr>
        <p:spPr>
          <a:xfrm>
            <a:off x="251520" y="5877272"/>
            <a:ext cx="8713093" cy="980728"/>
          </a:xfrm>
        </p:spPr>
        <p:txBody>
          <a:bodyPr/>
          <a:lstStyle/>
          <a:p>
            <a:pPr lvl="0">
              <a:spcBef>
                <a:spcPts val="0"/>
              </a:spcBef>
            </a:pPr>
            <a:r>
              <a:rPr lang="en-US" sz="1400" b="1" dirty="0">
                <a:solidFill>
                  <a:prstClr val="black"/>
                </a:solidFill>
              </a:rPr>
              <a:t>Music &amp; Lyrics By: </a:t>
            </a:r>
            <a:r>
              <a:rPr lang="en-US" sz="1400" b="1" dirty="0">
                <a:solidFill>
                  <a:srgbClr val="FF0000"/>
                </a:solidFill>
              </a:rPr>
              <a:t>(</a:t>
            </a:r>
            <a:r>
              <a:rPr lang="en-US" sz="1400" b="1" i="1" dirty="0">
                <a:solidFill>
                  <a:srgbClr val="FF0000"/>
                </a:solidFill>
              </a:rPr>
              <a:t>Please Insert Details Here</a:t>
            </a:r>
            <a:r>
              <a:rPr lang="en-US" sz="1400" b="1" dirty="0">
                <a:solidFill>
                  <a:srgbClr val="FF0000"/>
                </a:solidFill>
              </a:rPr>
              <a:t>)</a:t>
            </a:r>
          </a:p>
          <a:p>
            <a:pPr lvl="0">
              <a:spcBef>
                <a:spcPts val="0"/>
              </a:spcBef>
            </a:pPr>
            <a:r>
              <a:rPr lang="en-AU" sz="1400" dirty="0">
                <a:solidFill>
                  <a:prstClr val="black"/>
                </a:solidFill>
              </a:rPr>
              <a:t>All music reproduced with permission of ONE LICENSE No. A-642058 or</a:t>
            </a:r>
          </a:p>
          <a:p>
            <a:pPr lvl="0">
              <a:spcBef>
                <a:spcPts val="0"/>
              </a:spcBef>
            </a:pPr>
            <a:r>
              <a:rPr lang="en-AU" sz="1400" dirty="0">
                <a:solidFill>
                  <a:prstClr val="black"/>
                </a:solidFill>
              </a:rPr>
              <a:t>Christian Copyright Licensing No. 219857</a:t>
            </a:r>
          </a:p>
          <a:p>
            <a:pPr lvl="0">
              <a:spcBef>
                <a:spcPts val="0"/>
              </a:spcBef>
            </a:pPr>
            <a:r>
              <a:rPr lang="en-AU" sz="1400" dirty="0">
                <a:solidFill>
                  <a:prstClr val="black"/>
                </a:solidFill>
              </a:rPr>
              <a:t>Graphics Used with Permission of </a:t>
            </a:r>
            <a:r>
              <a:rPr lang="en-AU" sz="1400" dirty="0" err="1">
                <a:solidFill>
                  <a:prstClr val="black"/>
                </a:solidFill>
              </a:rPr>
              <a:t>Sr</a:t>
            </a:r>
            <a:r>
              <a:rPr lang="en-AU" sz="1400" dirty="0">
                <a:solidFill>
                  <a:prstClr val="black"/>
                </a:solidFill>
              </a:rPr>
              <a:t> Susan Daily IBVM.</a:t>
            </a:r>
          </a:p>
          <a:p>
            <a:endParaRPr lang="en-AU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8979666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>
          <a:xfrm>
            <a:off x="251520" y="180000"/>
            <a:ext cx="8676480" cy="648000"/>
          </a:xfrm>
        </p:spPr>
        <p:txBody>
          <a:bodyPr/>
          <a:lstStyle/>
          <a:p>
            <a:endParaRPr lang="en-AU" dirty="0">
              <a:solidFill>
                <a:schemeClr val="tx1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4"/>
          </p:nvPr>
        </p:nvSpPr>
        <p:spPr>
          <a:xfrm>
            <a:off x="251520" y="1052736"/>
            <a:ext cx="8640280" cy="4752528"/>
          </a:xfrm>
        </p:spPr>
        <p:txBody>
          <a:bodyPr/>
          <a:lstStyle/>
          <a:p>
            <a:endParaRPr lang="en-AU" dirty="0">
              <a:solidFill>
                <a:schemeClr val="tx1"/>
              </a:solidFill>
            </a:endParaRPr>
          </a:p>
        </p:txBody>
      </p:sp>
      <p:sp useBgFill="1">
        <p:nvSpPr>
          <p:cNvPr id="4" name="Text Placeholder 3"/>
          <p:cNvSpPr>
            <a:spLocks noGrp="1"/>
          </p:cNvSpPr>
          <p:nvPr>
            <p:ph type="body" sz="quarter" idx="15"/>
          </p:nvPr>
        </p:nvSpPr>
        <p:spPr>
          <a:xfrm>
            <a:off x="251520" y="5877272"/>
            <a:ext cx="8713093" cy="980728"/>
          </a:xfrm>
        </p:spPr>
        <p:txBody>
          <a:bodyPr/>
          <a:lstStyle/>
          <a:p>
            <a:pPr lvl="0">
              <a:spcBef>
                <a:spcPts val="0"/>
              </a:spcBef>
            </a:pPr>
            <a:r>
              <a:rPr lang="en-US" sz="1400" b="1" dirty="0">
                <a:solidFill>
                  <a:prstClr val="black"/>
                </a:solidFill>
              </a:rPr>
              <a:t>Music &amp; Lyrics By: </a:t>
            </a:r>
            <a:r>
              <a:rPr lang="en-US" sz="1400" b="1" dirty="0">
                <a:solidFill>
                  <a:srgbClr val="FF0000"/>
                </a:solidFill>
              </a:rPr>
              <a:t>(</a:t>
            </a:r>
            <a:r>
              <a:rPr lang="en-US" sz="1400" b="1" i="1" dirty="0">
                <a:solidFill>
                  <a:srgbClr val="FF0000"/>
                </a:solidFill>
              </a:rPr>
              <a:t>Please Insert Details Here</a:t>
            </a:r>
            <a:r>
              <a:rPr lang="en-US" sz="1400" b="1" dirty="0">
                <a:solidFill>
                  <a:srgbClr val="FF0000"/>
                </a:solidFill>
              </a:rPr>
              <a:t>)</a:t>
            </a:r>
          </a:p>
          <a:p>
            <a:pPr lvl="0">
              <a:spcBef>
                <a:spcPts val="0"/>
              </a:spcBef>
            </a:pPr>
            <a:r>
              <a:rPr lang="en-AU" sz="1400" dirty="0">
                <a:solidFill>
                  <a:prstClr val="black"/>
                </a:solidFill>
              </a:rPr>
              <a:t>All music reproduced with permission of ONE LICENSE No. A-642058 or</a:t>
            </a:r>
          </a:p>
          <a:p>
            <a:pPr lvl="0">
              <a:spcBef>
                <a:spcPts val="0"/>
              </a:spcBef>
            </a:pPr>
            <a:r>
              <a:rPr lang="en-AU" sz="1400" dirty="0">
                <a:solidFill>
                  <a:prstClr val="black"/>
                </a:solidFill>
              </a:rPr>
              <a:t>Christian Copyright Licensing No. 219857</a:t>
            </a:r>
          </a:p>
          <a:p>
            <a:pPr lvl="0">
              <a:spcBef>
                <a:spcPts val="0"/>
              </a:spcBef>
            </a:pPr>
            <a:r>
              <a:rPr lang="en-AU" sz="1400" dirty="0">
                <a:solidFill>
                  <a:prstClr val="black"/>
                </a:solidFill>
              </a:rPr>
              <a:t>Graphics Used with Permission of </a:t>
            </a:r>
            <a:r>
              <a:rPr lang="en-AU" sz="1400" dirty="0" err="1">
                <a:solidFill>
                  <a:prstClr val="black"/>
                </a:solidFill>
              </a:rPr>
              <a:t>Sr</a:t>
            </a:r>
            <a:r>
              <a:rPr lang="en-AU" sz="1400" dirty="0">
                <a:solidFill>
                  <a:prstClr val="black"/>
                </a:solidFill>
              </a:rPr>
              <a:t> Susan Daily IBVM.</a:t>
            </a:r>
          </a:p>
          <a:p>
            <a:endParaRPr lang="en-AU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7505346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06523070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>
          <a:xfrm>
            <a:off x="251520" y="180000"/>
            <a:ext cx="8676480" cy="648000"/>
          </a:xfrm>
        </p:spPr>
        <p:txBody>
          <a:bodyPr/>
          <a:lstStyle/>
          <a:p>
            <a:endParaRPr lang="en-AU" dirty="0">
              <a:solidFill>
                <a:schemeClr val="tx1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4"/>
          </p:nvPr>
        </p:nvSpPr>
        <p:spPr>
          <a:xfrm>
            <a:off x="251520" y="1052736"/>
            <a:ext cx="8640280" cy="4752528"/>
          </a:xfrm>
        </p:spPr>
        <p:txBody>
          <a:bodyPr/>
          <a:lstStyle/>
          <a:p>
            <a:endParaRPr lang="en-AU" dirty="0">
              <a:solidFill>
                <a:schemeClr val="tx1"/>
              </a:solidFill>
            </a:endParaRPr>
          </a:p>
        </p:txBody>
      </p:sp>
      <p:sp useBgFill="1">
        <p:nvSpPr>
          <p:cNvPr id="4" name="Text Placeholder 3"/>
          <p:cNvSpPr>
            <a:spLocks noGrp="1"/>
          </p:cNvSpPr>
          <p:nvPr>
            <p:ph type="body" sz="quarter" idx="15"/>
          </p:nvPr>
        </p:nvSpPr>
        <p:spPr>
          <a:xfrm>
            <a:off x="251520" y="5877272"/>
            <a:ext cx="8713093" cy="980728"/>
          </a:xfrm>
        </p:spPr>
        <p:txBody>
          <a:bodyPr/>
          <a:lstStyle/>
          <a:p>
            <a:pPr lvl="0">
              <a:spcBef>
                <a:spcPts val="0"/>
              </a:spcBef>
            </a:pPr>
            <a:r>
              <a:rPr lang="en-US" sz="1400" b="1" dirty="0">
                <a:solidFill>
                  <a:prstClr val="black"/>
                </a:solidFill>
              </a:rPr>
              <a:t>Music &amp; Lyrics By: </a:t>
            </a:r>
            <a:r>
              <a:rPr lang="en-US" sz="1400" b="1" dirty="0">
                <a:solidFill>
                  <a:srgbClr val="FF0000"/>
                </a:solidFill>
              </a:rPr>
              <a:t>(</a:t>
            </a:r>
            <a:r>
              <a:rPr lang="en-US" sz="1400" b="1" i="1" dirty="0">
                <a:solidFill>
                  <a:srgbClr val="FF0000"/>
                </a:solidFill>
              </a:rPr>
              <a:t>Please Insert Details Here</a:t>
            </a:r>
            <a:r>
              <a:rPr lang="en-US" sz="1400" b="1" dirty="0">
                <a:solidFill>
                  <a:srgbClr val="FF0000"/>
                </a:solidFill>
              </a:rPr>
              <a:t>)</a:t>
            </a:r>
          </a:p>
          <a:p>
            <a:pPr lvl="0">
              <a:spcBef>
                <a:spcPts val="0"/>
              </a:spcBef>
            </a:pPr>
            <a:r>
              <a:rPr lang="en-AU" sz="1400" dirty="0">
                <a:solidFill>
                  <a:prstClr val="black"/>
                </a:solidFill>
              </a:rPr>
              <a:t>All music reproduced with permission of ONE LICENSE No. A-642058 or</a:t>
            </a:r>
          </a:p>
          <a:p>
            <a:pPr lvl="0">
              <a:spcBef>
                <a:spcPts val="0"/>
              </a:spcBef>
            </a:pPr>
            <a:r>
              <a:rPr lang="en-AU" sz="1400" dirty="0">
                <a:solidFill>
                  <a:prstClr val="black"/>
                </a:solidFill>
              </a:rPr>
              <a:t>Christian Copyright Licensing No. 219857</a:t>
            </a:r>
          </a:p>
          <a:p>
            <a:pPr lvl="0">
              <a:spcBef>
                <a:spcPts val="0"/>
              </a:spcBef>
            </a:pPr>
            <a:r>
              <a:rPr lang="en-AU" sz="1400" dirty="0">
                <a:solidFill>
                  <a:prstClr val="black"/>
                </a:solidFill>
              </a:rPr>
              <a:t>Graphics Used with Permission of </a:t>
            </a:r>
            <a:r>
              <a:rPr lang="en-AU" sz="1400" dirty="0" err="1">
                <a:solidFill>
                  <a:prstClr val="black"/>
                </a:solidFill>
              </a:rPr>
              <a:t>Sr</a:t>
            </a:r>
            <a:r>
              <a:rPr lang="en-AU" sz="1400" dirty="0">
                <a:solidFill>
                  <a:prstClr val="black"/>
                </a:solidFill>
              </a:rPr>
              <a:t> Susan Daily IBVM.</a:t>
            </a:r>
          </a:p>
          <a:p>
            <a:endParaRPr lang="en-AU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1572112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>
          <a:xfrm>
            <a:off x="251520" y="180000"/>
            <a:ext cx="8676480" cy="648000"/>
          </a:xfrm>
        </p:spPr>
        <p:txBody>
          <a:bodyPr/>
          <a:lstStyle/>
          <a:p>
            <a:endParaRPr lang="en-AU" dirty="0">
              <a:solidFill>
                <a:schemeClr val="tx1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4"/>
          </p:nvPr>
        </p:nvSpPr>
        <p:spPr>
          <a:xfrm>
            <a:off x="251520" y="1052736"/>
            <a:ext cx="8640280" cy="4752528"/>
          </a:xfrm>
        </p:spPr>
        <p:txBody>
          <a:bodyPr/>
          <a:lstStyle/>
          <a:p>
            <a:endParaRPr lang="en-AU" dirty="0">
              <a:solidFill>
                <a:schemeClr val="tx1"/>
              </a:solidFill>
            </a:endParaRPr>
          </a:p>
        </p:txBody>
      </p:sp>
      <p:sp useBgFill="1">
        <p:nvSpPr>
          <p:cNvPr id="4" name="Text Placeholder 3"/>
          <p:cNvSpPr>
            <a:spLocks noGrp="1"/>
          </p:cNvSpPr>
          <p:nvPr>
            <p:ph type="body" sz="quarter" idx="15"/>
          </p:nvPr>
        </p:nvSpPr>
        <p:spPr>
          <a:xfrm>
            <a:off x="251520" y="5877272"/>
            <a:ext cx="8713093" cy="980728"/>
          </a:xfrm>
        </p:spPr>
        <p:txBody>
          <a:bodyPr/>
          <a:lstStyle/>
          <a:p>
            <a:pPr lvl="0">
              <a:spcBef>
                <a:spcPts val="0"/>
              </a:spcBef>
            </a:pPr>
            <a:r>
              <a:rPr lang="en-US" sz="1400" b="1" dirty="0">
                <a:solidFill>
                  <a:prstClr val="black"/>
                </a:solidFill>
              </a:rPr>
              <a:t>Music &amp; Lyrics By: </a:t>
            </a:r>
            <a:r>
              <a:rPr lang="en-US" sz="1400" b="1" dirty="0">
                <a:solidFill>
                  <a:srgbClr val="FF0000"/>
                </a:solidFill>
              </a:rPr>
              <a:t>(</a:t>
            </a:r>
            <a:r>
              <a:rPr lang="en-US" sz="1400" b="1" i="1" dirty="0">
                <a:solidFill>
                  <a:srgbClr val="FF0000"/>
                </a:solidFill>
              </a:rPr>
              <a:t>Please Insert Details Here</a:t>
            </a:r>
            <a:r>
              <a:rPr lang="en-US" sz="1400" b="1" dirty="0">
                <a:solidFill>
                  <a:srgbClr val="FF0000"/>
                </a:solidFill>
              </a:rPr>
              <a:t>)</a:t>
            </a:r>
          </a:p>
          <a:p>
            <a:pPr lvl="0">
              <a:spcBef>
                <a:spcPts val="0"/>
              </a:spcBef>
            </a:pPr>
            <a:r>
              <a:rPr lang="en-AU" sz="1400" dirty="0">
                <a:solidFill>
                  <a:prstClr val="black"/>
                </a:solidFill>
              </a:rPr>
              <a:t>All music reproduced with permission of ONE LICENSE No. A-642058 or</a:t>
            </a:r>
          </a:p>
          <a:p>
            <a:pPr lvl="0">
              <a:spcBef>
                <a:spcPts val="0"/>
              </a:spcBef>
            </a:pPr>
            <a:r>
              <a:rPr lang="en-AU" sz="1400" dirty="0">
                <a:solidFill>
                  <a:prstClr val="black"/>
                </a:solidFill>
              </a:rPr>
              <a:t>Christian Copyright Licensing No. 219857</a:t>
            </a:r>
          </a:p>
          <a:p>
            <a:pPr lvl="0">
              <a:spcBef>
                <a:spcPts val="0"/>
              </a:spcBef>
            </a:pPr>
            <a:r>
              <a:rPr lang="en-AU" sz="1400" dirty="0">
                <a:solidFill>
                  <a:prstClr val="black"/>
                </a:solidFill>
              </a:rPr>
              <a:t>Graphics Used with Permission of </a:t>
            </a:r>
            <a:r>
              <a:rPr lang="en-AU" sz="1400" dirty="0" err="1">
                <a:solidFill>
                  <a:prstClr val="black"/>
                </a:solidFill>
              </a:rPr>
              <a:t>Sr</a:t>
            </a:r>
            <a:r>
              <a:rPr lang="en-AU" sz="1400" dirty="0">
                <a:solidFill>
                  <a:prstClr val="black"/>
                </a:solidFill>
              </a:rPr>
              <a:t> Susan Daily IBVM.</a:t>
            </a:r>
          </a:p>
          <a:p>
            <a:endParaRPr lang="en-AU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3331547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>
          <a:xfrm>
            <a:off x="251520" y="180000"/>
            <a:ext cx="8676480" cy="648000"/>
          </a:xfrm>
        </p:spPr>
        <p:txBody>
          <a:bodyPr/>
          <a:lstStyle/>
          <a:p>
            <a:endParaRPr lang="en-AU" dirty="0">
              <a:solidFill>
                <a:schemeClr val="tx1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4"/>
          </p:nvPr>
        </p:nvSpPr>
        <p:spPr>
          <a:xfrm>
            <a:off x="251520" y="1052736"/>
            <a:ext cx="8640280" cy="4752528"/>
          </a:xfrm>
        </p:spPr>
        <p:txBody>
          <a:bodyPr/>
          <a:lstStyle/>
          <a:p>
            <a:endParaRPr lang="en-AU" dirty="0">
              <a:solidFill>
                <a:schemeClr val="tx1"/>
              </a:solidFill>
            </a:endParaRPr>
          </a:p>
        </p:txBody>
      </p:sp>
      <p:sp useBgFill="1">
        <p:nvSpPr>
          <p:cNvPr id="4" name="Text Placeholder 3"/>
          <p:cNvSpPr>
            <a:spLocks noGrp="1"/>
          </p:cNvSpPr>
          <p:nvPr>
            <p:ph type="body" sz="quarter" idx="15"/>
          </p:nvPr>
        </p:nvSpPr>
        <p:spPr>
          <a:xfrm>
            <a:off x="251520" y="5877272"/>
            <a:ext cx="8713093" cy="980728"/>
          </a:xfrm>
        </p:spPr>
        <p:txBody>
          <a:bodyPr/>
          <a:lstStyle/>
          <a:p>
            <a:pPr lvl="0">
              <a:spcBef>
                <a:spcPts val="0"/>
              </a:spcBef>
            </a:pPr>
            <a:r>
              <a:rPr lang="en-US" sz="1400" b="1" dirty="0">
                <a:solidFill>
                  <a:prstClr val="black"/>
                </a:solidFill>
              </a:rPr>
              <a:t>Music &amp; Lyrics By: </a:t>
            </a:r>
            <a:r>
              <a:rPr lang="en-US" sz="1400" b="1" dirty="0">
                <a:solidFill>
                  <a:srgbClr val="FF0000"/>
                </a:solidFill>
              </a:rPr>
              <a:t>(</a:t>
            </a:r>
            <a:r>
              <a:rPr lang="en-US" sz="1400" b="1" i="1" dirty="0">
                <a:solidFill>
                  <a:srgbClr val="FF0000"/>
                </a:solidFill>
              </a:rPr>
              <a:t>Please Insert Details Here</a:t>
            </a:r>
            <a:r>
              <a:rPr lang="en-US" sz="1400" b="1" dirty="0">
                <a:solidFill>
                  <a:srgbClr val="FF0000"/>
                </a:solidFill>
              </a:rPr>
              <a:t>)</a:t>
            </a:r>
          </a:p>
          <a:p>
            <a:pPr lvl="0">
              <a:spcBef>
                <a:spcPts val="0"/>
              </a:spcBef>
            </a:pPr>
            <a:r>
              <a:rPr lang="en-AU" sz="1400" dirty="0">
                <a:solidFill>
                  <a:prstClr val="black"/>
                </a:solidFill>
              </a:rPr>
              <a:t>All music reproduced with permission of ONE LICENSE No. A-642058 or</a:t>
            </a:r>
          </a:p>
          <a:p>
            <a:pPr lvl="0">
              <a:spcBef>
                <a:spcPts val="0"/>
              </a:spcBef>
            </a:pPr>
            <a:r>
              <a:rPr lang="en-AU" sz="1400" dirty="0">
                <a:solidFill>
                  <a:prstClr val="black"/>
                </a:solidFill>
              </a:rPr>
              <a:t>Christian Copyright Licensing No. 219857</a:t>
            </a:r>
          </a:p>
          <a:p>
            <a:pPr lvl="0">
              <a:spcBef>
                <a:spcPts val="0"/>
              </a:spcBef>
            </a:pPr>
            <a:r>
              <a:rPr lang="en-AU" sz="1400" dirty="0">
                <a:solidFill>
                  <a:prstClr val="black"/>
                </a:solidFill>
              </a:rPr>
              <a:t>Graphics Used with Permission of </a:t>
            </a:r>
            <a:r>
              <a:rPr lang="en-AU" sz="1400" dirty="0" err="1">
                <a:solidFill>
                  <a:prstClr val="black"/>
                </a:solidFill>
              </a:rPr>
              <a:t>Sr</a:t>
            </a:r>
            <a:r>
              <a:rPr lang="en-AU" sz="1400" dirty="0">
                <a:solidFill>
                  <a:prstClr val="black"/>
                </a:solidFill>
              </a:rPr>
              <a:t> Susan Daily IBVM.</a:t>
            </a:r>
          </a:p>
          <a:p>
            <a:endParaRPr lang="en-AU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7764308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>
          <a:xfrm>
            <a:off x="251520" y="180000"/>
            <a:ext cx="8676480" cy="648000"/>
          </a:xfrm>
        </p:spPr>
        <p:txBody>
          <a:bodyPr/>
          <a:lstStyle/>
          <a:p>
            <a:endParaRPr lang="en-AU" dirty="0">
              <a:solidFill>
                <a:schemeClr val="tx1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4"/>
          </p:nvPr>
        </p:nvSpPr>
        <p:spPr>
          <a:xfrm>
            <a:off x="251520" y="1052736"/>
            <a:ext cx="8640280" cy="4752528"/>
          </a:xfrm>
        </p:spPr>
        <p:txBody>
          <a:bodyPr/>
          <a:lstStyle/>
          <a:p>
            <a:endParaRPr lang="en-AU" dirty="0">
              <a:solidFill>
                <a:schemeClr val="tx1"/>
              </a:solidFill>
            </a:endParaRPr>
          </a:p>
        </p:txBody>
      </p:sp>
      <p:sp useBgFill="1">
        <p:nvSpPr>
          <p:cNvPr id="4" name="Text Placeholder 3"/>
          <p:cNvSpPr>
            <a:spLocks noGrp="1"/>
          </p:cNvSpPr>
          <p:nvPr>
            <p:ph type="body" sz="quarter" idx="15"/>
          </p:nvPr>
        </p:nvSpPr>
        <p:spPr>
          <a:xfrm>
            <a:off x="251520" y="5877272"/>
            <a:ext cx="8713093" cy="980728"/>
          </a:xfrm>
        </p:spPr>
        <p:txBody>
          <a:bodyPr/>
          <a:lstStyle/>
          <a:p>
            <a:pPr lvl="0">
              <a:spcBef>
                <a:spcPts val="0"/>
              </a:spcBef>
            </a:pPr>
            <a:r>
              <a:rPr lang="en-US" sz="1400" b="1" dirty="0">
                <a:solidFill>
                  <a:prstClr val="black"/>
                </a:solidFill>
              </a:rPr>
              <a:t>Music &amp; Lyrics By: </a:t>
            </a:r>
            <a:r>
              <a:rPr lang="en-US" sz="1400" b="1" dirty="0">
                <a:solidFill>
                  <a:srgbClr val="FF0000"/>
                </a:solidFill>
              </a:rPr>
              <a:t>(</a:t>
            </a:r>
            <a:r>
              <a:rPr lang="en-US" sz="1400" b="1" i="1" dirty="0">
                <a:solidFill>
                  <a:srgbClr val="FF0000"/>
                </a:solidFill>
              </a:rPr>
              <a:t>Please Insert Details Here</a:t>
            </a:r>
            <a:r>
              <a:rPr lang="en-US" sz="1400" b="1" dirty="0">
                <a:solidFill>
                  <a:srgbClr val="FF0000"/>
                </a:solidFill>
              </a:rPr>
              <a:t>)</a:t>
            </a:r>
          </a:p>
          <a:p>
            <a:pPr lvl="0">
              <a:spcBef>
                <a:spcPts val="0"/>
              </a:spcBef>
            </a:pPr>
            <a:r>
              <a:rPr lang="en-AU" sz="1400" dirty="0">
                <a:solidFill>
                  <a:prstClr val="black"/>
                </a:solidFill>
              </a:rPr>
              <a:t>All music reproduced with permission of ONE LICENSE No. A-642058 or</a:t>
            </a:r>
          </a:p>
          <a:p>
            <a:pPr lvl="0">
              <a:spcBef>
                <a:spcPts val="0"/>
              </a:spcBef>
            </a:pPr>
            <a:r>
              <a:rPr lang="en-AU" sz="1400" dirty="0">
                <a:solidFill>
                  <a:prstClr val="black"/>
                </a:solidFill>
              </a:rPr>
              <a:t>Christian Copyright Licensing No. 219857</a:t>
            </a:r>
          </a:p>
          <a:p>
            <a:pPr lvl="0">
              <a:spcBef>
                <a:spcPts val="0"/>
              </a:spcBef>
            </a:pPr>
            <a:r>
              <a:rPr lang="en-AU" sz="1400" dirty="0">
                <a:solidFill>
                  <a:prstClr val="black"/>
                </a:solidFill>
              </a:rPr>
              <a:t>Graphics Used with Permission of </a:t>
            </a:r>
            <a:r>
              <a:rPr lang="en-AU" sz="1400" dirty="0" err="1">
                <a:solidFill>
                  <a:prstClr val="black"/>
                </a:solidFill>
              </a:rPr>
              <a:t>Sr</a:t>
            </a:r>
            <a:r>
              <a:rPr lang="en-AU" sz="1400" dirty="0">
                <a:solidFill>
                  <a:prstClr val="black"/>
                </a:solidFill>
              </a:rPr>
              <a:t> Susan Daily IBVM.</a:t>
            </a:r>
          </a:p>
          <a:p>
            <a:endParaRPr lang="en-AU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8574573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5802"/>
            <a:ext cx="9144000" cy="227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91440" y="2099371"/>
            <a:ext cx="8961120" cy="44935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66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OUR FIRST COLLECTION 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supports priests currently serving in the Parramatta diocese as well as those who are retired or sick. 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6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OUR SECOND COLLECTION 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SUPPORTS OUR ON GOING OVERHEADS AND 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DAY TO DAY EXPENSES OF OUR PARISH…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AU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99864555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>
          <a:xfrm>
            <a:off x="251520" y="180000"/>
            <a:ext cx="8676480" cy="648000"/>
          </a:xfrm>
        </p:spPr>
        <p:txBody>
          <a:bodyPr/>
          <a:lstStyle/>
          <a:p>
            <a:endParaRPr lang="en-AU" dirty="0">
              <a:solidFill>
                <a:schemeClr val="tx1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4"/>
          </p:nvPr>
        </p:nvSpPr>
        <p:spPr>
          <a:xfrm>
            <a:off x="251520" y="1052736"/>
            <a:ext cx="8640280" cy="4752528"/>
          </a:xfrm>
        </p:spPr>
        <p:txBody>
          <a:bodyPr/>
          <a:lstStyle/>
          <a:p>
            <a:endParaRPr lang="en-AU" dirty="0">
              <a:solidFill>
                <a:schemeClr val="tx1"/>
              </a:solidFill>
            </a:endParaRPr>
          </a:p>
        </p:txBody>
      </p:sp>
      <p:sp useBgFill="1">
        <p:nvSpPr>
          <p:cNvPr id="4" name="Text Placeholder 3"/>
          <p:cNvSpPr>
            <a:spLocks noGrp="1"/>
          </p:cNvSpPr>
          <p:nvPr>
            <p:ph type="body" sz="quarter" idx="15"/>
          </p:nvPr>
        </p:nvSpPr>
        <p:spPr>
          <a:xfrm>
            <a:off x="251520" y="5877272"/>
            <a:ext cx="8713093" cy="980728"/>
          </a:xfrm>
        </p:spPr>
        <p:txBody>
          <a:bodyPr/>
          <a:lstStyle/>
          <a:p>
            <a:pPr lvl="0">
              <a:spcBef>
                <a:spcPts val="0"/>
              </a:spcBef>
            </a:pPr>
            <a:r>
              <a:rPr lang="en-US" sz="1400" b="1" dirty="0">
                <a:solidFill>
                  <a:prstClr val="black"/>
                </a:solidFill>
              </a:rPr>
              <a:t>Music &amp; Lyrics By: </a:t>
            </a:r>
            <a:r>
              <a:rPr lang="en-US" sz="1400" b="1" dirty="0">
                <a:solidFill>
                  <a:srgbClr val="FF0000"/>
                </a:solidFill>
              </a:rPr>
              <a:t>(</a:t>
            </a:r>
            <a:r>
              <a:rPr lang="en-US" sz="1400" b="1" i="1" dirty="0">
                <a:solidFill>
                  <a:srgbClr val="FF0000"/>
                </a:solidFill>
              </a:rPr>
              <a:t>Please Insert Details Here</a:t>
            </a:r>
            <a:r>
              <a:rPr lang="en-US" sz="1400" b="1" dirty="0">
                <a:solidFill>
                  <a:srgbClr val="FF0000"/>
                </a:solidFill>
              </a:rPr>
              <a:t>)</a:t>
            </a:r>
          </a:p>
          <a:p>
            <a:pPr lvl="0">
              <a:spcBef>
                <a:spcPts val="0"/>
              </a:spcBef>
            </a:pPr>
            <a:r>
              <a:rPr lang="en-AU" sz="1400" dirty="0">
                <a:solidFill>
                  <a:prstClr val="black"/>
                </a:solidFill>
              </a:rPr>
              <a:t>All music reproduced with permission of ONE LICENSE No. A-642058 or</a:t>
            </a:r>
          </a:p>
          <a:p>
            <a:pPr lvl="0">
              <a:spcBef>
                <a:spcPts val="0"/>
              </a:spcBef>
            </a:pPr>
            <a:r>
              <a:rPr lang="en-AU" sz="1400" dirty="0">
                <a:solidFill>
                  <a:prstClr val="black"/>
                </a:solidFill>
              </a:rPr>
              <a:t>Christian Copyright Licensing No. 219857</a:t>
            </a:r>
          </a:p>
          <a:p>
            <a:pPr lvl="0">
              <a:spcBef>
                <a:spcPts val="0"/>
              </a:spcBef>
            </a:pPr>
            <a:r>
              <a:rPr lang="en-AU" sz="1400" dirty="0">
                <a:solidFill>
                  <a:prstClr val="black"/>
                </a:solidFill>
              </a:rPr>
              <a:t>Graphics Used with Permission of </a:t>
            </a:r>
            <a:r>
              <a:rPr lang="en-AU" sz="1400" dirty="0" err="1">
                <a:solidFill>
                  <a:prstClr val="black"/>
                </a:solidFill>
              </a:rPr>
              <a:t>Sr</a:t>
            </a:r>
            <a:r>
              <a:rPr lang="en-AU" sz="1400" dirty="0">
                <a:solidFill>
                  <a:prstClr val="black"/>
                </a:solidFill>
              </a:rPr>
              <a:t> Susan Daily IBVM.</a:t>
            </a:r>
          </a:p>
          <a:p>
            <a:endParaRPr lang="en-AU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21320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03848" y="0"/>
            <a:ext cx="56886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3600" b="1" dirty="0">
                <a:latin typeface="Calibri" pitchFamily="34" charset="0"/>
              </a:rPr>
              <a:t>INTRODUCTORY RITES</a:t>
            </a:r>
            <a:endParaRPr lang="en-US" sz="3600" dirty="0">
              <a:latin typeface="Calibri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843808" y="1659285"/>
            <a:ext cx="6120680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3200" dirty="0">
                <a:latin typeface="Calibri" pitchFamily="34" charset="0"/>
              </a:rPr>
              <a:t>In the name of the Father, </a:t>
            </a:r>
          </a:p>
          <a:p>
            <a:r>
              <a:rPr lang="en-AU" sz="3200" dirty="0">
                <a:latin typeface="Calibri" pitchFamily="34" charset="0"/>
              </a:rPr>
              <a:t>and of the Son, </a:t>
            </a:r>
          </a:p>
          <a:p>
            <a:r>
              <a:rPr lang="en-AU" sz="3200" dirty="0">
                <a:latin typeface="Calibri" pitchFamily="34" charset="0"/>
              </a:rPr>
              <a:t>and of the Holy Spirit.</a:t>
            </a:r>
          </a:p>
          <a:p>
            <a:endParaRPr lang="en-AU" sz="3200" dirty="0">
              <a:latin typeface="Calibri" pitchFamily="34" charset="0"/>
            </a:endParaRPr>
          </a:p>
          <a:p>
            <a:r>
              <a:rPr lang="en-AU" sz="3200" b="1" dirty="0">
                <a:latin typeface="Calibri" pitchFamily="34" charset="0"/>
              </a:rPr>
              <a:t>All: 	AMEN</a:t>
            </a:r>
          </a:p>
          <a:p>
            <a:endParaRPr lang="en-AU" sz="3200" b="1" dirty="0">
              <a:latin typeface="Calibri" pitchFamily="34" charset="0"/>
            </a:endParaRPr>
          </a:p>
          <a:p>
            <a:r>
              <a:rPr lang="en-AU" sz="3200" b="1" dirty="0">
                <a:latin typeface="Calibri" pitchFamily="34" charset="0"/>
              </a:rPr>
              <a:t>All:	AND WITH YOUR SPIRIT.</a:t>
            </a:r>
          </a:p>
        </p:txBody>
      </p:sp>
    </p:spTree>
    <p:extLst>
      <p:ext uri="{BB962C8B-B14F-4D97-AF65-F5344CB8AC3E}">
        <p14:creationId xmlns:p14="http://schemas.microsoft.com/office/powerpoint/2010/main" val="667363317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>
          <a:xfrm>
            <a:off x="251520" y="180000"/>
            <a:ext cx="8676480" cy="648000"/>
          </a:xfrm>
        </p:spPr>
        <p:txBody>
          <a:bodyPr/>
          <a:lstStyle/>
          <a:p>
            <a:endParaRPr lang="en-AU" dirty="0">
              <a:solidFill>
                <a:schemeClr val="tx1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4"/>
          </p:nvPr>
        </p:nvSpPr>
        <p:spPr>
          <a:xfrm>
            <a:off x="251520" y="1052736"/>
            <a:ext cx="8640280" cy="4752528"/>
          </a:xfrm>
        </p:spPr>
        <p:txBody>
          <a:bodyPr/>
          <a:lstStyle/>
          <a:p>
            <a:endParaRPr lang="en-AU" dirty="0">
              <a:solidFill>
                <a:schemeClr val="tx1"/>
              </a:solidFill>
            </a:endParaRPr>
          </a:p>
        </p:txBody>
      </p:sp>
      <p:sp useBgFill="1">
        <p:nvSpPr>
          <p:cNvPr id="4" name="Text Placeholder 3"/>
          <p:cNvSpPr>
            <a:spLocks noGrp="1"/>
          </p:cNvSpPr>
          <p:nvPr>
            <p:ph type="body" sz="quarter" idx="15"/>
          </p:nvPr>
        </p:nvSpPr>
        <p:spPr>
          <a:xfrm>
            <a:off x="251520" y="5877272"/>
            <a:ext cx="8713093" cy="980728"/>
          </a:xfrm>
        </p:spPr>
        <p:txBody>
          <a:bodyPr/>
          <a:lstStyle/>
          <a:p>
            <a:pPr lvl="0">
              <a:spcBef>
                <a:spcPts val="0"/>
              </a:spcBef>
            </a:pPr>
            <a:r>
              <a:rPr lang="en-US" sz="1400" b="1" dirty="0">
                <a:solidFill>
                  <a:prstClr val="black"/>
                </a:solidFill>
              </a:rPr>
              <a:t>Music &amp; Lyrics By: </a:t>
            </a:r>
            <a:r>
              <a:rPr lang="en-US" sz="1400" b="1" dirty="0">
                <a:solidFill>
                  <a:srgbClr val="FF0000"/>
                </a:solidFill>
              </a:rPr>
              <a:t>(</a:t>
            </a:r>
            <a:r>
              <a:rPr lang="en-US" sz="1400" b="1" i="1" dirty="0">
                <a:solidFill>
                  <a:srgbClr val="FF0000"/>
                </a:solidFill>
              </a:rPr>
              <a:t>Please Insert Details Here</a:t>
            </a:r>
            <a:r>
              <a:rPr lang="en-US" sz="1400" b="1" dirty="0">
                <a:solidFill>
                  <a:srgbClr val="FF0000"/>
                </a:solidFill>
              </a:rPr>
              <a:t>)</a:t>
            </a:r>
          </a:p>
          <a:p>
            <a:pPr lvl="0">
              <a:spcBef>
                <a:spcPts val="0"/>
              </a:spcBef>
            </a:pPr>
            <a:r>
              <a:rPr lang="en-AU" sz="1400" dirty="0">
                <a:solidFill>
                  <a:prstClr val="black"/>
                </a:solidFill>
              </a:rPr>
              <a:t>All music reproduced with permission of ONE LICENSE No. A-642058 or</a:t>
            </a:r>
          </a:p>
          <a:p>
            <a:pPr lvl="0">
              <a:spcBef>
                <a:spcPts val="0"/>
              </a:spcBef>
            </a:pPr>
            <a:r>
              <a:rPr lang="en-AU" sz="1400" dirty="0">
                <a:solidFill>
                  <a:prstClr val="black"/>
                </a:solidFill>
              </a:rPr>
              <a:t>Christian Copyright Licensing No. 219857</a:t>
            </a:r>
          </a:p>
          <a:p>
            <a:pPr lvl="0">
              <a:spcBef>
                <a:spcPts val="0"/>
              </a:spcBef>
            </a:pPr>
            <a:r>
              <a:rPr lang="en-AU" sz="1400" dirty="0">
                <a:solidFill>
                  <a:prstClr val="black"/>
                </a:solidFill>
              </a:rPr>
              <a:t>Graphics Used with Permission of </a:t>
            </a:r>
            <a:r>
              <a:rPr lang="en-AU" sz="1400" dirty="0" err="1">
                <a:solidFill>
                  <a:prstClr val="black"/>
                </a:solidFill>
              </a:rPr>
              <a:t>Sr</a:t>
            </a:r>
            <a:r>
              <a:rPr lang="en-AU" sz="1400" dirty="0">
                <a:solidFill>
                  <a:prstClr val="black"/>
                </a:solidFill>
              </a:rPr>
              <a:t> Susan Daily IBVM.</a:t>
            </a:r>
          </a:p>
          <a:p>
            <a:endParaRPr lang="en-AU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2170276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>
          <a:xfrm>
            <a:off x="251520" y="180000"/>
            <a:ext cx="8676480" cy="648000"/>
          </a:xfrm>
        </p:spPr>
        <p:txBody>
          <a:bodyPr/>
          <a:lstStyle/>
          <a:p>
            <a:endParaRPr lang="en-AU" dirty="0">
              <a:solidFill>
                <a:schemeClr val="tx1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4"/>
          </p:nvPr>
        </p:nvSpPr>
        <p:spPr>
          <a:xfrm>
            <a:off x="251520" y="1052736"/>
            <a:ext cx="8640280" cy="4752528"/>
          </a:xfrm>
        </p:spPr>
        <p:txBody>
          <a:bodyPr/>
          <a:lstStyle/>
          <a:p>
            <a:endParaRPr lang="en-AU" dirty="0">
              <a:solidFill>
                <a:schemeClr val="tx1"/>
              </a:solidFill>
            </a:endParaRPr>
          </a:p>
        </p:txBody>
      </p:sp>
      <p:sp useBgFill="1">
        <p:nvSpPr>
          <p:cNvPr id="4" name="Text Placeholder 3"/>
          <p:cNvSpPr>
            <a:spLocks noGrp="1"/>
          </p:cNvSpPr>
          <p:nvPr>
            <p:ph type="body" sz="quarter" idx="15"/>
          </p:nvPr>
        </p:nvSpPr>
        <p:spPr>
          <a:xfrm>
            <a:off x="251520" y="5877272"/>
            <a:ext cx="8713093" cy="980728"/>
          </a:xfrm>
        </p:spPr>
        <p:txBody>
          <a:bodyPr/>
          <a:lstStyle/>
          <a:p>
            <a:pPr lvl="0">
              <a:spcBef>
                <a:spcPts val="0"/>
              </a:spcBef>
            </a:pPr>
            <a:r>
              <a:rPr lang="en-US" sz="1400" b="1" dirty="0">
                <a:solidFill>
                  <a:prstClr val="black"/>
                </a:solidFill>
              </a:rPr>
              <a:t>Music &amp; Lyrics By: </a:t>
            </a:r>
            <a:r>
              <a:rPr lang="en-US" sz="1400" b="1" dirty="0">
                <a:solidFill>
                  <a:srgbClr val="FF0000"/>
                </a:solidFill>
              </a:rPr>
              <a:t>(</a:t>
            </a:r>
            <a:r>
              <a:rPr lang="en-US" sz="1400" b="1" i="1" dirty="0">
                <a:solidFill>
                  <a:srgbClr val="FF0000"/>
                </a:solidFill>
              </a:rPr>
              <a:t>Please Insert Details Here</a:t>
            </a:r>
            <a:r>
              <a:rPr lang="en-US" sz="1400" b="1" dirty="0">
                <a:solidFill>
                  <a:srgbClr val="FF0000"/>
                </a:solidFill>
              </a:rPr>
              <a:t>)</a:t>
            </a:r>
          </a:p>
          <a:p>
            <a:pPr lvl="0">
              <a:spcBef>
                <a:spcPts val="0"/>
              </a:spcBef>
            </a:pPr>
            <a:r>
              <a:rPr lang="en-AU" sz="1400" dirty="0">
                <a:solidFill>
                  <a:prstClr val="black"/>
                </a:solidFill>
              </a:rPr>
              <a:t>All music reproduced with permission of ONE LICENSE No. A-642058 or</a:t>
            </a:r>
          </a:p>
          <a:p>
            <a:pPr lvl="0">
              <a:spcBef>
                <a:spcPts val="0"/>
              </a:spcBef>
            </a:pPr>
            <a:r>
              <a:rPr lang="en-AU" sz="1400" dirty="0">
                <a:solidFill>
                  <a:prstClr val="black"/>
                </a:solidFill>
              </a:rPr>
              <a:t>Christian Copyright Licensing No. 219857</a:t>
            </a:r>
          </a:p>
          <a:p>
            <a:pPr lvl="0">
              <a:spcBef>
                <a:spcPts val="0"/>
              </a:spcBef>
            </a:pPr>
            <a:r>
              <a:rPr lang="en-AU" sz="1400" dirty="0">
                <a:solidFill>
                  <a:prstClr val="black"/>
                </a:solidFill>
              </a:rPr>
              <a:t>Graphics Used with Permission of </a:t>
            </a:r>
            <a:r>
              <a:rPr lang="en-AU" sz="1400" dirty="0" err="1">
                <a:solidFill>
                  <a:prstClr val="black"/>
                </a:solidFill>
              </a:rPr>
              <a:t>Sr</a:t>
            </a:r>
            <a:r>
              <a:rPr lang="en-AU" sz="1400" dirty="0">
                <a:solidFill>
                  <a:prstClr val="black"/>
                </a:solidFill>
              </a:rPr>
              <a:t> Susan Daily IBVM.</a:t>
            </a:r>
          </a:p>
          <a:p>
            <a:endParaRPr lang="en-AU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6722878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>
          <a:xfrm>
            <a:off x="251520" y="180000"/>
            <a:ext cx="8676480" cy="648000"/>
          </a:xfrm>
        </p:spPr>
        <p:txBody>
          <a:bodyPr/>
          <a:lstStyle/>
          <a:p>
            <a:endParaRPr lang="en-AU" dirty="0">
              <a:solidFill>
                <a:schemeClr val="tx1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4"/>
          </p:nvPr>
        </p:nvSpPr>
        <p:spPr>
          <a:xfrm>
            <a:off x="251520" y="1052736"/>
            <a:ext cx="8640280" cy="4752528"/>
          </a:xfrm>
        </p:spPr>
        <p:txBody>
          <a:bodyPr/>
          <a:lstStyle/>
          <a:p>
            <a:endParaRPr lang="en-AU" dirty="0">
              <a:solidFill>
                <a:schemeClr val="tx1"/>
              </a:solidFill>
            </a:endParaRPr>
          </a:p>
        </p:txBody>
      </p:sp>
      <p:sp useBgFill="1">
        <p:nvSpPr>
          <p:cNvPr id="4" name="Text Placeholder 3"/>
          <p:cNvSpPr>
            <a:spLocks noGrp="1"/>
          </p:cNvSpPr>
          <p:nvPr>
            <p:ph type="body" sz="quarter" idx="15"/>
          </p:nvPr>
        </p:nvSpPr>
        <p:spPr>
          <a:xfrm>
            <a:off x="251520" y="5877272"/>
            <a:ext cx="8713093" cy="980728"/>
          </a:xfrm>
        </p:spPr>
        <p:txBody>
          <a:bodyPr/>
          <a:lstStyle/>
          <a:p>
            <a:pPr lvl="0">
              <a:spcBef>
                <a:spcPts val="0"/>
              </a:spcBef>
            </a:pPr>
            <a:r>
              <a:rPr lang="en-US" sz="1400" b="1" dirty="0">
                <a:solidFill>
                  <a:prstClr val="black"/>
                </a:solidFill>
              </a:rPr>
              <a:t>Music &amp; Lyrics By: </a:t>
            </a:r>
            <a:r>
              <a:rPr lang="en-US" sz="1400" b="1" dirty="0">
                <a:solidFill>
                  <a:srgbClr val="FF0000"/>
                </a:solidFill>
              </a:rPr>
              <a:t>(</a:t>
            </a:r>
            <a:r>
              <a:rPr lang="en-US" sz="1400" b="1" i="1" dirty="0">
                <a:solidFill>
                  <a:srgbClr val="FF0000"/>
                </a:solidFill>
              </a:rPr>
              <a:t>Please Insert Details Here</a:t>
            </a:r>
            <a:r>
              <a:rPr lang="en-US" sz="1400" b="1" dirty="0">
                <a:solidFill>
                  <a:srgbClr val="FF0000"/>
                </a:solidFill>
              </a:rPr>
              <a:t>)</a:t>
            </a:r>
          </a:p>
          <a:p>
            <a:pPr lvl="0">
              <a:spcBef>
                <a:spcPts val="0"/>
              </a:spcBef>
            </a:pPr>
            <a:r>
              <a:rPr lang="en-AU" sz="1400" dirty="0">
                <a:solidFill>
                  <a:prstClr val="black"/>
                </a:solidFill>
              </a:rPr>
              <a:t>All music reproduced with permission of ONE LICENSE No. A-642058 or</a:t>
            </a:r>
          </a:p>
          <a:p>
            <a:pPr lvl="0">
              <a:spcBef>
                <a:spcPts val="0"/>
              </a:spcBef>
            </a:pPr>
            <a:r>
              <a:rPr lang="en-AU" sz="1400" dirty="0">
                <a:solidFill>
                  <a:prstClr val="black"/>
                </a:solidFill>
              </a:rPr>
              <a:t>Christian Copyright Licensing No. 219857</a:t>
            </a:r>
          </a:p>
          <a:p>
            <a:pPr lvl="0">
              <a:spcBef>
                <a:spcPts val="0"/>
              </a:spcBef>
            </a:pPr>
            <a:r>
              <a:rPr lang="en-AU" sz="1400" dirty="0">
                <a:solidFill>
                  <a:prstClr val="black"/>
                </a:solidFill>
              </a:rPr>
              <a:t>Graphics Used with Permission of </a:t>
            </a:r>
            <a:r>
              <a:rPr lang="en-AU" sz="1400" dirty="0" err="1">
                <a:solidFill>
                  <a:prstClr val="black"/>
                </a:solidFill>
              </a:rPr>
              <a:t>Sr</a:t>
            </a:r>
            <a:r>
              <a:rPr lang="en-AU" sz="1400" dirty="0">
                <a:solidFill>
                  <a:prstClr val="black"/>
                </a:solidFill>
              </a:rPr>
              <a:t> Susan Daily IBVM.</a:t>
            </a:r>
          </a:p>
          <a:p>
            <a:endParaRPr lang="en-AU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8243375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65279042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03848" y="0"/>
            <a:ext cx="56886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latin typeface="Calibri" pitchFamily="34" charset="0"/>
              </a:rPr>
              <a:t>CONCLUDING RITE</a:t>
            </a:r>
            <a:endParaRPr lang="en-US" sz="3600" dirty="0">
              <a:latin typeface="Calibri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203848" y="1659285"/>
            <a:ext cx="5688632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3200" dirty="0"/>
              <a:t>The Lord be with you.</a:t>
            </a:r>
            <a:endParaRPr lang="en-US" sz="3200" dirty="0"/>
          </a:p>
          <a:p>
            <a:endParaRPr lang="en-AU" sz="3200" b="1" dirty="0"/>
          </a:p>
          <a:p>
            <a:r>
              <a:rPr lang="en-AU" sz="3200" b="1" dirty="0"/>
              <a:t>All:	AND WITH YOUR SPIRIT.</a:t>
            </a:r>
          </a:p>
          <a:p>
            <a:endParaRPr lang="en-AU" sz="3200" b="1" dirty="0"/>
          </a:p>
          <a:p>
            <a:r>
              <a:rPr lang="en-AU" sz="3200" dirty="0"/>
              <a:t>Go ................</a:t>
            </a:r>
            <a:endParaRPr lang="en-US" sz="3200" dirty="0"/>
          </a:p>
          <a:p>
            <a:endParaRPr lang="en-AU" sz="3200" dirty="0"/>
          </a:p>
          <a:p>
            <a:r>
              <a:rPr lang="en-AU" sz="3200" b="1" dirty="0"/>
              <a:t>All:	THANKS BE TO GOD</a:t>
            </a:r>
            <a:endParaRPr lang="en-US" sz="3200" dirty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1092170236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>
          <a:xfrm>
            <a:off x="251520" y="180000"/>
            <a:ext cx="8676480" cy="648000"/>
          </a:xfrm>
        </p:spPr>
        <p:txBody>
          <a:bodyPr/>
          <a:lstStyle/>
          <a:p>
            <a:endParaRPr lang="en-AU" dirty="0">
              <a:solidFill>
                <a:schemeClr val="tx1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4"/>
          </p:nvPr>
        </p:nvSpPr>
        <p:spPr>
          <a:xfrm>
            <a:off x="251520" y="1052736"/>
            <a:ext cx="8640280" cy="4752528"/>
          </a:xfrm>
        </p:spPr>
        <p:txBody>
          <a:bodyPr/>
          <a:lstStyle/>
          <a:p>
            <a:endParaRPr lang="en-AU" dirty="0">
              <a:solidFill>
                <a:schemeClr val="tx1"/>
              </a:solidFill>
            </a:endParaRPr>
          </a:p>
        </p:txBody>
      </p:sp>
      <p:sp useBgFill="1">
        <p:nvSpPr>
          <p:cNvPr id="4" name="Text Placeholder 3"/>
          <p:cNvSpPr>
            <a:spLocks noGrp="1"/>
          </p:cNvSpPr>
          <p:nvPr>
            <p:ph type="body" sz="quarter" idx="15"/>
          </p:nvPr>
        </p:nvSpPr>
        <p:spPr>
          <a:xfrm>
            <a:off x="251520" y="5877272"/>
            <a:ext cx="8713093" cy="980728"/>
          </a:xfrm>
        </p:spPr>
        <p:txBody>
          <a:bodyPr/>
          <a:lstStyle/>
          <a:p>
            <a:pPr lvl="0">
              <a:spcBef>
                <a:spcPts val="0"/>
              </a:spcBef>
            </a:pPr>
            <a:r>
              <a:rPr lang="en-US" sz="1400" b="1" dirty="0">
                <a:solidFill>
                  <a:prstClr val="black"/>
                </a:solidFill>
              </a:rPr>
              <a:t>Music &amp; Lyrics By: </a:t>
            </a:r>
            <a:r>
              <a:rPr lang="en-US" sz="1400" b="1" dirty="0">
                <a:solidFill>
                  <a:srgbClr val="FF0000"/>
                </a:solidFill>
              </a:rPr>
              <a:t>(</a:t>
            </a:r>
            <a:r>
              <a:rPr lang="en-US" sz="1400" b="1" i="1" dirty="0">
                <a:solidFill>
                  <a:srgbClr val="FF0000"/>
                </a:solidFill>
              </a:rPr>
              <a:t>Please Insert Details Here</a:t>
            </a:r>
            <a:r>
              <a:rPr lang="en-US" sz="1400" b="1" dirty="0">
                <a:solidFill>
                  <a:srgbClr val="FF0000"/>
                </a:solidFill>
              </a:rPr>
              <a:t>)</a:t>
            </a:r>
          </a:p>
          <a:p>
            <a:pPr lvl="0">
              <a:spcBef>
                <a:spcPts val="0"/>
              </a:spcBef>
            </a:pPr>
            <a:r>
              <a:rPr lang="en-AU" sz="1400" dirty="0">
                <a:solidFill>
                  <a:prstClr val="black"/>
                </a:solidFill>
              </a:rPr>
              <a:t>All music reproduced with permission of ONE LICENSE No. A-642058 or</a:t>
            </a:r>
          </a:p>
          <a:p>
            <a:pPr lvl="0">
              <a:spcBef>
                <a:spcPts val="0"/>
              </a:spcBef>
            </a:pPr>
            <a:r>
              <a:rPr lang="en-AU" sz="1400" dirty="0">
                <a:solidFill>
                  <a:prstClr val="black"/>
                </a:solidFill>
              </a:rPr>
              <a:t>Christian Copyright Licensing No. 219857</a:t>
            </a:r>
          </a:p>
          <a:p>
            <a:pPr lvl="0">
              <a:spcBef>
                <a:spcPts val="0"/>
              </a:spcBef>
            </a:pPr>
            <a:r>
              <a:rPr lang="en-AU" sz="1400" dirty="0">
                <a:solidFill>
                  <a:prstClr val="black"/>
                </a:solidFill>
              </a:rPr>
              <a:t>Graphics Used with Permission of </a:t>
            </a:r>
            <a:r>
              <a:rPr lang="en-AU" sz="1400" dirty="0" err="1">
                <a:solidFill>
                  <a:prstClr val="black"/>
                </a:solidFill>
              </a:rPr>
              <a:t>Sr</a:t>
            </a:r>
            <a:r>
              <a:rPr lang="en-AU" sz="1400" dirty="0">
                <a:solidFill>
                  <a:prstClr val="black"/>
                </a:solidFill>
              </a:rPr>
              <a:t> Susan Daily IBVM.</a:t>
            </a:r>
          </a:p>
          <a:p>
            <a:endParaRPr lang="en-AU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3451221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>
          <a:xfrm>
            <a:off x="251520" y="180000"/>
            <a:ext cx="8676480" cy="648000"/>
          </a:xfrm>
        </p:spPr>
        <p:txBody>
          <a:bodyPr/>
          <a:lstStyle/>
          <a:p>
            <a:endParaRPr lang="en-AU" dirty="0">
              <a:solidFill>
                <a:schemeClr val="tx1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4"/>
          </p:nvPr>
        </p:nvSpPr>
        <p:spPr>
          <a:xfrm>
            <a:off x="251520" y="1052736"/>
            <a:ext cx="8640280" cy="4752528"/>
          </a:xfrm>
        </p:spPr>
        <p:txBody>
          <a:bodyPr/>
          <a:lstStyle/>
          <a:p>
            <a:endParaRPr lang="en-AU" dirty="0">
              <a:solidFill>
                <a:schemeClr val="tx1"/>
              </a:solidFill>
            </a:endParaRPr>
          </a:p>
        </p:txBody>
      </p:sp>
      <p:sp useBgFill="1">
        <p:nvSpPr>
          <p:cNvPr id="4" name="Text Placeholder 3"/>
          <p:cNvSpPr>
            <a:spLocks noGrp="1"/>
          </p:cNvSpPr>
          <p:nvPr>
            <p:ph type="body" sz="quarter" idx="15"/>
          </p:nvPr>
        </p:nvSpPr>
        <p:spPr>
          <a:xfrm>
            <a:off x="251520" y="5877272"/>
            <a:ext cx="8713093" cy="980728"/>
          </a:xfrm>
        </p:spPr>
        <p:txBody>
          <a:bodyPr/>
          <a:lstStyle/>
          <a:p>
            <a:pPr lvl="0">
              <a:spcBef>
                <a:spcPts val="0"/>
              </a:spcBef>
            </a:pPr>
            <a:r>
              <a:rPr lang="en-US" sz="1400" b="1" dirty="0">
                <a:solidFill>
                  <a:prstClr val="black"/>
                </a:solidFill>
              </a:rPr>
              <a:t>Music &amp; Lyrics By: </a:t>
            </a:r>
            <a:r>
              <a:rPr lang="en-US" sz="1400" b="1" dirty="0">
                <a:solidFill>
                  <a:srgbClr val="FF0000"/>
                </a:solidFill>
              </a:rPr>
              <a:t>(</a:t>
            </a:r>
            <a:r>
              <a:rPr lang="en-US" sz="1400" b="1" i="1" dirty="0">
                <a:solidFill>
                  <a:srgbClr val="FF0000"/>
                </a:solidFill>
              </a:rPr>
              <a:t>Please Insert Details Here</a:t>
            </a:r>
            <a:r>
              <a:rPr lang="en-US" sz="1400" b="1" dirty="0">
                <a:solidFill>
                  <a:srgbClr val="FF0000"/>
                </a:solidFill>
              </a:rPr>
              <a:t>)</a:t>
            </a:r>
          </a:p>
          <a:p>
            <a:pPr lvl="0">
              <a:spcBef>
                <a:spcPts val="0"/>
              </a:spcBef>
            </a:pPr>
            <a:r>
              <a:rPr lang="en-AU" sz="1400" dirty="0">
                <a:solidFill>
                  <a:prstClr val="black"/>
                </a:solidFill>
              </a:rPr>
              <a:t>All music reproduced with permission of ONE LICENSE No. A-642058 or</a:t>
            </a:r>
          </a:p>
          <a:p>
            <a:pPr lvl="0">
              <a:spcBef>
                <a:spcPts val="0"/>
              </a:spcBef>
            </a:pPr>
            <a:r>
              <a:rPr lang="en-AU" sz="1400" dirty="0">
                <a:solidFill>
                  <a:prstClr val="black"/>
                </a:solidFill>
              </a:rPr>
              <a:t>Christian Copyright Licensing No. 219857</a:t>
            </a:r>
          </a:p>
          <a:p>
            <a:pPr lvl="0">
              <a:spcBef>
                <a:spcPts val="0"/>
              </a:spcBef>
            </a:pPr>
            <a:r>
              <a:rPr lang="en-AU" sz="1400" dirty="0">
                <a:solidFill>
                  <a:prstClr val="black"/>
                </a:solidFill>
              </a:rPr>
              <a:t>Graphics Used with Permission of </a:t>
            </a:r>
            <a:r>
              <a:rPr lang="en-AU" sz="1400" dirty="0" err="1">
                <a:solidFill>
                  <a:prstClr val="black"/>
                </a:solidFill>
              </a:rPr>
              <a:t>Sr</a:t>
            </a:r>
            <a:r>
              <a:rPr lang="en-AU" sz="1400" dirty="0">
                <a:solidFill>
                  <a:prstClr val="black"/>
                </a:solidFill>
              </a:rPr>
              <a:t> Susan Daily IBVM.</a:t>
            </a:r>
          </a:p>
          <a:p>
            <a:endParaRPr lang="en-AU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5344733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>
          <a:xfrm>
            <a:off x="251520" y="180000"/>
            <a:ext cx="8676480" cy="648000"/>
          </a:xfrm>
        </p:spPr>
        <p:txBody>
          <a:bodyPr/>
          <a:lstStyle/>
          <a:p>
            <a:endParaRPr lang="en-AU" dirty="0">
              <a:solidFill>
                <a:schemeClr val="tx1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4"/>
          </p:nvPr>
        </p:nvSpPr>
        <p:spPr>
          <a:xfrm>
            <a:off x="251520" y="1052736"/>
            <a:ext cx="8640280" cy="4752528"/>
          </a:xfrm>
        </p:spPr>
        <p:txBody>
          <a:bodyPr/>
          <a:lstStyle/>
          <a:p>
            <a:endParaRPr lang="en-AU" dirty="0">
              <a:solidFill>
                <a:schemeClr val="tx1"/>
              </a:solidFill>
            </a:endParaRPr>
          </a:p>
        </p:txBody>
      </p:sp>
      <p:sp useBgFill="1">
        <p:nvSpPr>
          <p:cNvPr id="4" name="Text Placeholder 3"/>
          <p:cNvSpPr>
            <a:spLocks noGrp="1"/>
          </p:cNvSpPr>
          <p:nvPr>
            <p:ph type="body" sz="quarter" idx="15"/>
          </p:nvPr>
        </p:nvSpPr>
        <p:spPr>
          <a:xfrm>
            <a:off x="251520" y="5877272"/>
            <a:ext cx="8713093" cy="980728"/>
          </a:xfrm>
        </p:spPr>
        <p:txBody>
          <a:bodyPr/>
          <a:lstStyle/>
          <a:p>
            <a:pPr lvl="0">
              <a:spcBef>
                <a:spcPts val="0"/>
              </a:spcBef>
            </a:pPr>
            <a:r>
              <a:rPr lang="en-US" sz="1400" b="1" dirty="0">
                <a:solidFill>
                  <a:prstClr val="black"/>
                </a:solidFill>
              </a:rPr>
              <a:t>Music &amp; Lyrics By: </a:t>
            </a:r>
            <a:r>
              <a:rPr lang="en-US" sz="1400" b="1" dirty="0">
                <a:solidFill>
                  <a:srgbClr val="FF0000"/>
                </a:solidFill>
              </a:rPr>
              <a:t>(</a:t>
            </a:r>
            <a:r>
              <a:rPr lang="en-US" sz="1400" b="1" i="1" dirty="0">
                <a:solidFill>
                  <a:srgbClr val="FF0000"/>
                </a:solidFill>
              </a:rPr>
              <a:t>Please Insert Details Here</a:t>
            </a:r>
            <a:r>
              <a:rPr lang="en-US" sz="1400" b="1" dirty="0">
                <a:solidFill>
                  <a:srgbClr val="FF0000"/>
                </a:solidFill>
              </a:rPr>
              <a:t>)</a:t>
            </a:r>
          </a:p>
          <a:p>
            <a:pPr lvl="0">
              <a:spcBef>
                <a:spcPts val="0"/>
              </a:spcBef>
            </a:pPr>
            <a:r>
              <a:rPr lang="en-AU" sz="1400" dirty="0">
                <a:solidFill>
                  <a:prstClr val="black"/>
                </a:solidFill>
              </a:rPr>
              <a:t>All music reproduced with permission of ONE LICENSE No. A-642058 or</a:t>
            </a:r>
          </a:p>
          <a:p>
            <a:pPr lvl="0">
              <a:spcBef>
                <a:spcPts val="0"/>
              </a:spcBef>
            </a:pPr>
            <a:r>
              <a:rPr lang="en-AU" sz="1400" dirty="0">
                <a:solidFill>
                  <a:prstClr val="black"/>
                </a:solidFill>
              </a:rPr>
              <a:t>Christian Copyright Licensing No. 219857</a:t>
            </a:r>
          </a:p>
          <a:p>
            <a:pPr lvl="0">
              <a:spcBef>
                <a:spcPts val="0"/>
              </a:spcBef>
            </a:pPr>
            <a:r>
              <a:rPr lang="en-AU" sz="1400" dirty="0">
                <a:solidFill>
                  <a:prstClr val="black"/>
                </a:solidFill>
              </a:rPr>
              <a:t>Graphics Used with Permission of </a:t>
            </a:r>
            <a:r>
              <a:rPr lang="en-AU" sz="1400" dirty="0" err="1">
                <a:solidFill>
                  <a:prstClr val="black"/>
                </a:solidFill>
              </a:rPr>
              <a:t>Sr</a:t>
            </a:r>
            <a:r>
              <a:rPr lang="en-AU" sz="1400" dirty="0">
                <a:solidFill>
                  <a:prstClr val="black"/>
                </a:solidFill>
              </a:rPr>
              <a:t> Susan Daily IBVM.</a:t>
            </a:r>
          </a:p>
          <a:p>
            <a:endParaRPr lang="en-AU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3471337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>
          <a:xfrm>
            <a:off x="251520" y="180000"/>
            <a:ext cx="8676480" cy="648000"/>
          </a:xfrm>
        </p:spPr>
        <p:txBody>
          <a:bodyPr/>
          <a:lstStyle/>
          <a:p>
            <a:endParaRPr lang="en-AU" dirty="0">
              <a:solidFill>
                <a:schemeClr val="tx1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4"/>
          </p:nvPr>
        </p:nvSpPr>
        <p:spPr>
          <a:xfrm>
            <a:off x="251520" y="1052736"/>
            <a:ext cx="8640280" cy="4752528"/>
          </a:xfrm>
        </p:spPr>
        <p:txBody>
          <a:bodyPr/>
          <a:lstStyle/>
          <a:p>
            <a:endParaRPr lang="en-AU" dirty="0">
              <a:solidFill>
                <a:schemeClr val="tx1"/>
              </a:solidFill>
            </a:endParaRPr>
          </a:p>
        </p:txBody>
      </p:sp>
      <p:sp useBgFill="1">
        <p:nvSpPr>
          <p:cNvPr id="4" name="Text Placeholder 3"/>
          <p:cNvSpPr>
            <a:spLocks noGrp="1"/>
          </p:cNvSpPr>
          <p:nvPr>
            <p:ph type="body" sz="quarter" idx="15"/>
          </p:nvPr>
        </p:nvSpPr>
        <p:spPr>
          <a:xfrm>
            <a:off x="251520" y="5877272"/>
            <a:ext cx="8713093" cy="980728"/>
          </a:xfrm>
        </p:spPr>
        <p:txBody>
          <a:bodyPr/>
          <a:lstStyle/>
          <a:p>
            <a:pPr lvl="0">
              <a:spcBef>
                <a:spcPts val="0"/>
              </a:spcBef>
            </a:pPr>
            <a:r>
              <a:rPr lang="en-US" sz="1400" b="1" dirty="0">
                <a:solidFill>
                  <a:prstClr val="black"/>
                </a:solidFill>
              </a:rPr>
              <a:t>Music &amp; Lyrics By: </a:t>
            </a:r>
            <a:r>
              <a:rPr lang="en-US" sz="1400" b="1" dirty="0">
                <a:solidFill>
                  <a:srgbClr val="FF0000"/>
                </a:solidFill>
              </a:rPr>
              <a:t>(</a:t>
            </a:r>
            <a:r>
              <a:rPr lang="en-US" sz="1400" b="1" i="1" dirty="0">
                <a:solidFill>
                  <a:srgbClr val="FF0000"/>
                </a:solidFill>
              </a:rPr>
              <a:t>Please Insert Details Here</a:t>
            </a:r>
            <a:r>
              <a:rPr lang="en-US" sz="1400" b="1" dirty="0">
                <a:solidFill>
                  <a:srgbClr val="FF0000"/>
                </a:solidFill>
              </a:rPr>
              <a:t>)</a:t>
            </a:r>
          </a:p>
          <a:p>
            <a:pPr lvl="0">
              <a:spcBef>
                <a:spcPts val="0"/>
              </a:spcBef>
            </a:pPr>
            <a:r>
              <a:rPr lang="en-AU" sz="1400" dirty="0">
                <a:solidFill>
                  <a:prstClr val="black"/>
                </a:solidFill>
              </a:rPr>
              <a:t>All music reproduced with permission of ONE LICENSE No. A-642058 or</a:t>
            </a:r>
          </a:p>
          <a:p>
            <a:pPr lvl="0">
              <a:spcBef>
                <a:spcPts val="0"/>
              </a:spcBef>
            </a:pPr>
            <a:r>
              <a:rPr lang="en-AU" sz="1400" dirty="0">
                <a:solidFill>
                  <a:prstClr val="black"/>
                </a:solidFill>
              </a:rPr>
              <a:t>Christian Copyright Licensing No. 219857</a:t>
            </a:r>
          </a:p>
          <a:p>
            <a:pPr lvl="0">
              <a:spcBef>
                <a:spcPts val="0"/>
              </a:spcBef>
            </a:pPr>
            <a:r>
              <a:rPr lang="en-AU" sz="1400" dirty="0">
                <a:solidFill>
                  <a:prstClr val="black"/>
                </a:solidFill>
              </a:rPr>
              <a:t>Graphics Used with Permission of </a:t>
            </a:r>
            <a:r>
              <a:rPr lang="en-AU" sz="1400" dirty="0" err="1">
                <a:solidFill>
                  <a:prstClr val="black"/>
                </a:solidFill>
              </a:rPr>
              <a:t>Sr</a:t>
            </a:r>
            <a:r>
              <a:rPr lang="en-AU" sz="1400" dirty="0">
                <a:solidFill>
                  <a:prstClr val="black"/>
                </a:solidFill>
              </a:rPr>
              <a:t> Susan Daily IBVM.</a:t>
            </a:r>
          </a:p>
          <a:p>
            <a:endParaRPr lang="en-AU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0580869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736304" y="332656"/>
            <a:ext cx="6192688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500" b="1" cap="all" dirty="0">
                <a:latin typeface="Calibri" pitchFamily="34" charset="0"/>
              </a:rPr>
              <a:t>fifth Sunday in ordinary time</a:t>
            </a:r>
            <a:endParaRPr lang="en-AU" sz="4500" b="1" cap="all" dirty="0">
              <a:latin typeface="Calibri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736304" y="3009971"/>
            <a:ext cx="6336704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3200" i="1" dirty="0"/>
              <a:t>Mary Immaculate Parish </a:t>
            </a:r>
            <a:br>
              <a:rPr lang="en-AU" sz="3200" i="1" dirty="0"/>
            </a:br>
            <a:r>
              <a:rPr lang="en-AU" sz="3200" i="1" dirty="0"/>
              <a:t>Quakers Hill-Schofields</a:t>
            </a:r>
          </a:p>
          <a:p>
            <a:pPr algn="ctr"/>
            <a:r>
              <a:rPr lang="en-AU" sz="3200" i="1" dirty="0"/>
              <a:t>We welcome our parishioners and visitors to our Parish today.</a:t>
            </a:r>
            <a:endParaRPr lang="en-US" sz="3200" i="1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23EE318-6243-4FD3-9273-1EAF85FBC597}"/>
              </a:ext>
            </a:extLst>
          </p:cNvPr>
          <p:cNvSpPr/>
          <p:nvPr/>
        </p:nvSpPr>
        <p:spPr>
          <a:xfrm>
            <a:off x="2286000" y="6119336"/>
            <a:ext cx="68580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AU" sz="1400" dirty="0">
                <a:solidFill>
                  <a:prstClr val="black"/>
                </a:solidFill>
              </a:rPr>
              <a:t>All music reproduced with permission of ONE LICENSE No. A-642058 or</a:t>
            </a:r>
          </a:p>
          <a:p>
            <a:pPr lvl="0" algn="ctr"/>
            <a:r>
              <a:rPr lang="en-AU" sz="1400" dirty="0">
                <a:solidFill>
                  <a:prstClr val="black"/>
                </a:solidFill>
              </a:rPr>
              <a:t>Christian Copyright Licensing No. 21987</a:t>
            </a:r>
          </a:p>
          <a:p>
            <a:pPr lvl="0" algn="ctr"/>
            <a:r>
              <a:rPr lang="en-AU" sz="1400" dirty="0">
                <a:solidFill>
                  <a:prstClr val="black"/>
                </a:solidFill>
              </a:rPr>
              <a:t>Graphics Used with Permission of </a:t>
            </a:r>
            <a:r>
              <a:rPr lang="en-AU" sz="1400" dirty="0" err="1">
                <a:solidFill>
                  <a:prstClr val="black"/>
                </a:solidFill>
              </a:rPr>
              <a:t>Sr</a:t>
            </a:r>
            <a:r>
              <a:rPr lang="en-AU" sz="1400" dirty="0">
                <a:solidFill>
                  <a:prstClr val="black"/>
                </a:solidFill>
              </a:rPr>
              <a:t> Susan Daily IBVM.</a:t>
            </a:r>
          </a:p>
          <a:p>
            <a:pPr algn="ctr"/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331693355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7379446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03848" y="0"/>
            <a:ext cx="56886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3600" b="1" dirty="0">
                <a:latin typeface="Calibri" pitchFamily="34" charset="0"/>
              </a:rPr>
              <a:t>PENITENTIAL ACT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843808" y="1166843"/>
            <a:ext cx="6120680" cy="56938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2800" b="1" dirty="0">
                <a:latin typeface="Calibri" pitchFamily="34" charset="0"/>
              </a:rPr>
              <a:t>I</a:t>
            </a:r>
            <a:r>
              <a:rPr lang="en-AU" sz="2800" b="1" dirty="0">
                <a:solidFill>
                  <a:schemeClr val="bg1"/>
                </a:solidFill>
                <a:latin typeface="Calibri" pitchFamily="34" charset="0"/>
              </a:rPr>
              <a:t> </a:t>
            </a:r>
            <a:r>
              <a:rPr lang="en-AU" sz="2800" b="1" dirty="0">
                <a:latin typeface="Calibri" pitchFamily="34" charset="0"/>
              </a:rPr>
              <a:t>confess to almighty God</a:t>
            </a:r>
          </a:p>
          <a:p>
            <a:r>
              <a:rPr lang="en-AU" sz="2800" b="1" dirty="0">
                <a:latin typeface="Calibri" pitchFamily="34" charset="0"/>
              </a:rPr>
              <a:t>and to you, my brothers and sisters,</a:t>
            </a:r>
          </a:p>
          <a:p>
            <a:r>
              <a:rPr lang="en-AU" sz="2800" b="1" dirty="0">
                <a:latin typeface="Calibri" pitchFamily="34" charset="0"/>
              </a:rPr>
              <a:t>that I have greatly sinned,</a:t>
            </a:r>
          </a:p>
          <a:p>
            <a:r>
              <a:rPr lang="en-AU" sz="2800" b="1" dirty="0">
                <a:latin typeface="Calibri" pitchFamily="34" charset="0"/>
              </a:rPr>
              <a:t>in my thoughts and in my words,</a:t>
            </a:r>
          </a:p>
          <a:p>
            <a:r>
              <a:rPr lang="en-AU" sz="2800" b="1" dirty="0">
                <a:latin typeface="Calibri" pitchFamily="34" charset="0"/>
              </a:rPr>
              <a:t>in what I have done and what I have failed to do,</a:t>
            </a:r>
          </a:p>
          <a:p>
            <a:r>
              <a:rPr lang="en-AU" sz="2800" b="1" dirty="0">
                <a:latin typeface="Calibri" pitchFamily="34" charset="0"/>
              </a:rPr>
              <a:t>through my fault, through my fault,  through my most grievous fault;</a:t>
            </a:r>
          </a:p>
          <a:p>
            <a:r>
              <a:rPr lang="en-AU" sz="2800" b="1" dirty="0">
                <a:latin typeface="Calibri" pitchFamily="34" charset="0"/>
              </a:rPr>
              <a:t>therefore I ask blessed </a:t>
            </a:r>
            <a:br>
              <a:rPr lang="en-AU" sz="2800" b="1" dirty="0">
                <a:latin typeface="Calibri" pitchFamily="34" charset="0"/>
              </a:rPr>
            </a:br>
            <a:r>
              <a:rPr lang="en-AU" sz="2800" b="1" dirty="0">
                <a:latin typeface="Calibri" pitchFamily="34" charset="0"/>
              </a:rPr>
              <a:t>Mary ever-Virgin,</a:t>
            </a:r>
          </a:p>
          <a:p>
            <a:r>
              <a:rPr lang="en-AU" sz="2800" b="1" dirty="0">
                <a:latin typeface="Calibri" pitchFamily="34" charset="0"/>
              </a:rPr>
              <a:t>all the Angels and Saints,</a:t>
            </a:r>
          </a:p>
          <a:p>
            <a:r>
              <a:rPr lang="en-AU" sz="2800" b="1" dirty="0">
                <a:latin typeface="Calibri" pitchFamily="34" charset="0"/>
              </a:rPr>
              <a:t>and you, my brothers and sisters,</a:t>
            </a:r>
          </a:p>
          <a:p>
            <a:r>
              <a:rPr lang="en-AU" sz="2800" b="1" dirty="0">
                <a:latin typeface="Calibri" pitchFamily="34" charset="0"/>
              </a:rPr>
              <a:t>to pray for me to the Lord our God.</a:t>
            </a:r>
          </a:p>
        </p:txBody>
      </p:sp>
    </p:spTree>
    <p:extLst>
      <p:ext uri="{BB962C8B-B14F-4D97-AF65-F5344CB8AC3E}">
        <p14:creationId xmlns:p14="http://schemas.microsoft.com/office/powerpoint/2010/main" val="393760776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75856" y="4274"/>
            <a:ext cx="56886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3600" b="1" dirty="0">
                <a:latin typeface="Calibri" pitchFamily="34" charset="0"/>
              </a:rPr>
              <a:t>PENITENTIAL ACT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843808" y="2074783"/>
            <a:ext cx="6120680" cy="27084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tabLst>
                <a:tab pos="898525" algn="l"/>
              </a:tabLst>
            </a:pPr>
            <a:r>
              <a:rPr lang="en-GB" sz="3200" dirty="0"/>
              <a:t>May almighty God have mercy </a:t>
            </a:r>
          </a:p>
          <a:p>
            <a:pPr>
              <a:tabLst>
                <a:tab pos="898525" algn="l"/>
              </a:tabLst>
            </a:pPr>
            <a:r>
              <a:rPr lang="en-GB" sz="3200" dirty="0"/>
              <a:t>on us,</a:t>
            </a:r>
            <a:endParaRPr lang="en-AU" sz="3200" dirty="0"/>
          </a:p>
          <a:p>
            <a:pPr>
              <a:tabLst>
                <a:tab pos="898525" algn="l"/>
              </a:tabLst>
            </a:pPr>
            <a:r>
              <a:rPr lang="en-GB" sz="3200" dirty="0"/>
              <a:t>forgive us our sins,</a:t>
            </a:r>
            <a:endParaRPr lang="en-AU" sz="3200" dirty="0"/>
          </a:p>
          <a:p>
            <a:pPr>
              <a:spcAft>
                <a:spcPts val="1200"/>
              </a:spcAft>
              <a:tabLst>
                <a:tab pos="898525" algn="l"/>
              </a:tabLst>
            </a:pPr>
            <a:r>
              <a:rPr lang="en-GB" sz="3200" dirty="0"/>
              <a:t>and bring us to everlasting life.</a:t>
            </a:r>
          </a:p>
          <a:p>
            <a:pPr>
              <a:tabLst>
                <a:tab pos="898525" algn="l"/>
              </a:tabLst>
            </a:pPr>
            <a:r>
              <a:rPr lang="en-GB" sz="3200" b="1" dirty="0"/>
              <a:t>All: 	AMEN</a:t>
            </a:r>
            <a:endParaRPr lang="en-US" sz="3200" b="1" dirty="0"/>
          </a:p>
        </p:txBody>
      </p:sp>
    </p:spTree>
    <p:extLst>
      <p:ext uri="{BB962C8B-B14F-4D97-AF65-F5344CB8AC3E}">
        <p14:creationId xmlns:p14="http://schemas.microsoft.com/office/powerpoint/2010/main" val="354476792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4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5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1960</TotalTime>
  <Words>2607</Words>
  <Application>Microsoft Office PowerPoint</Application>
  <PresentationFormat>On-screen Show (4:3)</PresentationFormat>
  <Paragraphs>332</Paragraphs>
  <Slides>69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6</vt:i4>
      </vt:variant>
      <vt:variant>
        <vt:lpstr>Slide Titles</vt:lpstr>
      </vt:variant>
      <vt:variant>
        <vt:i4>69</vt:i4>
      </vt:variant>
    </vt:vector>
  </HeadingPairs>
  <TitlesOfParts>
    <vt:vector size="77" baseType="lpstr">
      <vt:lpstr>Arial</vt:lpstr>
      <vt:lpstr>Calibri</vt:lpstr>
      <vt:lpstr>Office Theme</vt:lpstr>
      <vt:lpstr>2_Office Theme</vt:lpstr>
      <vt:lpstr>3_Office Theme</vt:lpstr>
      <vt:lpstr>4_Office Theme</vt:lpstr>
      <vt:lpstr>1_Office Theme</vt:lpstr>
      <vt:lpstr>5_Office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Claudine</dc:creator>
  <cp:lastModifiedBy>Marthese Sultana</cp:lastModifiedBy>
  <cp:revision>98</cp:revision>
  <dcterms:created xsi:type="dcterms:W3CDTF">2011-11-21T04:52:32Z</dcterms:created>
  <dcterms:modified xsi:type="dcterms:W3CDTF">2023-10-12T22:59:59Z</dcterms:modified>
</cp:coreProperties>
</file>