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7" r:id="rId3"/>
    <p:sldMasterId id="2147483721" r:id="rId4"/>
    <p:sldMasterId id="2147483734" r:id="rId5"/>
    <p:sldMasterId id="2147483748" r:id="rId6"/>
    <p:sldMasterId id="2147483763" r:id="rId7"/>
    <p:sldMasterId id="2147483777" r:id="rId8"/>
    <p:sldMasterId id="2147483791" r:id="rId9"/>
  </p:sldMasterIdLst>
  <p:notesMasterIdLst>
    <p:notesMasterId r:id="rId84"/>
  </p:notesMasterIdLst>
  <p:sldIdLst>
    <p:sldId id="323" r:id="rId10"/>
    <p:sldId id="487" r:id="rId11"/>
    <p:sldId id="421" r:id="rId12"/>
    <p:sldId id="420" r:id="rId13"/>
    <p:sldId id="419" r:id="rId14"/>
    <p:sldId id="418" r:id="rId15"/>
    <p:sldId id="261" r:id="rId16"/>
    <p:sldId id="488" r:id="rId17"/>
    <p:sldId id="262" r:id="rId18"/>
    <p:sldId id="489" r:id="rId19"/>
    <p:sldId id="263" r:id="rId20"/>
    <p:sldId id="490" r:id="rId21"/>
    <p:sldId id="321" r:id="rId22"/>
    <p:sldId id="491" r:id="rId23"/>
    <p:sldId id="322" r:id="rId24"/>
    <p:sldId id="380" r:id="rId25"/>
    <p:sldId id="271" r:id="rId26"/>
    <p:sldId id="272" r:id="rId27"/>
    <p:sldId id="273" r:id="rId28"/>
    <p:sldId id="274" r:id="rId29"/>
    <p:sldId id="275" r:id="rId30"/>
    <p:sldId id="276" r:id="rId31"/>
    <p:sldId id="492" r:id="rId32"/>
    <p:sldId id="279" r:id="rId33"/>
    <p:sldId id="493" r:id="rId34"/>
    <p:sldId id="278" r:id="rId35"/>
    <p:sldId id="494" r:id="rId36"/>
    <p:sldId id="280" r:id="rId37"/>
    <p:sldId id="343" r:id="rId38"/>
    <p:sldId id="356" r:id="rId39"/>
    <p:sldId id="357" r:id="rId40"/>
    <p:sldId id="495" r:id="rId41"/>
    <p:sldId id="354" r:id="rId42"/>
    <p:sldId id="499" r:id="rId43"/>
    <p:sldId id="498" r:id="rId44"/>
    <p:sldId id="497" r:id="rId45"/>
    <p:sldId id="496" r:id="rId46"/>
    <p:sldId id="500" r:id="rId47"/>
    <p:sldId id="287" r:id="rId48"/>
    <p:sldId id="519" r:id="rId49"/>
    <p:sldId id="501" r:id="rId50"/>
    <p:sldId id="289" r:id="rId51"/>
    <p:sldId id="350" r:id="rId52"/>
    <p:sldId id="291" r:id="rId53"/>
    <p:sldId id="292" r:id="rId54"/>
    <p:sldId id="293" r:id="rId55"/>
    <p:sldId id="502" r:id="rId56"/>
    <p:sldId id="294" r:id="rId57"/>
    <p:sldId id="298" r:id="rId58"/>
    <p:sldId id="503" r:id="rId59"/>
    <p:sldId id="369" r:id="rId60"/>
    <p:sldId id="504" r:id="rId61"/>
    <p:sldId id="295" r:id="rId62"/>
    <p:sldId id="296" r:id="rId63"/>
    <p:sldId id="505" r:id="rId64"/>
    <p:sldId id="297" r:id="rId65"/>
    <p:sldId id="506" r:id="rId66"/>
    <p:sldId id="370" r:id="rId67"/>
    <p:sldId id="509" r:id="rId68"/>
    <p:sldId id="508" r:id="rId69"/>
    <p:sldId id="507" r:id="rId70"/>
    <p:sldId id="411" r:id="rId71"/>
    <p:sldId id="409" r:id="rId72"/>
    <p:sldId id="513" r:id="rId73"/>
    <p:sldId id="512" r:id="rId74"/>
    <p:sldId id="511" r:id="rId75"/>
    <p:sldId id="510" r:id="rId76"/>
    <p:sldId id="514" r:id="rId77"/>
    <p:sldId id="310" r:id="rId78"/>
    <p:sldId id="518" r:id="rId79"/>
    <p:sldId id="517" r:id="rId80"/>
    <p:sldId id="516" r:id="rId81"/>
    <p:sldId id="515" r:id="rId82"/>
    <p:sldId id="315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FF99"/>
    <a:srgbClr val="FF9900"/>
    <a:srgbClr val="002774"/>
    <a:srgbClr val="003300"/>
    <a:srgbClr val="6699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4A918-1FF8-4DCA-A0F3-1B99C06B87D7}" v="1540" dt="2024-04-18T03:43:33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microsoft.com/office/2015/10/relationships/revisionInfo" Target="revisionInfo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60D4A918-1FF8-4DCA-A0F3-1B99C06B87D7}"/>
    <pc:docChg chg="undo custSel addSld delSld modSld sldOrd delMainMaster">
      <pc:chgData name="Quakers Hill Parish" userId="654315b0-35d7-4124-99ab-33b305b33ffd" providerId="ADAL" clId="{60D4A918-1FF8-4DCA-A0F3-1B99C06B87D7}" dt="2024-04-19T02:31:26.068" v="1821" actId="14100"/>
      <pc:docMkLst>
        <pc:docMk/>
      </pc:docMkLst>
      <pc:sldChg chg="addSp delSp modSp del mod">
        <pc:chgData name="Quakers Hill Parish" userId="654315b0-35d7-4124-99ab-33b305b33ffd" providerId="ADAL" clId="{60D4A918-1FF8-4DCA-A0F3-1B99C06B87D7}" dt="2024-03-28T02:25:46.668" v="229" actId="47"/>
        <pc:sldMkLst>
          <pc:docMk/>
          <pc:sldMk cId="119157939" sldId="257"/>
        </pc:sldMkLst>
        <pc:spChg chg="mod">
          <ac:chgData name="Quakers Hill Parish" userId="654315b0-35d7-4124-99ab-33b305b33ffd" providerId="ADAL" clId="{60D4A918-1FF8-4DCA-A0F3-1B99C06B87D7}" dt="2023-11-09T02:49:48.813" v="223" actId="14100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9:45.931" v="222" actId="14100"/>
          <ac:spMkLst>
            <pc:docMk/>
            <pc:sldMk cId="119157939" sldId="257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9:38.379" v="220" actId="478"/>
          <ac:spMkLst>
            <pc:docMk/>
            <pc:sldMk cId="119157939" sldId="257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9:42.796" v="221"/>
          <ac:spMkLst>
            <pc:docMk/>
            <pc:sldMk cId="119157939" sldId="257"/>
            <ac:spMk id="5" creationId="{665FDF95-3F0B-1542-AE9B-ED6E84A5B2AD}"/>
          </ac:spMkLst>
        </pc:spChg>
      </pc:sldChg>
      <pc:sldChg chg="del">
        <pc:chgData name="Quakers Hill Parish" userId="654315b0-35d7-4124-99ab-33b305b33ffd" providerId="ADAL" clId="{60D4A918-1FF8-4DCA-A0F3-1B99C06B87D7}" dt="2024-03-28T02:26:08.768" v="233" actId="47"/>
        <pc:sldMkLst>
          <pc:docMk/>
          <pc:sldMk cId="1561660390" sldId="261"/>
        </pc:sldMkLst>
      </pc:sldChg>
      <pc:sldChg chg="modSp del mod">
        <pc:chgData name="Quakers Hill Parish" userId="654315b0-35d7-4124-99ab-33b305b33ffd" providerId="ADAL" clId="{60D4A918-1FF8-4DCA-A0F3-1B99C06B87D7}" dt="2024-03-28T02:29:10.865" v="344" actId="14100"/>
        <pc:sldMkLst>
          <pc:docMk/>
          <pc:sldMk cId="3937607769" sldId="262"/>
        </pc:sldMkLst>
        <pc:spChg chg="mod">
          <ac:chgData name="Quakers Hill Parish" userId="654315b0-35d7-4124-99ab-33b305b33ffd" providerId="ADAL" clId="{60D4A918-1FF8-4DCA-A0F3-1B99C06B87D7}" dt="2024-03-28T02:29:10.865" v="344" actId="14100"/>
          <ac:spMkLst>
            <pc:docMk/>
            <pc:sldMk cId="3937607769" sldId="262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60D4A918-1FF8-4DCA-A0F3-1B99C06B87D7}" dt="2024-03-28T02:28:00.962" v="339" actId="47"/>
        <pc:sldMkLst>
          <pc:docMk/>
          <pc:sldMk cId="3544767924" sldId="263"/>
        </pc:sldMkLst>
        <pc:spChg chg="mod">
          <ac:chgData name="Quakers Hill Parish" userId="654315b0-35d7-4124-99ab-33b305b33ffd" providerId="ADAL" clId="{60D4A918-1FF8-4DCA-A0F3-1B99C06B87D7}" dt="2023-11-09T02:22:46.178" v="22" actId="6549"/>
          <ac:spMkLst>
            <pc:docMk/>
            <pc:sldMk cId="3544767924" sldId="263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60D4A918-1FF8-4DCA-A0F3-1B99C06B87D7}" dt="2023-11-09T02:22:47.695" v="23" actId="47"/>
        <pc:sldMkLst>
          <pc:docMk/>
          <pc:sldMk cId="2717523881" sldId="264"/>
        </pc:sldMkLst>
      </pc:sldChg>
      <pc:sldChg chg="del">
        <pc:chgData name="Quakers Hill Parish" userId="654315b0-35d7-4124-99ab-33b305b33ffd" providerId="ADAL" clId="{60D4A918-1FF8-4DCA-A0F3-1B99C06B87D7}" dt="2023-11-09T02:22:48.440" v="24" actId="47"/>
        <pc:sldMkLst>
          <pc:docMk/>
          <pc:sldMk cId="1116155743" sldId="265"/>
        </pc:sldMkLst>
      </pc:sldChg>
      <pc:sldChg chg="del">
        <pc:chgData name="Quakers Hill Parish" userId="654315b0-35d7-4124-99ab-33b305b33ffd" providerId="ADAL" clId="{60D4A918-1FF8-4DCA-A0F3-1B99C06B87D7}" dt="2023-11-09T02:22:49.066" v="25" actId="47"/>
        <pc:sldMkLst>
          <pc:docMk/>
          <pc:sldMk cId="786798960" sldId="266"/>
        </pc:sldMkLst>
      </pc:sldChg>
      <pc:sldChg chg="del">
        <pc:chgData name="Quakers Hill Parish" userId="654315b0-35d7-4124-99ab-33b305b33ffd" providerId="ADAL" clId="{60D4A918-1FF8-4DCA-A0F3-1B99C06B87D7}" dt="2023-11-09T02:22:50.095" v="26" actId="47"/>
        <pc:sldMkLst>
          <pc:docMk/>
          <pc:sldMk cId="2711387325" sldId="267"/>
        </pc:sldMkLst>
      </pc:sldChg>
      <pc:sldChg chg="del">
        <pc:chgData name="Quakers Hill Parish" userId="654315b0-35d7-4124-99ab-33b305b33ffd" providerId="ADAL" clId="{60D4A918-1FF8-4DCA-A0F3-1B99C06B87D7}" dt="2023-11-09T02:22:50.995" v="27" actId="47"/>
        <pc:sldMkLst>
          <pc:docMk/>
          <pc:sldMk cId="527158564" sldId="268"/>
        </pc:sldMkLst>
      </pc:sldChg>
      <pc:sldChg chg="modSp mod setBg">
        <pc:chgData name="Quakers Hill Parish" userId="654315b0-35d7-4124-99ab-33b305b33ffd" providerId="ADAL" clId="{60D4A918-1FF8-4DCA-A0F3-1B99C06B87D7}" dt="2024-03-28T02:30:14.137" v="448" actId="403"/>
        <pc:sldMkLst>
          <pc:docMk/>
          <pc:sldMk cId="2575721258" sldId="271"/>
        </pc:sldMkLst>
        <pc:spChg chg="mod">
          <ac:chgData name="Quakers Hill Parish" userId="654315b0-35d7-4124-99ab-33b305b33ffd" providerId="ADAL" clId="{60D4A918-1FF8-4DCA-A0F3-1B99C06B87D7}" dt="2024-03-28T02:30:14.137" v="448" actId="403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60D4A918-1FF8-4DCA-A0F3-1B99C06B87D7}" dt="2024-03-28T02:35:47.836" v="551"/>
        <pc:sldMkLst>
          <pc:docMk/>
          <pc:sldMk cId="3534440998" sldId="272"/>
        </pc:sldMkLst>
        <pc:spChg chg="mod">
          <ac:chgData name="Quakers Hill Parish" userId="654315b0-35d7-4124-99ab-33b305b33ffd" providerId="ADAL" clId="{60D4A918-1FF8-4DCA-A0F3-1B99C06B87D7}" dt="2024-03-28T02:35:34.780" v="450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60D4A918-1FF8-4DCA-A0F3-1B99C06B87D7}" dt="2024-03-28T02:36:37.099" v="655" actId="403"/>
        <pc:sldMkLst>
          <pc:docMk/>
          <pc:sldMk cId="269181385" sldId="273"/>
        </pc:sldMkLst>
        <pc:spChg chg="mod">
          <ac:chgData name="Quakers Hill Parish" userId="654315b0-35d7-4124-99ab-33b305b33ffd" providerId="ADAL" clId="{60D4A918-1FF8-4DCA-A0F3-1B99C06B87D7}" dt="2024-03-28T02:36:37.099" v="655" actId="403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60D4A918-1FF8-4DCA-A0F3-1B99C06B87D7}" dt="2024-04-18T03:34:32.936" v="1816" actId="403"/>
        <pc:sldMkLst>
          <pc:docMk/>
          <pc:sldMk cId="3122992743" sldId="274"/>
        </pc:sldMkLst>
        <pc:spChg chg="mod">
          <ac:chgData name="Quakers Hill Parish" userId="654315b0-35d7-4124-99ab-33b305b33ffd" providerId="ADAL" clId="{60D4A918-1FF8-4DCA-A0F3-1B99C06B87D7}" dt="2024-04-18T03:34:32.936" v="1816" actId="403"/>
          <ac:spMkLst>
            <pc:docMk/>
            <pc:sldMk cId="3122992743" sldId="274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60D4A918-1FF8-4DCA-A0F3-1B99C06B87D7}" dt="2024-03-28T02:38:10.636" v="769" actId="47"/>
        <pc:sldMkLst>
          <pc:docMk/>
          <pc:sldMk cId="2568170628" sldId="275"/>
        </pc:sldMkLst>
        <pc:spChg chg="mod">
          <ac:chgData name="Quakers Hill Parish" userId="654315b0-35d7-4124-99ab-33b305b33ffd" providerId="ADAL" clId="{60D4A918-1FF8-4DCA-A0F3-1B99C06B87D7}" dt="2024-03-28T02:38:01.435" v="768" actId="20577"/>
          <ac:spMkLst>
            <pc:docMk/>
            <pc:sldMk cId="2568170628" sldId="275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60D4A918-1FF8-4DCA-A0F3-1B99C06B87D7}" dt="2024-03-28T02:38:39.907" v="872" actId="255"/>
        <pc:sldMkLst>
          <pc:docMk/>
          <pc:sldMk cId="838244830" sldId="276"/>
        </pc:sldMkLst>
        <pc:spChg chg="mod">
          <ac:chgData name="Quakers Hill Parish" userId="654315b0-35d7-4124-99ab-33b305b33ffd" providerId="ADAL" clId="{60D4A918-1FF8-4DCA-A0F3-1B99C06B87D7}" dt="2024-03-28T02:38:39.907" v="872" actId="255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60D4A918-1FF8-4DCA-A0F3-1B99C06B87D7}" dt="2024-03-28T02:39:04.247" v="874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60D4A918-1FF8-4DCA-A0F3-1B99C06B87D7}" dt="2024-03-28T02:39:04.731" v="875" actId="47"/>
        <pc:sldMkLst>
          <pc:docMk/>
          <pc:sldMk cId="3916099627" sldId="279"/>
        </pc:sldMkLst>
      </pc:sldChg>
      <pc:sldChg chg="modSp del mod setBg">
        <pc:chgData name="Quakers Hill Parish" userId="654315b0-35d7-4124-99ab-33b305b33ffd" providerId="ADAL" clId="{60D4A918-1FF8-4DCA-A0F3-1B99C06B87D7}" dt="2024-04-18T03:36:50.384" v="1819"/>
        <pc:sldMkLst>
          <pc:docMk/>
          <pc:sldMk cId="2851375833" sldId="280"/>
        </pc:sldMkLst>
        <pc:spChg chg="mod">
          <ac:chgData name="Quakers Hill Parish" userId="654315b0-35d7-4124-99ab-33b305b33ffd" providerId="ADAL" clId="{60D4A918-1FF8-4DCA-A0F3-1B99C06B87D7}" dt="2024-04-18T03:36:46.455" v="1818" actId="207"/>
          <ac:spMkLst>
            <pc:docMk/>
            <pc:sldMk cId="2851375833" sldId="280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60D4A918-1FF8-4DCA-A0F3-1B99C06B87D7}" dt="2024-04-19T02:30:53.457" v="1820" actId="14100"/>
        <pc:sldMkLst>
          <pc:docMk/>
          <pc:sldMk cId="948606547" sldId="287"/>
        </pc:sldMkLst>
        <pc:spChg chg="mod">
          <ac:chgData name="Quakers Hill Parish" userId="654315b0-35d7-4124-99ab-33b305b33ffd" providerId="ADAL" clId="{60D4A918-1FF8-4DCA-A0F3-1B99C06B87D7}" dt="2024-04-19T02:30:53.457" v="1820" actId="14100"/>
          <ac:spMkLst>
            <pc:docMk/>
            <pc:sldMk cId="948606547" sldId="28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43:07.218" v="1203" actId="20577"/>
          <ac:spMkLst>
            <pc:docMk/>
            <pc:sldMk cId="948606547" sldId="287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60D4A918-1FF8-4DCA-A0F3-1B99C06B87D7}" dt="2024-03-28T02:43:41.726" v="1205" actId="47"/>
        <pc:sldMkLst>
          <pc:docMk/>
          <pc:sldMk cId="3878650883" sldId="289"/>
        </pc:sldMkLst>
      </pc:sldChg>
      <pc:sldChg chg="modSp mod setBg">
        <pc:chgData name="Quakers Hill Parish" userId="654315b0-35d7-4124-99ab-33b305b33ffd" providerId="ADAL" clId="{60D4A918-1FF8-4DCA-A0F3-1B99C06B87D7}" dt="2024-03-28T02:45:56.950" v="1430" actId="403"/>
        <pc:sldMkLst>
          <pc:docMk/>
          <pc:sldMk cId="667561288" sldId="291"/>
        </pc:sldMkLst>
        <pc:spChg chg="mod">
          <ac:chgData name="Quakers Hill Parish" userId="654315b0-35d7-4124-99ab-33b305b33ffd" providerId="ADAL" clId="{60D4A918-1FF8-4DCA-A0F3-1B99C06B87D7}" dt="2024-03-28T02:44:58.621" v="1316" actId="207"/>
          <ac:spMkLst>
            <pc:docMk/>
            <pc:sldMk cId="667561288" sldId="29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45:56.950" v="1430" actId="403"/>
          <ac:spMkLst>
            <pc:docMk/>
            <pc:sldMk cId="667561288" sldId="29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44:39.610" v="1310" actId="14100"/>
          <ac:spMkLst>
            <pc:docMk/>
            <pc:sldMk cId="667561288" sldId="291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60D4A918-1FF8-4DCA-A0F3-1B99C06B87D7}" dt="2024-03-28T02:45:49.640" v="1429" actId="14100"/>
        <pc:sldMkLst>
          <pc:docMk/>
          <pc:sldMk cId="3939271558" sldId="292"/>
        </pc:sldMkLst>
        <pc:spChg chg="mod">
          <ac:chgData name="Quakers Hill Parish" userId="654315b0-35d7-4124-99ab-33b305b33ffd" providerId="ADAL" clId="{60D4A918-1FF8-4DCA-A0F3-1B99C06B87D7}" dt="2024-03-28T02:45:39.190" v="1422" actId="207"/>
          <ac:spMkLst>
            <pc:docMk/>
            <pc:sldMk cId="3939271558" sldId="29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45:49.640" v="1429" actId="14100"/>
          <ac:spMkLst>
            <pc:docMk/>
            <pc:sldMk cId="3939271558" sldId="29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45:15.519" v="1319" actId="207"/>
          <ac:spMkLst>
            <pc:docMk/>
            <pc:sldMk cId="3939271558" sldId="292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60D4A918-1FF8-4DCA-A0F3-1B99C06B87D7}" dt="2024-03-28T02:47:15.764" v="1541" actId="403"/>
        <pc:sldMkLst>
          <pc:docMk/>
          <pc:sldMk cId="3582638356" sldId="293"/>
        </pc:sldMkLst>
        <pc:spChg chg="mod">
          <ac:chgData name="Quakers Hill Parish" userId="654315b0-35d7-4124-99ab-33b305b33ffd" providerId="ADAL" clId="{60D4A918-1FF8-4DCA-A0F3-1B99C06B87D7}" dt="2024-03-28T02:47:09.665" v="1536" actId="207"/>
          <ac:spMkLst>
            <pc:docMk/>
            <pc:sldMk cId="3582638356" sldId="29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47:15.764" v="1541" actId="403"/>
          <ac:spMkLst>
            <pc:docMk/>
            <pc:sldMk cId="3582638356" sldId="29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46:15.091" v="1433" actId="207"/>
          <ac:spMkLst>
            <pc:docMk/>
            <pc:sldMk cId="3582638356" sldId="293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60D4A918-1FF8-4DCA-A0F3-1B99C06B87D7}" dt="2024-03-28T02:48:15.202" v="1543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60D4A918-1FF8-4DCA-A0F3-1B99C06B87D7}" dt="2024-03-28T02:49:44.860" v="1548" actId="47"/>
        <pc:sldMkLst>
          <pc:docMk/>
          <pc:sldMk cId="272939499" sldId="295"/>
        </pc:sldMkLst>
      </pc:sldChg>
      <pc:sldChg chg="modSp del mod">
        <pc:chgData name="Quakers Hill Parish" userId="654315b0-35d7-4124-99ab-33b305b33ffd" providerId="ADAL" clId="{60D4A918-1FF8-4DCA-A0F3-1B99C06B87D7}" dt="2024-03-28T02:50:09.109" v="1552" actId="14100"/>
        <pc:sldMkLst>
          <pc:docMk/>
          <pc:sldMk cId="430516852" sldId="296"/>
        </pc:sldMkLst>
        <pc:spChg chg="mod">
          <ac:chgData name="Quakers Hill Parish" userId="654315b0-35d7-4124-99ab-33b305b33ffd" providerId="ADAL" clId="{60D4A918-1FF8-4DCA-A0F3-1B99C06B87D7}" dt="2024-03-28T02:50:09.109" v="1552" actId="14100"/>
          <ac:spMkLst>
            <pc:docMk/>
            <pc:sldMk cId="430516852" sldId="29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50:05.004" v="1551" actId="20577"/>
          <ac:spMkLst>
            <pc:docMk/>
            <pc:sldMk cId="430516852" sldId="296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60D4A918-1FF8-4DCA-A0F3-1B99C06B87D7}" dt="2024-03-28T02:49:50.858" v="1550" actId="47"/>
        <pc:sldMkLst>
          <pc:docMk/>
          <pc:sldMk cId="4163878842" sldId="297"/>
        </pc:sldMkLst>
      </pc:sldChg>
      <pc:sldChg chg="addSp modSp del">
        <pc:chgData name="Quakers Hill Parish" userId="654315b0-35d7-4124-99ab-33b305b33ffd" providerId="ADAL" clId="{60D4A918-1FF8-4DCA-A0F3-1B99C06B87D7}" dt="2024-03-28T02:48:15.953" v="1544" actId="47"/>
        <pc:sldMkLst>
          <pc:docMk/>
          <pc:sldMk cId="2940456509" sldId="298"/>
        </pc:sldMkLst>
        <pc:spChg chg="add mod">
          <ac:chgData name="Quakers Hill Parish" userId="654315b0-35d7-4124-99ab-33b305b33ffd" providerId="ADAL" clId="{60D4A918-1FF8-4DCA-A0F3-1B99C06B87D7}" dt="2023-11-09T02:32:04.939" v="72"/>
          <ac:spMkLst>
            <pc:docMk/>
            <pc:sldMk cId="2940456509" sldId="298"/>
            <ac:spMk id="3" creationId="{7A440D08-4C54-2847-3A13-09534472B5F8}"/>
          </ac:spMkLst>
        </pc:spChg>
      </pc:sldChg>
      <pc:sldChg chg="del">
        <pc:chgData name="Quakers Hill Parish" userId="654315b0-35d7-4124-99ab-33b305b33ffd" providerId="ADAL" clId="{60D4A918-1FF8-4DCA-A0F3-1B99C06B87D7}" dt="2024-03-28T02:55:09.923" v="1563" actId="47"/>
        <pc:sldMkLst>
          <pc:docMk/>
          <pc:sldMk cId="1092170236" sldId="310"/>
        </pc:sldMkLst>
      </pc:sldChg>
      <pc:sldChg chg="addSp delSp modSp mod setBg">
        <pc:chgData name="Quakers Hill Parish" userId="654315b0-35d7-4124-99ab-33b305b33ffd" providerId="ADAL" clId="{60D4A918-1FF8-4DCA-A0F3-1B99C06B87D7}" dt="2024-03-28T02:58:00.897" v="1687" actId="20577"/>
        <pc:sldMkLst>
          <pc:docMk/>
          <pc:sldMk cId="2348843878" sldId="315"/>
        </pc:sldMkLst>
        <pc:spChg chg="add mod">
          <ac:chgData name="Quakers Hill Parish" userId="654315b0-35d7-4124-99ab-33b305b33ffd" providerId="ADAL" clId="{60D4A918-1FF8-4DCA-A0F3-1B99C06B87D7}" dt="2024-03-28T02:56:26.301" v="1585" actId="207"/>
          <ac:spMkLst>
            <pc:docMk/>
            <pc:sldMk cId="2348843878" sldId="315"/>
            <ac:spMk id="2" creationId="{0647E13C-EC64-08A6-BDE3-D7227F14FC2B}"/>
          </ac:spMkLst>
        </pc:spChg>
        <pc:spChg chg="del">
          <ac:chgData name="Quakers Hill Parish" userId="654315b0-35d7-4124-99ab-33b305b33ffd" providerId="ADAL" clId="{60D4A918-1FF8-4DCA-A0F3-1B99C06B87D7}" dt="2023-11-09T02:39:30.276" v="103" actId="478"/>
          <ac:spMkLst>
            <pc:docMk/>
            <pc:sldMk cId="2348843878" sldId="315"/>
            <ac:spMk id="4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3-28T02:58:00.897" v="1687" actId="20577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60D4A918-1FF8-4DCA-A0F3-1B99C06B87D7}" dt="2024-03-28T02:26:21.514" v="234" actId="47"/>
        <pc:sldMkLst>
          <pc:docMk/>
          <pc:sldMk cId="3545996753" sldId="318"/>
        </pc:sldMkLst>
      </pc:sldChg>
      <pc:sldChg chg="del">
        <pc:chgData name="Quakers Hill Parish" userId="654315b0-35d7-4124-99ab-33b305b33ffd" providerId="ADAL" clId="{60D4A918-1FF8-4DCA-A0F3-1B99C06B87D7}" dt="2024-03-28T02:28:01.274" v="341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60D4A918-1FF8-4DCA-A0F3-1B99C06B87D7}" dt="2024-03-28T02:28:03.058" v="342" actId="47"/>
        <pc:sldMkLst>
          <pc:docMk/>
          <pc:sldMk cId="3802545817" sldId="322"/>
        </pc:sldMkLst>
      </pc:sldChg>
      <pc:sldChg chg="addSp delSp modSp mod setBg">
        <pc:chgData name="Quakers Hill Parish" userId="654315b0-35d7-4124-99ab-33b305b33ffd" providerId="ADAL" clId="{60D4A918-1FF8-4DCA-A0F3-1B99C06B87D7}" dt="2024-04-10T02:20:16.128" v="1815"/>
        <pc:sldMkLst>
          <pc:docMk/>
          <pc:sldMk cId="0" sldId="323"/>
        </pc:sldMkLst>
        <pc:spChg chg="mod">
          <ac:chgData name="Quakers Hill Parish" userId="654315b0-35d7-4124-99ab-33b305b33ffd" providerId="ADAL" clId="{60D4A918-1FF8-4DCA-A0F3-1B99C06B87D7}" dt="2024-04-10T02:19:56.072" v="1712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4-04-10T02:20:00.359" v="1714" actId="1076"/>
          <ac:spMkLst>
            <pc:docMk/>
            <pc:sldMk cId="0" sldId="323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9:54.028" v="224" actId="478"/>
          <ac:spMkLst>
            <pc:docMk/>
            <pc:sldMk cId="0" sldId="323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4-04-10T02:19:59.171" v="1713" actId="207"/>
          <ac:spMkLst>
            <pc:docMk/>
            <pc:sldMk cId="0" sldId="323"/>
            <ac:spMk id="5" creationId="{B2A55819-292B-C8A2-0AAB-6E77AE98C3C3}"/>
          </ac:spMkLst>
        </pc:spChg>
      </pc:sldChg>
      <pc:sldChg chg="del">
        <pc:chgData name="Quakers Hill Parish" userId="654315b0-35d7-4124-99ab-33b305b33ffd" providerId="ADAL" clId="{60D4A918-1FF8-4DCA-A0F3-1B99C06B87D7}" dt="2024-03-28T02:54:25.973" v="1557" actId="47"/>
        <pc:sldMkLst>
          <pc:docMk/>
          <pc:sldMk cId="2035447454" sldId="328"/>
        </pc:sldMkLst>
      </pc:sldChg>
      <pc:sldChg chg="del">
        <pc:chgData name="Quakers Hill Parish" userId="654315b0-35d7-4124-99ab-33b305b33ffd" providerId="ADAL" clId="{60D4A918-1FF8-4DCA-A0F3-1B99C06B87D7}" dt="2023-11-09T02:37:18.890" v="88" actId="47"/>
        <pc:sldMkLst>
          <pc:docMk/>
          <pc:sldMk cId="3245166713" sldId="332"/>
        </pc:sldMkLst>
      </pc:sldChg>
      <pc:sldChg chg="modSp add del mod setBg">
        <pc:chgData name="Quakers Hill Parish" userId="654315b0-35d7-4124-99ab-33b305b33ffd" providerId="ADAL" clId="{60D4A918-1FF8-4DCA-A0F3-1B99C06B87D7}" dt="2024-03-28T03:32:11.143" v="1710" actId="20577"/>
        <pc:sldMkLst>
          <pc:docMk/>
          <pc:sldMk cId="3379871157" sldId="343"/>
        </pc:sldMkLst>
        <pc:spChg chg="mod">
          <ac:chgData name="Quakers Hill Parish" userId="654315b0-35d7-4124-99ab-33b305b33ffd" providerId="ADAL" clId="{60D4A918-1FF8-4DCA-A0F3-1B99C06B87D7}" dt="2024-03-28T03:32:11.143" v="1710" actId="20577"/>
          <ac:spMkLst>
            <pc:docMk/>
            <pc:sldMk cId="3379871157" sldId="343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60D4A918-1FF8-4DCA-A0F3-1B99C06B87D7}" dt="2024-03-28T02:29:02.513" v="343" actId="47"/>
        <pc:sldMkLst>
          <pc:docMk/>
          <pc:sldMk cId="4282412346" sldId="345"/>
        </pc:sldMkLst>
      </pc:sldChg>
      <pc:sldChg chg="del">
        <pc:chgData name="Quakers Hill Parish" userId="654315b0-35d7-4124-99ab-33b305b33ffd" providerId="ADAL" clId="{60D4A918-1FF8-4DCA-A0F3-1B99C06B87D7}" dt="2024-03-28T02:38:54.716" v="873" actId="47"/>
        <pc:sldMkLst>
          <pc:docMk/>
          <pc:sldMk cId="4282412346" sldId="346"/>
        </pc:sldMkLst>
      </pc:sldChg>
      <pc:sldChg chg="del ord">
        <pc:chgData name="Quakers Hill Parish" userId="654315b0-35d7-4124-99ab-33b305b33ffd" providerId="ADAL" clId="{60D4A918-1FF8-4DCA-A0F3-1B99C06B87D7}" dt="2024-03-28T02:42:05.786" v="1195" actId="47"/>
        <pc:sldMkLst>
          <pc:docMk/>
          <pc:sldMk cId="4282412346" sldId="347"/>
        </pc:sldMkLst>
      </pc:sldChg>
      <pc:sldChg chg="del">
        <pc:chgData name="Quakers Hill Parish" userId="654315b0-35d7-4124-99ab-33b305b33ffd" providerId="ADAL" clId="{60D4A918-1FF8-4DCA-A0F3-1B99C06B87D7}" dt="2024-03-28T02:42:35.371" v="1200" actId="47"/>
        <pc:sldMkLst>
          <pc:docMk/>
          <pc:sldMk cId="4282412346" sldId="348"/>
        </pc:sldMkLst>
      </pc:sldChg>
      <pc:sldChg chg="del">
        <pc:chgData name="Quakers Hill Parish" userId="654315b0-35d7-4124-99ab-33b305b33ffd" providerId="ADAL" clId="{60D4A918-1FF8-4DCA-A0F3-1B99C06B87D7}" dt="2024-03-28T02:43:34.218" v="1204" actId="47"/>
        <pc:sldMkLst>
          <pc:docMk/>
          <pc:sldMk cId="4282412346" sldId="349"/>
        </pc:sldMkLst>
      </pc:sldChg>
      <pc:sldChg chg="del">
        <pc:chgData name="Quakers Hill Parish" userId="654315b0-35d7-4124-99ab-33b305b33ffd" providerId="ADAL" clId="{60D4A918-1FF8-4DCA-A0F3-1B99C06B87D7}" dt="2024-03-28T02:48:07.579" v="1542" actId="47"/>
        <pc:sldMkLst>
          <pc:docMk/>
          <pc:sldMk cId="4282412346" sldId="351"/>
        </pc:sldMkLst>
      </pc:sldChg>
      <pc:sldChg chg="del">
        <pc:chgData name="Quakers Hill Parish" userId="654315b0-35d7-4124-99ab-33b305b33ffd" providerId="ADAL" clId="{60D4A918-1FF8-4DCA-A0F3-1B99C06B87D7}" dt="2024-03-28T02:49:33.539" v="1547" actId="47"/>
        <pc:sldMkLst>
          <pc:docMk/>
          <pc:sldMk cId="4282412346" sldId="352"/>
        </pc:sldMkLst>
      </pc:sldChg>
      <pc:sldChg chg="del">
        <pc:chgData name="Quakers Hill Parish" userId="654315b0-35d7-4124-99ab-33b305b33ffd" providerId="ADAL" clId="{60D4A918-1FF8-4DCA-A0F3-1B99C06B87D7}" dt="2024-03-28T02:54:09.203" v="1553" actId="47"/>
        <pc:sldMkLst>
          <pc:docMk/>
          <pc:sldMk cId="4282412346" sldId="353"/>
        </pc:sldMkLst>
      </pc:sldChg>
      <pc:sldChg chg="del">
        <pc:chgData name="Quakers Hill Parish" userId="654315b0-35d7-4124-99ab-33b305b33ffd" providerId="ADAL" clId="{60D4A918-1FF8-4DCA-A0F3-1B99C06B87D7}" dt="2024-03-28T02:55:02.729" v="1562" actId="47"/>
        <pc:sldMkLst>
          <pc:docMk/>
          <pc:sldMk cId="4282412346" sldId="355"/>
        </pc:sldMkLst>
      </pc:sldChg>
      <pc:sldChg chg="modSp add del mod setBg">
        <pc:chgData name="Quakers Hill Parish" userId="654315b0-35d7-4124-99ab-33b305b33ffd" providerId="ADAL" clId="{60D4A918-1FF8-4DCA-A0F3-1B99C06B87D7}" dt="2024-03-28T03:32:08.427" v="1707" actId="47"/>
        <pc:sldMkLst>
          <pc:docMk/>
          <pc:sldMk cId="2043515016" sldId="356"/>
        </pc:sldMkLst>
        <pc:spChg chg="mod">
          <ac:chgData name="Quakers Hill Parish" userId="654315b0-35d7-4124-99ab-33b305b33ffd" providerId="ADAL" clId="{60D4A918-1FF8-4DCA-A0F3-1B99C06B87D7}" dt="2024-03-28T02:41:31.828" v="1190" actId="404"/>
          <ac:spMkLst>
            <pc:docMk/>
            <pc:sldMk cId="2043515016" sldId="356"/>
            <ac:spMk id="2" creationId="{00000000-0000-0000-0000-000000000000}"/>
          </ac:spMkLst>
        </pc:spChg>
      </pc:sldChg>
      <pc:sldChg chg="modSp add del mod setBg">
        <pc:chgData name="Quakers Hill Parish" userId="654315b0-35d7-4124-99ab-33b305b33ffd" providerId="ADAL" clId="{60D4A918-1FF8-4DCA-A0F3-1B99C06B87D7}" dt="2024-03-28T03:32:07.926" v="1706" actId="47"/>
        <pc:sldMkLst>
          <pc:docMk/>
          <pc:sldMk cId="2043515016" sldId="357"/>
        </pc:sldMkLst>
        <pc:spChg chg="mod">
          <ac:chgData name="Quakers Hill Parish" userId="654315b0-35d7-4124-99ab-33b305b33ffd" providerId="ADAL" clId="{60D4A918-1FF8-4DCA-A0F3-1B99C06B87D7}" dt="2024-03-28T02:41:48.863" v="1194" actId="403"/>
          <ac:spMkLst>
            <pc:docMk/>
            <pc:sldMk cId="2043515016" sldId="357"/>
            <ac:spMk id="2" creationId="{00000000-0000-0000-0000-000000000000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25:46.950" v="230" actId="47"/>
        <pc:sldMkLst>
          <pc:docMk/>
          <pc:sldMk cId="2573857265" sldId="358"/>
        </pc:sldMkLst>
        <pc:spChg chg="mod">
          <ac:chgData name="Quakers Hill Parish" userId="654315b0-35d7-4124-99ab-33b305b33ffd" providerId="ADAL" clId="{60D4A918-1FF8-4DCA-A0F3-1B99C06B87D7}" dt="2023-11-09T02:49:27.168" v="216" actId="14100"/>
          <ac:spMkLst>
            <pc:docMk/>
            <pc:sldMk cId="2573857265" sldId="35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9:29.787" v="217" actId="14100"/>
          <ac:spMkLst>
            <pc:docMk/>
            <pc:sldMk cId="2573857265" sldId="358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9:33.044" v="218" actId="478"/>
          <ac:spMkLst>
            <pc:docMk/>
            <pc:sldMk cId="2573857265" sldId="358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9:34.861" v="219"/>
          <ac:spMkLst>
            <pc:docMk/>
            <pc:sldMk cId="2573857265" sldId="358"/>
            <ac:spMk id="5" creationId="{DC32B02B-E8BB-B6C6-A0C0-2C9A71DE5ABD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25:47.201" v="231" actId="47"/>
        <pc:sldMkLst>
          <pc:docMk/>
          <pc:sldMk cId="1544558513" sldId="359"/>
        </pc:sldMkLst>
        <pc:spChg chg="mod">
          <ac:chgData name="Quakers Hill Parish" userId="654315b0-35d7-4124-99ab-33b305b33ffd" providerId="ADAL" clId="{60D4A918-1FF8-4DCA-A0F3-1B99C06B87D7}" dt="2023-11-09T02:49:04.710" v="212" actId="14100"/>
          <ac:spMkLst>
            <pc:docMk/>
            <pc:sldMk cId="1544558513" sldId="35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9:08.371" v="213" actId="14100"/>
          <ac:spMkLst>
            <pc:docMk/>
            <pc:sldMk cId="1544558513" sldId="359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9:10.871" v="214" actId="478"/>
          <ac:spMkLst>
            <pc:docMk/>
            <pc:sldMk cId="1544558513" sldId="359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9:12.808" v="215"/>
          <ac:spMkLst>
            <pc:docMk/>
            <pc:sldMk cId="1544558513" sldId="359"/>
            <ac:spMk id="5" creationId="{9E4B8A86-105E-A42B-4E40-5841C6D32493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25:47.499" v="232" actId="47"/>
        <pc:sldMkLst>
          <pc:docMk/>
          <pc:sldMk cId="2452312549" sldId="360"/>
        </pc:sldMkLst>
        <pc:spChg chg="mod">
          <ac:chgData name="Quakers Hill Parish" userId="654315b0-35d7-4124-99ab-33b305b33ffd" providerId="ADAL" clId="{60D4A918-1FF8-4DCA-A0F3-1B99C06B87D7}" dt="2023-11-09T02:48:50.327" v="208" actId="14100"/>
          <ac:spMkLst>
            <pc:docMk/>
            <pc:sldMk cId="2452312549" sldId="36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8:52.525" v="209" actId="14100"/>
          <ac:spMkLst>
            <pc:docMk/>
            <pc:sldMk cId="2452312549" sldId="360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8:55.606" v="210" actId="478"/>
          <ac:spMkLst>
            <pc:docMk/>
            <pc:sldMk cId="2452312549" sldId="360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8:57.446" v="211"/>
          <ac:spMkLst>
            <pc:docMk/>
            <pc:sldMk cId="2452312549" sldId="360"/>
            <ac:spMk id="5" creationId="{4A7A245A-1AE1-7014-48A3-5D934A96FB45}"/>
          </ac:spMkLst>
        </pc:spChg>
      </pc:sldChg>
      <pc:sldChg chg="addSp delSp modSp del mod ord">
        <pc:chgData name="Quakers Hill Parish" userId="654315b0-35d7-4124-99ab-33b305b33ffd" providerId="ADAL" clId="{60D4A918-1FF8-4DCA-A0F3-1B99C06B87D7}" dt="2024-03-28T02:42:19.253" v="1196" actId="47"/>
        <pc:sldMkLst>
          <pc:docMk/>
          <pc:sldMk cId="840356359" sldId="361"/>
        </pc:sldMkLst>
        <pc:spChg chg="mod">
          <ac:chgData name="Quakers Hill Parish" userId="654315b0-35d7-4124-99ab-33b305b33ffd" providerId="ADAL" clId="{60D4A918-1FF8-4DCA-A0F3-1B99C06B87D7}" dt="2023-11-09T02:48:20.995" v="206" actId="14100"/>
          <ac:spMkLst>
            <pc:docMk/>
            <pc:sldMk cId="840356359" sldId="36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8:23.339" v="207" actId="14100"/>
          <ac:spMkLst>
            <pc:docMk/>
            <pc:sldMk cId="840356359" sldId="361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8:09.857" v="204" actId="478"/>
          <ac:spMkLst>
            <pc:docMk/>
            <pc:sldMk cId="840356359" sldId="361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8:13.385" v="205"/>
          <ac:spMkLst>
            <pc:docMk/>
            <pc:sldMk cId="840356359" sldId="361"/>
            <ac:spMk id="5" creationId="{0762068B-8113-E9FE-7EDA-83B99CF93A8C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42:19.473" v="1197" actId="47"/>
        <pc:sldMkLst>
          <pc:docMk/>
          <pc:sldMk cId="3909015282" sldId="362"/>
        </pc:sldMkLst>
        <pc:spChg chg="mod">
          <ac:chgData name="Quakers Hill Parish" userId="654315b0-35d7-4124-99ab-33b305b33ffd" providerId="ADAL" clId="{60D4A918-1FF8-4DCA-A0F3-1B99C06B87D7}" dt="2023-11-09T02:47:41.218" v="196" actId="14100"/>
          <ac:spMkLst>
            <pc:docMk/>
            <pc:sldMk cId="3909015282" sldId="36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7:43.525" v="197" actId="14100"/>
          <ac:spMkLst>
            <pc:docMk/>
            <pc:sldMk cId="3909015282" sldId="362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7:49.183" v="198" actId="478"/>
          <ac:spMkLst>
            <pc:docMk/>
            <pc:sldMk cId="3909015282" sldId="362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8:03.117" v="203"/>
          <ac:spMkLst>
            <pc:docMk/>
            <pc:sldMk cId="3909015282" sldId="362"/>
            <ac:spMk id="5" creationId="{C2557B68-1C97-B73C-3ECD-E83E8ADD0EF2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42:19.708" v="1198" actId="47"/>
        <pc:sldMkLst>
          <pc:docMk/>
          <pc:sldMk cId="3361940576" sldId="363"/>
        </pc:sldMkLst>
        <pc:spChg chg="mod">
          <ac:chgData name="Quakers Hill Parish" userId="654315b0-35d7-4124-99ab-33b305b33ffd" providerId="ADAL" clId="{60D4A918-1FF8-4DCA-A0F3-1B99C06B87D7}" dt="2023-11-09T02:46:08.850" v="193" actId="14100"/>
          <ac:spMkLst>
            <pc:docMk/>
            <pc:sldMk cId="3361940576" sldId="36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6:11.697" v="194" actId="14100"/>
          <ac:spMkLst>
            <pc:docMk/>
            <pc:sldMk cId="3361940576" sldId="363"/>
            <ac:spMk id="3" creationId="{00000000-0000-0000-0000-000000000000}"/>
          </ac:spMkLst>
        </pc:spChg>
        <pc:spChg chg="del mod">
          <ac:chgData name="Quakers Hill Parish" userId="654315b0-35d7-4124-99ab-33b305b33ffd" providerId="ADAL" clId="{60D4A918-1FF8-4DCA-A0F3-1B99C06B87D7}" dt="2023-11-09T02:47:53.341" v="199" actId="478"/>
          <ac:spMkLst>
            <pc:docMk/>
            <pc:sldMk cId="3361940576" sldId="363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8:00.389" v="202"/>
          <ac:spMkLst>
            <pc:docMk/>
            <pc:sldMk cId="3361940576" sldId="363"/>
            <ac:spMk id="5" creationId="{0C611159-4878-A49E-1066-F650AEA9B98B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42:19.928" v="1199" actId="47"/>
        <pc:sldMkLst>
          <pc:docMk/>
          <pc:sldMk cId="4025079679" sldId="364"/>
        </pc:sldMkLst>
        <pc:spChg chg="mod">
          <ac:chgData name="Quakers Hill Parish" userId="654315b0-35d7-4124-99ab-33b305b33ffd" providerId="ADAL" clId="{60D4A918-1FF8-4DCA-A0F3-1B99C06B87D7}" dt="2023-11-09T02:45:59.036" v="190" actId="14100"/>
          <ac:spMkLst>
            <pc:docMk/>
            <pc:sldMk cId="4025079679" sldId="36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6:01.381" v="191" actId="14100"/>
          <ac:spMkLst>
            <pc:docMk/>
            <pc:sldMk cId="4025079679" sldId="364"/>
            <ac:spMk id="3" creationId="{00000000-0000-0000-0000-000000000000}"/>
          </ac:spMkLst>
        </pc:spChg>
        <pc:spChg chg="del mod">
          <ac:chgData name="Quakers Hill Parish" userId="654315b0-35d7-4124-99ab-33b305b33ffd" providerId="ADAL" clId="{60D4A918-1FF8-4DCA-A0F3-1B99C06B87D7}" dt="2023-11-09T02:47:55.936" v="200" actId="478"/>
          <ac:spMkLst>
            <pc:docMk/>
            <pc:sldMk cId="4025079679" sldId="364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7:57.414" v="201"/>
          <ac:spMkLst>
            <pc:docMk/>
            <pc:sldMk cId="4025079679" sldId="364"/>
            <ac:spMk id="5" creationId="{D0CBDC78-7462-A81D-19DD-BD07D22280DB}"/>
          </ac:spMkLst>
        </pc:spChg>
      </pc:sldChg>
      <pc:sldChg chg="modSp del mod">
        <pc:chgData name="Quakers Hill Parish" userId="654315b0-35d7-4124-99ab-33b305b33ffd" providerId="ADAL" clId="{60D4A918-1FF8-4DCA-A0F3-1B99C06B87D7}" dt="2024-03-28T02:54:40.101" v="1558" actId="47"/>
        <pc:sldMkLst>
          <pc:docMk/>
          <pc:sldMk cId="2078882041" sldId="365"/>
        </pc:sldMkLst>
        <pc:spChg chg="mod">
          <ac:chgData name="Quakers Hill Parish" userId="654315b0-35d7-4124-99ab-33b305b33ffd" providerId="ADAL" clId="{60D4A918-1FF8-4DCA-A0F3-1B99C06B87D7}" dt="2023-11-09T02:45:41.344" v="187" actId="14100"/>
          <ac:spMkLst>
            <pc:docMk/>
            <pc:sldMk cId="2078882041" sldId="36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5:44.028" v="188" actId="14100"/>
          <ac:spMkLst>
            <pc:docMk/>
            <pc:sldMk cId="2078882041" sldId="36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5:47.400" v="189" actId="14100"/>
          <ac:spMkLst>
            <pc:docMk/>
            <pc:sldMk cId="2078882041" sldId="36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60D4A918-1FF8-4DCA-A0F3-1B99C06B87D7}" dt="2024-03-28T02:54:40.508" v="1559" actId="47"/>
        <pc:sldMkLst>
          <pc:docMk/>
          <pc:sldMk cId="4006487998" sldId="366"/>
        </pc:sldMkLst>
        <pc:spChg chg="mod">
          <ac:chgData name="Quakers Hill Parish" userId="654315b0-35d7-4124-99ab-33b305b33ffd" providerId="ADAL" clId="{60D4A918-1FF8-4DCA-A0F3-1B99C06B87D7}" dt="2023-11-09T02:45:30.191" v="184" actId="14100"/>
          <ac:spMkLst>
            <pc:docMk/>
            <pc:sldMk cId="4006487998" sldId="36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5:32.952" v="185" actId="14100"/>
          <ac:spMkLst>
            <pc:docMk/>
            <pc:sldMk cId="4006487998" sldId="36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5:36.262" v="186" actId="14100"/>
          <ac:spMkLst>
            <pc:docMk/>
            <pc:sldMk cId="4006487998" sldId="36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60D4A918-1FF8-4DCA-A0F3-1B99C06B87D7}" dt="2024-03-28T02:54:40.807" v="1560" actId="47"/>
        <pc:sldMkLst>
          <pc:docMk/>
          <pc:sldMk cId="50062155" sldId="367"/>
        </pc:sldMkLst>
        <pc:spChg chg="mod">
          <ac:chgData name="Quakers Hill Parish" userId="654315b0-35d7-4124-99ab-33b305b33ffd" providerId="ADAL" clId="{60D4A918-1FF8-4DCA-A0F3-1B99C06B87D7}" dt="2023-11-09T02:45:16.315" v="181" actId="14100"/>
          <ac:spMkLst>
            <pc:docMk/>
            <pc:sldMk cId="50062155" sldId="36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5:19.453" v="182" actId="14100"/>
          <ac:spMkLst>
            <pc:docMk/>
            <pc:sldMk cId="50062155" sldId="36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5:22.723" v="183" actId="14100"/>
          <ac:spMkLst>
            <pc:docMk/>
            <pc:sldMk cId="50062155" sldId="367"/>
            <ac:spMk id="4" creationId="{00000000-0000-0000-0000-000000000000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54:41.692" v="1561" actId="47"/>
        <pc:sldMkLst>
          <pc:docMk/>
          <pc:sldMk cId="87194486" sldId="368"/>
        </pc:sldMkLst>
        <pc:spChg chg="mod">
          <ac:chgData name="Quakers Hill Parish" userId="654315b0-35d7-4124-99ab-33b305b33ffd" providerId="ADAL" clId="{60D4A918-1FF8-4DCA-A0F3-1B99C06B87D7}" dt="2023-11-09T02:41:20.724" v="177" actId="14100"/>
          <ac:spMkLst>
            <pc:docMk/>
            <pc:sldMk cId="87194486" sldId="36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1:23.867" v="178" actId="14100"/>
          <ac:spMkLst>
            <pc:docMk/>
            <pc:sldMk cId="87194486" sldId="368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1:27.030" v="179" actId="478"/>
          <ac:spMkLst>
            <pc:docMk/>
            <pc:sldMk cId="87194486" sldId="368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1:29.184" v="180"/>
          <ac:spMkLst>
            <pc:docMk/>
            <pc:sldMk cId="87194486" sldId="368"/>
            <ac:spMk id="5" creationId="{7088A5E3-1B36-57E9-A275-F9EC6B3F5B19}"/>
          </ac:spMkLst>
        </pc:spChg>
      </pc:sldChg>
      <pc:sldChg chg="del">
        <pc:chgData name="Quakers Hill Parish" userId="654315b0-35d7-4124-99ab-33b305b33ffd" providerId="ADAL" clId="{60D4A918-1FF8-4DCA-A0F3-1B99C06B87D7}" dt="2023-11-09T02:38:58.199" v="97" actId="47"/>
        <pc:sldMkLst>
          <pc:docMk/>
          <pc:sldMk cId="2052793973" sldId="369"/>
        </pc:sldMkLst>
      </pc:sldChg>
      <pc:sldChg chg="del">
        <pc:chgData name="Quakers Hill Parish" userId="654315b0-35d7-4124-99ab-33b305b33ffd" providerId="ADAL" clId="{60D4A918-1FF8-4DCA-A0F3-1B99C06B87D7}" dt="2023-11-09T02:38:58.500" v="98" actId="47"/>
        <pc:sldMkLst>
          <pc:docMk/>
          <pc:sldMk cId="407003689" sldId="370"/>
        </pc:sldMkLst>
      </pc:sldChg>
      <pc:sldChg chg="del">
        <pc:chgData name="Quakers Hill Parish" userId="654315b0-35d7-4124-99ab-33b305b33ffd" providerId="ADAL" clId="{60D4A918-1FF8-4DCA-A0F3-1B99C06B87D7}" dt="2023-11-09T02:38:58.896" v="99" actId="47"/>
        <pc:sldMkLst>
          <pc:docMk/>
          <pc:sldMk cId="1080392205" sldId="371"/>
        </pc:sldMkLst>
      </pc:sldChg>
      <pc:sldChg chg="del">
        <pc:chgData name="Quakers Hill Parish" userId="654315b0-35d7-4124-99ab-33b305b33ffd" providerId="ADAL" clId="{60D4A918-1FF8-4DCA-A0F3-1B99C06B87D7}" dt="2023-11-09T02:39:01.426" v="100" actId="47"/>
        <pc:sldMkLst>
          <pc:docMk/>
          <pc:sldMk cId="194329925" sldId="372"/>
        </pc:sldMkLst>
      </pc:sldChg>
      <pc:sldChg chg="addSp delSp modSp del mod">
        <pc:chgData name="Quakers Hill Parish" userId="654315b0-35d7-4124-99ab-33b305b33ffd" providerId="ADAL" clId="{60D4A918-1FF8-4DCA-A0F3-1B99C06B87D7}" dt="2024-03-28T02:55:19.293" v="1564" actId="47"/>
        <pc:sldMkLst>
          <pc:docMk/>
          <pc:sldMk cId="3338792689" sldId="373"/>
        </pc:sldMkLst>
        <pc:spChg chg="mod">
          <ac:chgData name="Quakers Hill Parish" userId="654315b0-35d7-4124-99ab-33b305b33ffd" providerId="ADAL" clId="{60D4A918-1FF8-4DCA-A0F3-1B99C06B87D7}" dt="2023-11-09T02:41:05.481" v="173" actId="14100"/>
          <ac:spMkLst>
            <pc:docMk/>
            <pc:sldMk cId="3338792689" sldId="37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1:08.207" v="174" actId="14100"/>
          <ac:spMkLst>
            <pc:docMk/>
            <pc:sldMk cId="3338792689" sldId="373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1:10.528" v="175" actId="478"/>
          <ac:spMkLst>
            <pc:docMk/>
            <pc:sldMk cId="3338792689" sldId="373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1:12.327" v="176"/>
          <ac:spMkLst>
            <pc:docMk/>
            <pc:sldMk cId="3338792689" sldId="373"/>
            <ac:spMk id="5" creationId="{5A10F956-74B8-EA8D-4355-D25DE43B7BDF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55:19.560" v="1565" actId="47"/>
        <pc:sldMkLst>
          <pc:docMk/>
          <pc:sldMk cId="2462884081" sldId="374"/>
        </pc:sldMkLst>
        <pc:spChg chg="mod">
          <ac:chgData name="Quakers Hill Parish" userId="654315b0-35d7-4124-99ab-33b305b33ffd" providerId="ADAL" clId="{60D4A918-1FF8-4DCA-A0F3-1B99C06B87D7}" dt="2023-11-09T02:40:50.419" v="169" actId="14100"/>
          <ac:spMkLst>
            <pc:docMk/>
            <pc:sldMk cId="2462884081" sldId="37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0:53.054" v="170" actId="14100"/>
          <ac:spMkLst>
            <pc:docMk/>
            <pc:sldMk cId="2462884081" sldId="374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0:56.325" v="171" actId="478"/>
          <ac:spMkLst>
            <pc:docMk/>
            <pc:sldMk cId="2462884081" sldId="374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0:58.260" v="172"/>
          <ac:spMkLst>
            <pc:docMk/>
            <pc:sldMk cId="2462884081" sldId="374"/>
            <ac:spMk id="5" creationId="{6C73C98D-E7A9-DE53-7829-E1395EDCCA86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55:19.892" v="1566" actId="47"/>
        <pc:sldMkLst>
          <pc:docMk/>
          <pc:sldMk cId="2860947484" sldId="375"/>
        </pc:sldMkLst>
        <pc:spChg chg="mod">
          <ac:chgData name="Quakers Hill Parish" userId="654315b0-35d7-4124-99ab-33b305b33ffd" providerId="ADAL" clId="{60D4A918-1FF8-4DCA-A0F3-1B99C06B87D7}" dt="2023-11-09T02:40:36.040" v="165" actId="14100"/>
          <ac:spMkLst>
            <pc:docMk/>
            <pc:sldMk cId="2860947484" sldId="37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0:38.768" v="166" actId="14100"/>
          <ac:spMkLst>
            <pc:docMk/>
            <pc:sldMk cId="2860947484" sldId="375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40:41.632" v="167" actId="478"/>
          <ac:spMkLst>
            <pc:docMk/>
            <pc:sldMk cId="2860947484" sldId="375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0:43.289" v="168"/>
          <ac:spMkLst>
            <pc:docMk/>
            <pc:sldMk cId="2860947484" sldId="375"/>
            <ac:spMk id="5" creationId="{BB19A818-7756-9A66-7394-C22C49D31FE7}"/>
          </ac:spMkLst>
        </pc:spChg>
      </pc:sldChg>
      <pc:sldChg chg="addSp delSp modSp del mod">
        <pc:chgData name="Quakers Hill Parish" userId="654315b0-35d7-4124-99ab-33b305b33ffd" providerId="ADAL" clId="{60D4A918-1FF8-4DCA-A0F3-1B99C06B87D7}" dt="2024-03-28T02:55:20.422" v="1567" actId="47"/>
        <pc:sldMkLst>
          <pc:docMk/>
          <pc:sldMk cId="1149168287" sldId="376"/>
        </pc:sldMkLst>
        <pc:spChg chg="mod">
          <ac:chgData name="Quakers Hill Parish" userId="654315b0-35d7-4124-99ab-33b305b33ffd" providerId="ADAL" clId="{60D4A918-1FF8-4DCA-A0F3-1B99C06B87D7}" dt="2023-11-09T02:40:06.825" v="157" actId="14100"/>
          <ac:spMkLst>
            <pc:docMk/>
            <pc:sldMk cId="1149168287" sldId="37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60D4A918-1FF8-4DCA-A0F3-1B99C06B87D7}" dt="2023-11-09T02:40:09.616" v="158" actId="14100"/>
          <ac:spMkLst>
            <pc:docMk/>
            <pc:sldMk cId="1149168287" sldId="376"/>
            <ac:spMk id="3" creationId="{00000000-0000-0000-0000-000000000000}"/>
          </ac:spMkLst>
        </pc:spChg>
        <pc:spChg chg="del">
          <ac:chgData name="Quakers Hill Parish" userId="654315b0-35d7-4124-99ab-33b305b33ffd" providerId="ADAL" clId="{60D4A918-1FF8-4DCA-A0F3-1B99C06B87D7}" dt="2023-11-09T02:39:56.513" v="156" actId="478"/>
          <ac:spMkLst>
            <pc:docMk/>
            <pc:sldMk cId="1149168287" sldId="376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60D4A918-1FF8-4DCA-A0F3-1B99C06B87D7}" dt="2023-11-09T02:40:25.519" v="164" actId="122"/>
          <ac:spMkLst>
            <pc:docMk/>
            <pc:sldMk cId="1149168287" sldId="376"/>
            <ac:spMk id="5" creationId="{89A8B9F5-C87E-60CE-A9AE-71A63BB006ED}"/>
          </ac:spMkLst>
        </pc:spChg>
      </pc:sldChg>
      <pc:sldChg chg="del">
        <pc:chgData name="Quakers Hill Parish" userId="654315b0-35d7-4124-99ab-33b305b33ffd" providerId="ADAL" clId="{60D4A918-1FF8-4DCA-A0F3-1B99C06B87D7}" dt="2023-11-09T02:38:29.427" v="94" actId="47"/>
        <pc:sldMkLst>
          <pc:docMk/>
          <pc:sldMk cId="521836370" sldId="377"/>
        </pc:sldMkLst>
      </pc:sldChg>
      <pc:sldChg chg="del">
        <pc:chgData name="Quakers Hill Parish" userId="654315b0-35d7-4124-99ab-33b305b33ffd" providerId="ADAL" clId="{60D4A918-1FF8-4DCA-A0F3-1B99C06B87D7}" dt="2023-11-09T02:38:52.007" v="95" actId="47"/>
        <pc:sldMkLst>
          <pc:docMk/>
          <pc:sldMk cId="1048850024" sldId="378"/>
        </pc:sldMkLst>
      </pc:sldChg>
      <pc:sldChg chg="del">
        <pc:chgData name="Quakers Hill Parish" userId="654315b0-35d7-4124-99ab-33b305b33ffd" providerId="ADAL" clId="{60D4A918-1FF8-4DCA-A0F3-1B99C06B87D7}" dt="2023-11-09T02:31:35.485" v="71" actId="47"/>
        <pc:sldMkLst>
          <pc:docMk/>
          <pc:sldMk cId="3925477362" sldId="379"/>
        </pc:sldMkLst>
      </pc:sldChg>
      <pc:sldChg chg="del">
        <pc:chgData name="Quakers Hill Parish" userId="654315b0-35d7-4124-99ab-33b305b33ffd" providerId="ADAL" clId="{60D4A918-1FF8-4DCA-A0F3-1B99C06B87D7}" dt="2023-11-09T02:38:56.860" v="96" actId="47"/>
        <pc:sldMkLst>
          <pc:docMk/>
          <pc:sldMk cId="3208937377" sldId="380"/>
        </pc:sldMkLst>
      </pc:sldChg>
      <pc:sldChg chg="del">
        <pc:chgData name="Quakers Hill Parish" userId="654315b0-35d7-4124-99ab-33b305b33ffd" providerId="ADAL" clId="{60D4A918-1FF8-4DCA-A0F3-1B99C06B87D7}" dt="2023-11-09T02:39:06.455" v="101" actId="47"/>
        <pc:sldMkLst>
          <pc:docMk/>
          <pc:sldMk cId="2252569745" sldId="381"/>
        </pc:sldMkLst>
      </pc:sldChg>
      <pc:sldChg chg="del">
        <pc:chgData name="Quakers Hill Parish" userId="654315b0-35d7-4124-99ab-33b305b33ffd" providerId="ADAL" clId="{60D4A918-1FF8-4DCA-A0F3-1B99C06B87D7}" dt="2023-11-09T02:39:06.690" v="102" actId="47"/>
        <pc:sldMkLst>
          <pc:docMk/>
          <pc:sldMk cId="1027623272" sldId="382"/>
        </pc:sldMkLst>
      </pc:sldChg>
      <pc:sldChg chg="del">
        <pc:chgData name="Quakers Hill Parish" userId="654315b0-35d7-4124-99ab-33b305b33ffd" providerId="ADAL" clId="{60D4A918-1FF8-4DCA-A0F3-1B99C06B87D7}" dt="2023-11-09T02:26:32.728" v="40" actId="47"/>
        <pc:sldMkLst>
          <pc:docMk/>
          <pc:sldMk cId="3990161682" sldId="383"/>
        </pc:sldMkLst>
      </pc:sldChg>
      <pc:sldChg chg="del">
        <pc:chgData name="Quakers Hill Parish" userId="654315b0-35d7-4124-99ab-33b305b33ffd" providerId="ADAL" clId="{60D4A918-1FF8-4DCA-A0F3-1B99C06B87D7}" dt="2023-11-09T02:26:33.198" v="41" actId="47"/>
        <pc:sldMkLst>
          <pc:docMk/>
          <pc:sldMk cId="3780202910" sldId="384"/>
        </pc:sldMkLst>
      </pc:sldChg>
      <pc:sldChg chg="del">
        <pc:chgData name="Quakers Hill Parish" userId="654315b0-35d7-4124-99ab-33b305b33ffd" providerId="ADAL" clId="{60D4A918-1FF8-4DCA-A0F3-1B99C06B87D7}" dt="2023-11-09T02:26:33.846" v="42" actId="47"/>
        <pc:sldMkLst>
          <pc:docMk/>
          <pc:sldMk cId="1215587193" sldId="385"/>
        </pc:sldMkLst>
      </pc:sldChg>
      <pc:sldChg chg="del">
        <pc:chgData name="Quakers Hill Parish" userId="654315b0-35d7-4124-99ab-33b305b33ffd" providerId="ADAL" clId="{60D4A918-1FF8-4DCA-A0F3-1B99C06B87D7}" dt="2023-11-09T02:26:34.602" v="43" actId="47"/>
        <pc:sldMkLst>
          <pc:docMk/>
          <pc:sldMk cId="2722310402" sldId="386"/>
        </pc:sldMkLst>
      </pc:sldChg>
      <pc:sldChg chg="del">
        <pc:chgData name="Quakers Hill Parish" userId="654315b0-35d7-4124-99ab-33b305b33ffd" providerId="ADAL" clId="{60D4A918-1FF8-4DCA-A0F3-1B99C06B87D7}" dt="2023-11-09T02:26:35.594" v="44" actId="47"/>
        <pc:sldMkLst>
          <pc:docMk/>
          <pc:sldMk cId="2925186558" sldId="387"/>
        </pc:sldMkLst>
      </pc:sldChg>
      <pc:sldChg chg="del">
        <pc:chgData name="Quakers Hill Parish" userId="654315b0-35d7-4124-99ab-33b305b33ffd" providerId="ADAL" clId="{60D4A918-1FF8-4DCA-A0F3-1B99C06B87D7}" dt="2023-11-09T02:26:37.220" v="45" actId="47"/>
        <pc:sldMkLst>
          <pc:docMk/>
          <pc:sldMk cId="1739097951" sldId="388"/>
        </pc:sldMkLst>
      </pc:sldChg>
      <pc:sldChg chg="del">
        <pc:chgData name="Quakers Hill Parish" userId="654315b0-35d7-4124-99ab-33b305b33ffd" providerId="ADAL" clId="{60D4A918-1FF8-4DCA-A0F3-1B99C06B87D7}" dt="2023-11-09T02:26:38.105" v="46" actId="47"/>
        <pc:sldMkLst>
          <pc:docMk/>
          <pc:sldMk cId="1339136489" sldId="389"/>
        </pc:sldMkLst>
      </pc:sldChg>
      <pc:sldChg chg="del">
        <pc:chgData name="Quakers Hill Parish" userId="654315b0-35d7-4124-99ab-33b305b33ffd" providerId="ADAL" clId="{60D4A918-1FF8-4DCA-A0F3-1B99C06B87D7}" dt="2023-11-09T02:26:38.639" v="47" actId="47"/>
        <pc:sldMkLst>
          <pc:docMk/>
          <pc:sldMk cId="2836024725" sldId="390"/>
        </pc:sldMkLst>
      </pc:sldChg>
      <pc:sldChg chg="del">
        <pc:chgData name="Quakers Hill Parish" userId="654315b0-35d7-4124-99ab-33b305b33ffd" providerId="ADAL" clId="{60D4A918-1FF8-4DCA-A0F3-1B99C06B87D7}" dt="2023-11-09T02:26:39.305" v="48" actId="47"/>
        <pc:sldMkLst>
          <pc:docMk/>
          <pc:sldMk cId="489890091" sldId="391"/>
        </pc:sldMkLst>
      </pc:sldChg>
      <pc:sldChg chg="del">
        <pc:chgData name="Quakers Hill Parish" userId="654315b0-35d7-4124-99ab-33b305b33ffd" providerId="ADAL" clId="{60D4A918-1FF8-4DCA-A0F3-1B99C06B87D7}" dt="2023-11-09T02:26:39.969" v="49" actId="47"/>
        <pc:sldMkLst>
          <pc:docMk/>
          <pc:sldMk cId="2513397377" sldId="392"/>
        </pc:sldMkLst>
      </pc:sldChg>
      <pc:sldChg chg="del">
        <pc:chgData name="Quakers Hill Parish" userId="654315b0-35d7-4124-99ab-33b305b33ffd" providerId="ADAL" clId="{60D4A918-1FF8-4DCA-A0F3-1B99C06B87D7}" dt="2023-11-09T02:26:40.916" v="50" actId="47"/>
        <pc:sldMkLst>
          <pc:docMk/>
          <pc:sldMk cId="1932725836" sldId="393"/>
        </pc:sldMkLst>
      </pc:sldChg>
      <pc:sldChg chg="del">
        <pc:chgData name="Quakers Hill Parish" userId="654315b0-35d7-4124-99ab-33b305b33ffd" providerId="ADAL" clId="{60D4A918-1FF8-4DCA-A0F3-1B99C06B87D7}" dt="2023-11-09T02:26:41.605" v="51" actId="47"/>
        <pc:sldMkLst>
          <pc:docMk/>
          <pc:sldMk cId="1969546769" sldId="394"/>
        </pc:sldMkLst>
      </pc:sldChg>
      <pc:sldChg chg="del">
        <pc:chgData name="Quakers Hill Parish" userId="654315b0-35d7-4124-99ab-33b305b33ffd" providerId="ADAL" clId="{60D4A918-1FF8-4DCA-A0F3-1B99C06B87D7}" dt="2023-11-09T02:26:42.179" v="52" actId="47"/>
        <pc:sldMkLst>
          <pc:docMk/>
          <pc:sldMk cId="3690811847" sldId="395"/>
        </pc:sldMkLst>
      </pc:sldChg>
      <pc:sldChg chg="del">
        <pc:chgData name="Quakers Hill Parish" userId="654315b0-35d7-4124-99ab-33b305b33ffd" providerId="ADAL" clId="{60D4A918-1FF8-4DCA-A0F3-1B99C06B87D7}" dt="2023-11-09T02:26:42.762" v="53" actId="47"/>
        <pc:sldMkLst>
          <pc:docMk/>
          <pc:sldMk cId="3804551434" sldId="396"/>
        </pc:sldMkLst>
      </pc:sldChg>
      <pc:sldChg chg="addSp modSp new del">
        <pc:chgData name="Quakers Hill Parish" userId="654315b0-35d7-4124-99ab-33b305b33ffd" providerId="ADAL" clId="{60D4A918-1FF8-4DCA-A0F3-1B99C06B87D7}" dt="2024-03-28T02:28:01.132" v="340" actId="47"/>
        <pc:sldMkLst>
          <pc:docMk/>
          <pc:sldMk cId="1705848196" sldId="397"/>
        </pc:sldMkLst>
        <pc:spChg chg="add mod">
          <ac:chgData name="Quakers Hill Parish" userId="654315b0-35d7-4124-99ab-33b305b33ffd" providerId="ADAL" clId="{60D4A918-1FF8-4DCA-A0F3-1B99C06B87D7}" dt="2023-11-09T02:23:31.919" v="29"/>
          <ac:spMkLst>
            <pc:docMk/>
            <pc:sldMk cId="1705848196" sldId="397"/>
            <ac:spMk id="2" creationId="{FECD03FD-0CE0-5A39-80AA-BF32C3C1084C}"/>
          </ac:spMkLst>
        </pc:spChg>
        <pc:spChg chg="add mod">
          <ac:chgData name="Quakers Hill Parish" userId="654315b0-35d7-4124-99ab-33b305b33ffd" providerId="ADAL" clId="{60D4A918-1FF8-4DCA-A0F3-1B99C06B87D7}" dt="2023-11-09T02:23:38.075" v="30"/>
          <ac:spMkLst>
            <pc:docMk/>
            <pc:sldMk cId="1705848196" sldId="397"/>
            <ac:spMk id="3" creationId="{58EB0A51-0A35-2F60-C762-BDC9FD38F2A6}"/>
          </ac:spMkLst>
        </pc:spChg>
        <pc:spChg chg="add mod">
          <ac:chgData name="Quakers Hill Parish" userId="654315b0-35d7-4124-99ab-33b305b33ffd" providerId="ADAL" clId="{60D4A918-1FF8-4DCA-A0F3-1B99C06B87D7}" dt="2023-11-09T02:23:43.617" v="31"/>
          <ac:spMkLst>
            <pc:docMk/>
            <pc:sldMk cId="1705848196" sldId="397"/>
            <ac:spMk id="4" creationId="{670CD662-2491-7700-01A3-8C1797F6E35C}"/>
          </ac:spMkLst>
        </pc:spChg>
        <pc:spChg chg="add mod">
          <ac:chgData name="Quakers Hill Parish" userId="654315b0-35d7-4124-99ab-33b305b33ffd" providerId="ADAL" clId="{60D4A918-1FF8-4DCA-A0F3-1B99C06B87D7}" dt="2023-11-09T02:23:50.113" v="32"/>
          <ac:spMkLst>
            <pc:docMk/>
            <pc:sldMk cId="1705848196" sldId="397"/>
            <ac:spMk id="5" creationId="{CA74E5DA-FCC1-AB94-FA89-DACE9991CFCC}"/>
          </ac:spMkLst>
        </pc:spChg>
      </pc:sldChg>
      <pc:sldChg chg="del">
        <pc:chgData name="Quakers Hill Parish" userId="654315b0-35d7-4124-99ab-33b305b33ffd" providerId="ADAL" clId="{60D4A918-1FF8-4DCA-A0F3-1B99C06B87D7}" dt="2023-11-09T02:34:17.710" v="79" actId="47"/>
        <pc:sldMkLst>
          <pc:docMk/>
          <pc:sldMk cId="1511921930" sldId="398"/>
        </pc:sldMkLst>
      </pc:sldChg>
      <pc:sldChg chg="addSp modSp new del">
        <pc:chgData name="Quakers Hill Parish" userId="654315b0-35d7-4124-99ab-33b305b33ffd" providerId="ADAL" clId="{60D4A918-1FF8-4DCA-A0F3-1B99C06B87D7}" dt="2023-11-09T02:32:54.659" v="76" actId="47"/>
        <pc:sldMkLst>
          <pc:docMk/>
          <pc:sldMk cId="3756206896" sldId="398"/>
        </pc:sldMkLst>
        <pc:spChg chg="add mod">
          <ac:chgData name="Quakers Hill Parish" userId="654315b0-35d7-4124-99ab-33b305b33ffd" providerId="ADAL" clId="{60D4A918-1FF8-4DCA-A0F3-1B99C06B87D7}" dt="2023-11-09T02:32:31.518" v="74"/>
          <ac:spMkLst>
            <pc:docMk/>
            <pc:sldMk cId="3756206896" sldId="398"/>
            <ac:spMk id="2" creationId="{9E70AC81-5EB8-108C-982F-39343679D18C}"/>
          </ac:spMkLst>
        </pc:spChg>
        <pc:spChg chg="add mod">
          <ac:chgData name="Quakers Hill Parish" userId="654315b0-35d7-4124-99ab-33b305b33ffd" providerId="ADAL" clId="{60D4A918-1FF8-4DCA-A0F3-1B99C06B87D7}" dt="2023-11-09T02:32:37.152" v="75"/>
          <ac:spMkLst>
            <pc:docMk/>
            <pc:sldMk cId="3756206896" sldId="398"/>
            <ac:spMk id="3" creationId="{3370CE79-85AE-F5BA-36EF-3A88E227B333}"/>
          </ac:spMkLst>
        </pc:spChg>
      </pc:sldChg>
      <pc:sldChg chg="del">
        <pc:chgData name="Quakers Hill Parish" userId="654315b0-35d7-4124-99ab-33b305b33ffd" providerId="ADAL" clId="{60D4A918-1FF8-4DCA-A0F3-1B99C06B87D7}" dt="2023-11-09T02:34:17.190" v="78" actId="47"/>
        <pc:sldMkLst>
          <pc:docMk/>
          <pc:sldMk cId="2473479251" sldId="399"/>
        </pc:sldMkLst>
      </pc:sldChg>
      <pc:sldChg chg="del">
        <pc:chgData name="Quakers Hill Parish" userId="654315b0-35d7-4124-99ab-33b305b33ffd" providerId="ADAL" clId="{60D4A918-1FF8-4DCA-A0F3-1B99C06B87D7}" dt="2023-11-09T02:34:16.956" v="77" actId="47"/>
        <pc:sldMkLst>
          <pc:docMk/>
          <pc:sldMk cId="3725671000" sldId="400"/>
        </pc:sldMkLst>
      </pc:sldChg>
      <pc:sldChg chg="del">
        <pc:chgData name="Quakers Hill Parish" userId="654315b0-35d7-4124-99ab-33b305b33ffd" providerId="ADAL" clId="{60D4A918-1FF8-4DCA-A0F3-1B99C06B87D7}" dt="2023-11-09T02:38:11.292" v="92" actId="47"/>
        <pc:sldMkLst>
          <pc:docMk/>
          <pc:sldMk cId="1266542416" sldId="401"/>
        </pc:sldMkLst>
      </pc:sldChg>
      <pc:sldChg chg="del">
        <pc:chgData name="Quakers Hill Parish" userId="654315b0-35d7-4124-99ab-33b305b33ffd" providerId="ADAL" clId="{60D4A918-1FF8-4DCA-A0F3-1B99C06B87D7}" dt="2023-11-09T02:37:23.052" v="91" actId="47"/>
        <pc:sldMkLst>
          <pc:docMk/>
          <pc:sldMk cId="3817454442" sldId="402"/>
        </pc:sldMkLst>
      </pc:sldChg>
      <pc:sldChg chg="del">
        <pc:chgData name="Quakers Hill Parish" userId="654315b0-35d7-4124-99ab-33b305b33ffd" providerId="ADAL" clId="{60D4A918-1FF8-4DCA-A0F3-1B99C06B87D7}" dt="2023-11-09T02:37:20.989" v="89" actId="47"/>
        <pc:sldMkLst>
          <pc:docMk/>
          <pc:sldMk cId="4028078276" sldId="403"/>
        </pc:sldMkLst>
      </pc:sldChg>
      <pc:sldChg chg="del">
        <pc:chgData name="Quakers Hill Parish" userId="654315b0-35d7-4124-99ab-33b305b33ffd" providerId="ADAL" clId="{60D4A918-1FF8-4DCA-A0F3-1B99C06B87D7}" dt="2023-11-09T02:37:22.140" v="90" actId="47"/>
        <pc:sldMkLst>
          <pc:docMk/>
          <pc:sldMk cId="108580058" sldId="404"/>
        </pc:sldMkLst>
      </pc:sldChg>
      <pc:sldChg chg="addSp modSp new del">
        <pc:chgData name="Quakers Hill Parish" userId="654315b0-35d7-4124-99ab-33b305b33ffd" providerId="ADAL" clId="{60D4A918-1FF8-4DCA-A0F3-1B99C06B87D7}" dt="2024-03-28T02:48:16.705" v="1545" actId="47"/>
        <pc:sldMkLst>
          <pc:docMk/>
          <pc:sldMk cId="4287646510" sldId="405"/>
        </pc:sldMkLst>
        <pc:spChg chg="add mod">
          <ac:chgData name="Quakers Hill Parish" userId="654315b0-35d7-4124-99ab-33b305b33ffd" providerId="ADAL" clId="{60D4A918-1FF8-4DCA-A0F3-1B99C06B87D7}" dt="2023-11-09T02:36:37.686" v="86"/>
          <ac:spMkLst>
            <pc:docMk/>
            <pc:sldMk cId="4287646510" sldId="405"/>
            <ac:spMk id="2" creationId="{A4CCA28C-D916-1225-028C-8E15F8A1106C}"/>
          </ac:spMkLst>
        </pc:spChg>
        <pc:spChg chg="add mod">
          <ac:chgData name="Quakers Hill Parish" userId="654315b0-35d7-4124-99ab-33b305b33ffd" providerId="ADAL" clId="{60D4A918-1FF8-4DCA-A0F3-1B99C06B87D7}" dt="2023-11-09T02:36:43.947" v="87"/>
          <ac:spMkLst>
            <pc:docMk/>
            <pc:sldMk cId="4287646510" sldId="405"/>
            <ac:spMk id="3" creationId="{DD39747C-21E8-6F9A-82BD-3FE07CAD21CB}"/>
          </ac:spMkLst>
        </pc:spChg>
      </pc:sldChg>
      <pc:sldChg chg="del">
        <pc:chgData name="Quakers Hill Parish" userId="654315b0-35d7-4124-99ab-33b305b33ffd" providerId="ADAL" clId="{60D4A918-1FF8-4DCA-A0F3-1B99C06B87D7}" dt="2023-11-09T02:38:12.558" v="93" actId="47"/>
        <pc:sldMkLst>
          <pc:docMk/>
          <pc:sldMk cId="836199063" sldId="406"/>
        </pc:sldMkLst>
      </pc:sldChg>
      <pc:sldChg chg="del">
        <pc:chgData name="Quakers Hill Parish" userId="654315b0-35d7-4124-99ab-33b305b33ffd" providerId="ADAL" clId="{60D4A918-1FF8-4DCA-A0F3-1B99C06B87D7}" dt="2024-03-28T02:54:25.143" v="1556" actId="47"/>
        <pc:sldMkLst>
          <pc:docMk/>
          <pc:sldMk cId="1952362833" sldId="406"/>
        </pc:sldMkLst>
      </pc:sldChg>
      <pc:sldChg chg="del">
        <pc:chgData name="Quakers Hill Parish" userId="654315b0-35d7-4124-99ab-33b305b33ffd" providerId="ADAL" clId="{60D4A918-1FF8-4DCA-A0F3-1B99C06B87D7}" dt="2024-03-28T02:54:24.752" v="1555" actId="47"/>
        <pc:sldMkLst>
          <pc:docMk/>
          <pc:sldMk cId="3997977132" sldId="407"/>
        </pc:sldMkLst>
      </pc:sldChg>
      <pc:sldChg chg="del">
        <pc:chgData name="Quakers Hill Parish" userId="654315b0-35d7-4124-99ab-33b305b33ffd" providerId="ADAL" clId="{60D4A918-1FF8-4DCA-A0F3-1B99C06B87D7}" dt="2024-03-28T02:54:24.391" v="1554" actId="47"/>
        <pc:sldMkLst>
          <pc:docMk/>
          <pc:sldMk cId="1081497580" sldId="408"/>
        </pc:sldMkLst>
      </pc:sldChg>
      <pc:sldChg chg="delSp new mod setBg">
        <pc:chgData name="Quakers Hill Parish" userId="654315b0-35d7-4124-99ab-33b305b33ffd" providerId="ADAL" clId="{60D4A918-1FF8-4DCA-A0F3-1B99C06B87D7}" dt="2024-03-28T02:27:53.641" v="337"/>
        <pc:sldMkLst>
          <pc:docMk/>
          <pc:sldMk cId="2244336745" sldId="488"/>
        </pc:sldMkLst>
        <pc:spChg chg="del">
          <ac:chgData name="Quakers Hill Parish" userId="654315b0-35d7-4124-99ab-33b305b33ffd" providerId="ADAL" clId="{60D4A918-1FF8-4DCA-A0F3-1B99C06B87D7}" dt="2024-03-28T02:27:14.794" v="236" actId="478"/>
          <ac:spMkLst>
            <pc:docMk/>
            <pc:sldMk cId="2244336745" sldId="488"/>
            <ac:spMk id="2" creationId="{13E5C3AB-3BB2-BF9B-F5F2-DD03EBFC96FE}"/>
          </ac:spMkLst>
        </pc:spChg>
      </pc:sldChg>
      <pc:sldChg chg="modSp mod">
        <pc:chgData name="Quakers Hill Parish" userId="654315b0-35d7-4124-99ab-33b305b33ffd" providerId="ADAL" clId="{60D4A918-1FF8-4DCA-A0F3-1B99C06B87D7}" dt="2024-03-28T02:49:13.723" v="1546" actId="1076"/>
        <pc:sldMkLst>
          <pc:docMk/>
          <pc:sldMk cId="3928636820" sldId="503"/>
        </pc:sldMkLst>
        <pc:spChg chg="mod">
          <ac:chgData name="Quakers Hill Parish" userId="654315b0-35d7-4124-99ab-33b305b33ffd" providerId="ADAL" clId="{60D4A918-1FF8-4DCA-A0F3-1B99C06B87D7}" dt="2024-03-28T02:49:13.723" v="1546" actId="1076"/>
          <ac:spMkLst>
            <pc:docMk/>
            <pc:sldMk cId="3928636820" sldId="503"/>
            <ac:spMk id="3" creationId="{E50E606D-8E2A-4040-95FC-74FCC4E15B32}"/>
          </ac:spMkLst>
        </pc:spChg>
      </pc:sldChg>
      <pc:sldChg chg="del">
        <pc:chgData name="Quakers Hill Parish" userId="654315b0-35d7-4124-99ab-33b305b33ffd" providerId="ADAL" clId="{60D4A918-1FF8-4DCA-A0F3-1B99C06B87D7}" dt="2024-03-28T02:55:25.577" v="1568" actId="47"/>
        <pc:sldMkLst>
          <pc:docMk/>
          <pc:sldMk cId="3676159432" sldId="515"/>
        </pc:sldMkLst>
      </pc:sldChg>
      <pc:sldChg chg="modSp mod">
        <pc:chgData name="Quakers Hill Parish" userId="654315b0-35d7-4124-99ab-33b305b33ffd" providerId="ADAL" clId="{60D4A918-1FF8-4DCA-A0F3-1B99C06B87D7}" dt="2024-04-19T02:31:26.068" v="1821" actId="14100"/>
        <pc:sldMkLst>
          <pc:docMk/>
          <pc:sldMk cId="3724875762" sldId="519"/>
        </pc:sldMkLst>
        <pc:spChg chg="mod">
          <ac:chgData name="Quakers Hill Parish" userId="654315b0-35d7-4124-99ab-33b305b33ffd" providerId="ADAL" clId="{60D4A918-1FF8-4DCA-A0F3-1B99C06B87D7}" dt="2024-04-19T02:31:26.068" v="1821" actId="14100"/>
          <ac:spMkLst>
            <pc:docMk/>
            <pc:sldMk cId="3724875762" sldId="519"/>
            <ac:spMk id="2" creationId="{00000000-0000-0000-0000-000000000000}"/>
          </ac:spMkLst>
        </pc:spChg>
      </pc:sldChg>
      <pc:sldMasterChg chg="del delSldLayout">
        <pc:chgData name="Quakers Hill Parish" userId="654315b0-35d7-4124-99ab-33b305b33ffd" providerId="ADAL" clId="{60D4A918-1FF8-4DCA-A0F3-1B99C06B87D7}" dt="2023-11-09T02:38:56.860" v="96" actId="47"/>
        <pc:sldMasterMkLst>
          <pc:docMk/>
          <pc:sldMasterMk cId="1050134259" sldId="2147483663"/>
        </pc:sldMasterMkLst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1140671991" sldId="2147483664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1627865051" sldId="2147483665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1967183415" sldId="2147483666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516401745" sldId="2147483667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3240246787" sldId="2147483668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590545358" sldId="2147483669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3552633616" sldId="2147483670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3495201277" sldId="2147483671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2212297430" sldId="2147483672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1164724887" sldId="2147483673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689406312" sldId="2147483674"/>
          </pc:sldLayoutMkLst>
        </pc:sldLayoutChg>
        <pc:sldLayoutChg chg="del">
          <pc:chgData name="Quakers Hill Parish" userId="654315b0-35d7-4124-99ab-33b305b33ffd" providerId="ADAL" clId="{60D4A918-1FF8-4DCA-A0F3-1B99C06B87D7}" dt="2023-11-09T02:38:56.860" v="96" actId="47"/>
          <pc:sldLayoutMkLst>
            <pc:docMk/>
            <pc:sldMasterMk cId="1050134259" sldId="2147483663"/>
            <pc:sldLayoutMk cId="2304640656" sldId="2147483675"/>
          </pc:sldLayoutMkLst>
        </pc:sldLayoutChg>
      </pc:sldMasterChg>
      <pc:sldMasterChg chg="del delSldLayout">
        <pc:chgData name="Quakers Hill Parish" userId="654315b0-35d7-4124-99ab-33b305b33ffd" providerId="ADAL" clId="{60D4A918-1FF8-4DCA-A0F3-1B99C06B87D7}" dt="2023-11-09T02:39:06.690" v="102" actId="47"/>
        <pc:sldMasterMkLst>
          <pc:docMk/>
          <pc:sldMasterMk cId="468155456" sldId="2147483676"/>
        </pc:sldMasterMkLst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3426470668" sldId="2147483677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3106415865" sldId="2147483678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1762598232" sldId="2147483679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2789800787" sldId="2147483680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7531589" sldId="2147483681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1564721681" sldId="2147483682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3150047997" sldId="2147483683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369262767" sldId="2147483684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1843304421" sldId="2147483685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749353423" sldId="2147483686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354794109" sldId="2147483687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1104521439" sldId="2147483688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3867489261" sldId="2147483689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2555667912" sldId="2147483690"/>
          </pc:sldLayoutMkLst>
        </pc:sldLayoutChg>
        <pc:sldLayoutChg chg="del">
          <pc:chgData name="Quakers Hill Parish" userId="654315b0-35d7-4124-99ab-33b305b33ffd" providerId="ADAL" clId="{60D4A918-1FF8-4DCA-A0F3-1B99C06B87D7}" dt="2023-11-09T02:39:06.690" v="102" actId="47"/>
          <pc:sldLayoutMkLst>
            <pc:docMk/>
            <pc:sldMasterMk cId="468155456" sldId="2147483676"/>
            <pc:sldLayoutMk cId="1867786463" sldId="2147483691"/>
          </pc:sldLayoutMkLst>
        </pc:sldLayoutChg>
      </pc:sldMasterChg>
      <pc:sldMasterChg chg="del delSldLayout">
        <pc:chgData name="Quakers Hill Parish" userId="654315b0-35d7-4124-99ab-33b305b33ffd" providerId="ADAL" clId="{60D4A918-1FF8-4DCA-A0F3-1B99C06B87D7}" dt="2023-11-09T02:26:42.762" v="53" actId="47"/>
        <pc:sldMasterMkLst>
          <pc:docMk/>
          <pc:sldMasterMk cId="1262061786" sldId="2147483692"/>
        </pc:sldMasterMkLst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2278570462" sldId="2147483693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140201853" sldId="2147483694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2002018533" sldId="2147483695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1940828727" sldId="2147483696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4079335650" sldId="2147483697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3939057928" sldId="2147483698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1969550166" sldId="2147483699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2227000665" sldId="2147483700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2387607860" sldId="2147483701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751999640" sldId="2147483702"/>
          </pc:sldLayoutMkLst>
        </pc:sldLayoutChg>
        <pc:sldLayoutChg chg="del">
          <pc:chgData name="Quakers Hill Parish" userId="654315b0-35d7-4124-99ab-33b305b33ffd" providerId="ADAL" clId="{60D4A918-1FF8-4DCA-A0F3-1B99C06B87D7}" dt="2023-11-09T02:26:42.762" v="53" actId="47"/>
          <pc:sldLayoutMkLst>
            <pc:docMk/>
            <pc:sldMasterMk cId="1262061786" sldId="2147483692"/>
            <pc:sldLayoutMk cId="4103188102" sldId="2147483703"/>
          </pc:sldLayoutMkLst>
        </pc:sldLayoutChg>
      </pc:sldMasterChg>
      <pc:sldMasterChg chg="del delSldLayout">
        <pc:chgData name="Quakers Hill Parish" userId="654315b0-35d7-4124-99ab-33b305b33ffd" providerId="ADAL" clId="{60D4A918-1FF8-4DCA-A0F3-1B99C06B87D7}" dt="2023-11-09T02:37:23.052" v="91" actId="47"/>
        <pc:sldMasterMkLst>
          <pc:docMk/>
          <pc:sldMasterMk cId="3482685307" sldId="2147483707"/>
        </pc:sldMasterMkLst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3016767335" sldId="2147483708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898725164" sldId="2147483709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3738285386" sldId="2147483710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329220654" sldId="2147483711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383129237" sldId="2147483712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38273576" sldId="2147483713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3211731559" sldId="2147483714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3719734446" sldId="2147483715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2625039480" sldId="2147483716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706039874" sldId="2147483717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1588694150" sldId="2147483718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913333330" sldId="2147483719"/>
          </pc:sldLayoutMkLst>
        </pc:sldLayoutChg>
        <pc:sldLayoutChg chg="del">
          <pc:chgData name="Quakers Hill Parish" userId="654315b0-35d7-4124-99ab-33b305b33ffd" providerId="ADAL" clId="{60D4A918-1FF8-4DCA-A0F3-1B99C06B87D7}" dt="2023-11-09T02:37:23.052" v="91" actId="47"/>
          <pc:sldLayoutMkLst>
            <pc:docMk/>
            <pc:sldMasterMk cId="3482685307" sldId="2147483707"/>
            <pc:sldLayoutMk cId="3046290496" sldId="214748372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FB048-F4C6-45E0-B578-AE9FF71FAD14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6BFE5-AFB0-4B13-A981-2FBF950AE3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02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5077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4249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914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6919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5342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3591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8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4572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2286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3804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8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4572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2286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01233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3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4572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12863" r="9318" b="26850"/>
            <a:stretch/>
          </p:blipFill>
          <p:spPr bwMode="auto">
            <a:xfrm>
              <a:off x="0" y="2286000"/>
              <a:ext cx="25200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34518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69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6832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1849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1326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321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36428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9351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2043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028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52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4962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29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863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91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57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3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88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63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742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940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071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5584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247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4/19/2024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277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0031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25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7987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85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907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536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864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904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228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557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620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41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862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726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174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941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748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3524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933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939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504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93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542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017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7761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113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00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89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062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2270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674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12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087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5312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780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287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686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7858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13955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144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5517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09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065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281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6578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9879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8493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759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62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4491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91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4/19/2024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61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8679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1" y="6381336"/>
            <a:ext cx="6192813" cy="404665"/>
          </a:xfrm>
        </p:spPr>
        <p:txBody>
          <a:bodyPr>
            <a:noAutofit/>
          </a:bodyPr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178" indent="0">
              <a:buFontTx/>
              <a:buNone/>
              <a:defRPr sz="1400"/>
            </a:lvl2pPr>
            <a:lvl3pPr marL="914354" indent="0">
              <a:buFontTx/>
              <a:buNone/>
              <a:defRPr sz="1400"/>
            </a:lvl3pPr>
            <a:lvl4pPr marL="1371532" indent="0">
              <a:buFontTx/>
              <a:buNone/>
              <a:defRPr sz="1400"/>
            </a:lvl4pPr>
            <a:lvl5pPr marL="1828709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9268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4392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7725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5229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377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1059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940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45991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47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0484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2542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7926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9950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5044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89531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9663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6673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5812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43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14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8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18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98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57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7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3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39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332656"/>
            <a:ext cx="6192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cap="all" dirty="0">
                <a:solidFill>
                  <a:schemeClr val="bg1"/>
                </a:solidFill>
                <a:latin typeface="Calibri" pitchFamily="34" charset="0"/>
              </a:rPr>
              <a:t>fourth Sunday of Easter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Sunday 21</a:t>
            </a:r>
            <a:r>
              <a:rPr lang="en-AU" sz="4000" baseline="30000" dirty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 April, 2024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3096" y="2996952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A55819-292B-C8A2-0AAB-6E77AE98C3C3}"/>
              </a:ext>
            </a:extLst>
          </p:cNvPr>
          <p:cNvSpPr txBox="1">
            <a:spLocks/>
          </p:cNvSpPr>
          <p:nvPr/>
        </p:nvSpPr>
        <p:spPr>
          <a:xfrm>
            <a:off x="1691680" y="6034980"/>
            <a:ext cx="8713093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schemeClr val="bg1"/>
                </a:solidFill>
              </a:rPr>
              <a:t>All music reproduced with per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schemeClr val="bg1"/>
                </a:solidFill>
              </a:rPr>
              <a:t>mission of ONE LICENSE No. A-642058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sz="1400" dirty="0">
                <a:solidFill>
                  <a:schemeClr val="bg1"/>
                </a:solidFill>
              </a:rPr>
              <a:t>Graphics Used with Permission of Sr Susan Daily IBVM.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323528" y="1124744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65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Acts 4: 8-12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78497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117: 1 8-9 21-23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The stone rejected by the builders has become the cornerstone.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544143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John 3: 1-2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I am the good shepherd, says the Lord;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I know my sheep,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and mine know me.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9644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Glory to you, O Lord.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John 10: 11-18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98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6446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  <a:endParaRPr kumimoji="0" lang="en-A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0"/>
            <a:ext cx="88569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PRAYER FOR VOCATIONS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O Lord, Our God, You renew the Church in every age by raising up priests outstanding in holiness, living witnesses of Your unchanging Love.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In Your Plan for our salvation You provide shepherds for Your people.</a:t>
            </a:r>
          </a:p>
        </p:txBody>
      </p:sp>
    </p:spTree>
    <p:extLst>
      <p:ext uri="{BB962C8B-B14F-4D97-AF65-F5344CB8AC3E}">
        <p14:creationId xmlns:p14="http://schemas.microsoft.com/office/powerpoint/2010/main" val="337987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7322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PRAYER FOR VOCATIONS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Fill the hearts of young men with the spirit of courage and love, that they may answer Your call generously.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Raise up worthy priests for you Altars and ardent, but gentle servants of the Gospel. </a:t>
            </a:r>
          </a:p>
        </p:txBody>
      </p:sp>
    </p:spTree>
    <p:extLst>
      <p:ext uri="{BB962C8B-B14F-4D97-AF65-F5344CB8AC3E}">
        <p14:creationId xmlns:p14="http://schemas.microsoft.com/office/powerpoint/2010/main" val="2043515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12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PRAYER FOR VOCATIONS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itchFamily="34" charset="0"/>
              </a:rPr>
              <a:t>Give the Church more priests and keep them faithful in their love and service.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itchFamily="34" charset="0"/>
              </a:rPr>
              <a:t>St John </a:t>
            </a:r>
            <a:r>
              <a:rPr lang="en-US" sz="5400" b="1" dirty="0" err="1">
                <a:solidFill>
                  <a:schemeClr val="bg1"/>
                </a:solidFill>
                <a:latin typeface="Calibri" pitchFamily="34" charset="0"/>
              </a:rPr>
              <a:t>Vianney</a:t>
            </a:r>
            <a:r>
              <a:rPr lang="en-US" sz="5400" b="1" dirty="0">
                <a:solidFill>
                  <a:schemeClr val="bg1"/>
                </a:solidFill>
                <a:latin typeface="Calibri" pitchFamily="34" charset="0"/>
              </a:rPr>
              <a:t>, </a:t>
            </a:r>
            <a:br>
              <a:rPr lang="en-US" sz="5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Calibri" pitchFamily="34" charset="0"/>
              </a:rPr>
              <a:t>Pray for them</a:t>
            </a:r>
          </a:p>
        </p:txBody>
      </p:sp>
    </p:spTree>
    <p:extLst>
      <p:ext uri="{BB962C8B-B14F-4D97-AF65-F5344CB8AC3E}">
        <p14:creationId xmlns:p14="http://schemas.microsoft.com/office/powerpoint/2010/main" val="2043515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144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87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201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5369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718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0787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278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3919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0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12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FFC000"/>
                </a:solidFill>
                <a:latin typeface="Calibri" pitchFamily="34" charset="0"/>
              </a:rPr>
              <a:t>(Option 1)</a:t>
            </a:r>
            <a:endParaRPr lang="en-US" sz="36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We proclaim your Death, O Lord,</a:t>
            </a:r>
          </a:p>
          <a:p>
            <a:r>
              <a:rPr lang="en-AU" sz="4800" b="1" dirty="0">
                <a:solidFill>
                  <a:schemeClr val="bg1"/>
                </a:solidFill>
                <a:effectLst/>
              </a:rPr>
              <a:t>and profess your Resurrection </a:t>
            </a:r>
          </a:p>
          <a:p>
            <a:r>
              <a:rPr lang="en-AU" sz="4800" b="1" dirty="0">
                <a:solidFill>
                  <a:schemeClr val="bg1"/>
                </a:solidFill>
                <a:effectLst/>
              </a:rPr>
              <a:t>until you come again.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0070C0"/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When we eat this Bread </a:t>
            </a:r>
            <a:br>
              <a:rPr lang="en-AU" sz="4800" b="1" dirty="0">
                <a:solidFill>
                  <a:schemeClr val="bg1"/>
                </a:solidFill>
              </a:rPr>
            </a:br>
            <a:r>
              <a:rPr lang="en-AU" sz="4800" b="1" dirty="0">
                <a:solidFill>
                  <a:schemeClr val="bg1"/>
                </a:solidFill>
              </a:rPr>
              <a:t>and drink this Cup,</a:t>
            </a:r>
          </a:p>
          <a:p>
            <a:r>
              <a:rPr lang="en-AU" sz="4800" b="1" dirty="0">
                <a:solidFill>
                  <a:schemeClr val="bg1"/>
                </a:solidFill>
                <a:effectLst/>
              </a:rPr>
              <a:t>we proclaim your Death, O Lord,</a:t>
            </a:r>
          </a:p>
          <a:p>
            <a:r>
              <a:rPr lang="en-AU" sz="4800" b="1" dirty="0">
                <a:solidFill>
                  <a:schemeClr val="bg1"/>
                </a:solidFill>
              </a:rPr>
              <a:t>until you come again.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7030A0"/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Save us, Saviour of the world,</a:t>
            </a:r>
            <a:br>
              <a:rPr lang="en-AU" sz="4800" b="1" dirty="0">
                <a:solidFill>
                  <a:schemeClr val="bg1"/>
                </a:solidFill>
              </a:rPr>
            </a:br>
            <a:r>
              <a:rPr lang="en-AU" sz="4800" b="1" dirty="0">
                <a:solidFill>
                  <a:schemeClr val="bg1"/>
                </a:solidFill>
              </a:rPr>
              <a:t>for by your Cross and Resurrection</a:t>
            </a:r>
          </a:p>
          <a:p>
            <a:r>
              <a:rPr lang="en-AU" sz="4800" b="1" dirty="0">
                <a:solidFill>
                  <a:schemeClr val="bg1"/>
                </a:solidFill>
                <a:effectLst/>
              </a:rPr>
              <a:t>you have set us free.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261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3524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91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94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577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74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0163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3083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79724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300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958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04036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9106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3362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42775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71736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99575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6457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059832" y="1988840"/>
            <a:ext cx="56886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b="1" cap="all" dirty="0">
                <a:solidFill>
                  <a:schemeClr val="bg1"/>
                </a:solidFill>
                <a:latin typeface="Calibri" pitchFamily="34" charset="0"/>
              </a:rPr>
              <a:t>fourth Sunday of Easter</a:t>
            </a:r>
          </a:p>
          <a:p>
            <a:pPr algn="ctr"/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Sunday </a:t>
            </a:r>
            <a:r>
              <a:rPr lang="en-AU" sz="4800">
                <a:solidFill>
                  <a:schemeClr val="bg1"/>
                </a:solidFill>
                <a:latin typeface="Calibri" pitchFamily="34" charset="0"/>
              </a:rPr>
              <a:t>21</a:t>
            </a:r>
            <a:r>
              <a:rPr lang="en-AU" sz="48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AU" sz="4800">
                <a:solidFill>
                  <a:schemeClr val="bg1"/>
                </a:solidFill>
                <a:latin typeface="Calibri" pitchFamily="34" charset="0"/>
              </a:rPr>
              <a:t> April</a:t>
            </a:r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, 2024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647E13C-EC64-08A6-BDE3-D7227F14FC2B}"/>
              </a:ext>
            </a:extLst>
          </p:cNvPr>
          <p:cNvSpPr txBox="1">
            <a:spLocks/>
          </p:cNvSpPr>
          <p:nvPr/>
        </p:nvSpPr>
        <p:spPr>
          <a:xfrm>
            <a:off x="2627784" y="5877272"/>
            <a:ext cx="6336829" cy="980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lvl="5" indent="0" algn="ctr">
              <a:spcBef>
                <a:spcPts val="0"/>
              </a:spcBef>
              <a:buNone/>
            </a:pPr>
            <a:endParaRPr lang="en-US" sz="200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algn="ctr">
              <a:spcBef>
                <a:spcPts val="0"/>
              </a:spcBef>
            </a:pPr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>
              <a:spcBef>
                <a:spcPts val="0"/>
              </a:spcBef>
            </a:pPr>
            <a:r>
              <a:rPr lang="en-AU" sz="1400" dirty="0">
                <a:solidFill>
                  <a:schemeClr val="bg1"/>
                </a:solidFill>
              </a:rPr>
              <a:t>Graphics Used with Permission of Sr Susan Daily IBVM.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33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2500</Words>
  <Application>Microsoft Office PowerPoint</Application>
  <PresentationFormat>On-screen Show (4:3)</PresentationFormat>
  <Paragraphs>352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Aptos</vt:lpstr>
      <vt:lpstr>Aptos Display</vt:lpstr>
      <vt:lpstr>Arial</vt:lpstr>
      <vt:lpstr>Calibri</vt:lpstr>
      <vt:lpstr>Office Theme</vt:lpstr>
      <vt:lpstr>3_Office Theme</vt:lpstr>
      <vt:lpstr>4_Office Theme</vt:lpstr>
      <vt:lpstr>1_Office Theme</vt:lpstr>
      <vt:lpstr>2_Office Theme</vt:lpstr>
      <vt:lpstr>5_Office Theme</vt:lpstr>
      <vt:lpstr>6_Office Theme</vt:lpstr>
      <vt:lpstr>8_Office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112</cp:revision>
  <dcterms:created xsi:type="dcterms:W3CDTF">2011-11-21T04:52:32Z</dcterms:created>
  <dcterms:modified xsi:type="dcterms:W3CDTF">2024-04-19T02:31:27Z</dcterms:modified>
</cp:coreProperties>
</file>