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5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6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7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4" r:id="rId2"/>
    <p:sldMasterId id="2147483709" r:id="rId3"/>
    <p:sldMasterId id="2147483722" r:id="rId4"/>
    <p:sldMasterId id="2147483736" r:id="rId5"/>
    <p:sldMasterId id="2147483751" r:id="rId6"/>
    <p:sldMasterId id="2147483765" r:id="rId7"/>
  </p:sldMasterIdLst>
  <p:sldIdLst>
    <p:sldId id="323" r:id="rId8"/>
    <p:sldId id="487" r:id="rId9"/>
    <p:sldId id="257" r:id="rId10"/>
    <p:sldId id="357" r:id="rId11"/>
    <p:sldId id="358" r:id="rId12"/>
    <p:sldId id="359" r:id="rId13"/>
    <p:sldId id="261" r:id="rId14"/>
    <p:sldId id="318" r:id="rId15"/>
    <p:sldId id="262" r:id="rId16"/>
    <p:sldId id="488" r:id="rId17"/>
    <p:sldId id="263" r:id="rId18"/>
    <p:sldId id="489" r:id="rId19"/>
    <p:sldId id="321" r:id="rId20"/>
    <p:sldId id="490" r:id="rId21"/>
    <p:sldId id="322" r:id="rId22"/>
    <p:sldId id="346" r:id="rId23"/>
    <p:sldId id="271" r:id="rId24"/>
    <p:sldId id="272" r:id="rId25"/>
    <p:sldId id="273" r:id="rId26"/>
    <p:sldId id="274" r:id="rId27"/>
    <p:sldId id="275" r:id="rId28"/>
    <p:sldId id="276" r:id="rId29"/>
    <p:sldId id="347" r:id="rId30"/>
    <p:sldId id="279" r:id="rId31"/>
    <p:sldId id="491" r:id="rId32"/>
    <p:sldId id="278" r:id="rId33"/>
    <p:sldId id="492" r:id="rId34"/>
    <p:sldId id="328" r:id="rId35"/>
    <p:sldId id="329" r:id="rId36"/>
    <p:sldId id="348" r:id="rId37"/>
    <p:sldId id="396" r:id="rId38"/>
    <p:sldId id="360" r:id="rId39"/>
    <p:sldId id="361" r:id="rId40"/>
    <p:sldId id="362" r:id="rId41"/>
    <p:sldId id="363" r:id="rId42"/>
    <p:sldId id="349" r:id="rId43"/>
    <p:sldId id="287" r:id="rId44"/>
    <p:sldId id="493" r:id="rId45"/>
    <p:sldId id="350" r:id="rId46"/>
    <p:sldId id="289" r:id="rId47"/>
    <p:sldId id="351" r:id="rId48"/>
    <p:sldId id="291" r:id="rId49"/>
    <p:sldId id="292" r:id="rId50"/>
    <p:sldId id="293" r:id="rId51"/>
    <p:sldId id="352" r:id="rId52"/>
    <p:sldId id="294" r:id="rId53"/>
    <p:sldId id="298" r:id="rId54"/>
    <p:sldId id="503" r:id="rId55"/>
    <p:sldId id="504" r:id="rId56"/>
    <p:sldId id="353" r:id="rId57"/>
    <p:sldId id="295" r:id="rId58"/>
    <p:sldId id="296" r:id="rId59"/>
    <p:sldId id="505" r:id="rId60"/>
    <p:sldId id="297" r:id="rId61"/>
    <p:sldId id="506" r:id="rId62"/>
    <p:sldId id="354" r:id="rId63"/>
    <p:sldId id="716" r:id="rId64"/>
    <p:sldId id="715" r:id="rId65"/>
    <p:sldId id="714" r:id="rId66"/>
    <p:sldId id="713" r:id="rId67"/>
    <p:sldId id="397" r:id="rId68"/>
    <p:sldId id="368" r:id="rId69"/>
    <p:sldId id="369" r:id="rId70"/>
    <p:sldId id="370" r:id="rId71"/>
    <p:sldId id="371" r:id="rId72"/>
    <p:sldId id="310" r:id="rId73"/>
    <p:sldId id="372" r:id="rId74"/>
    <p:sldId id="373" r:id="rId75"/>
    <p:sldId id="374" r:id="rId76"/>
    <p:sldId id="375" r:id="rId77"/>
    <p:sldId id="315" r:id="rId7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774"/>
    <a:srgbClr val="FFFF00"/>
    <a:srgbClr val="FFFF66"/>
    <a:srgbClr val="FFFFCC"/>
    <a:srgbClr val="FFFFFF"/>
    <a:srgbClr val="FFFF99"/>
    <a:srgbClr val="FF9900"/>
    <a:srgbClr val="003300"/>
    <a:srgbClr val="6699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3CD6357-2A2D-4C01-A0A8-93CFDD2CC7C2}" v="95" dt="2024-04-18T04:46:05.39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17" autoAdjust="0"/>
    <p:restoredTop sz="94660"/>
  </p:normalViewPr>
  <p:slideViewPr>
    <p:cSldViewPr showGuides="1">
      <p:cViewPr varScale="1">
        <p:scale>
          <a:sx n="105" d="100"/>
          <a:sy n="105" d="100"/>
        </p:scale>
        <p:origin x="1068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63" Type="http://schemas.openxmlformats.org/officeDocument/2006/relationships/slide" Target="slides/slide56.xml"/><Relationship Id="rId68" Type="http://schemas.openxmlformats.org/officeDocument/2006/relationships/slide" Target="slides/slide61.xml"/><Relationship Id="rId76" Type="http://schemas.openxmlformats.org/officeDocument/2006/relationships/slide" Target="slides/slide69.xml"/><Relationship Id="rId84" Type="http://schemas.microsoft.com/office/2015/10/relationships/revisionInfo" Target="revisionInfo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slide" Target="slides/slide46.xml"/><Relationship Id="rId58" Type="http://schemas.openxmlformats.org/officeDocument/2006/relationships/slide" Target="slides/slide51.xml"/><Relationship Id="rId66" Type="http://schemas.openxmlformats.org/officeDocument/2006/relationships/slide" Target="slides/slide59.xml"/><Relationship Id="rId74" Type="http://schemas.openxmlformats.org/officeDocument/2006/relationships/slide" Target="slides/slide67.xml"/><Relationship Id="rId79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4.xml"/><Relationship Id="rId82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slide" Target="slides/slide53.xml"/><Relationship Id="rId65" Type="http://schemas.openxmlformats.org/officeDocument/2006/relationships/slide" Target="slides/slide58.xml"/><Relationship Id="rId73" Type="http://schemas.openxmlformats.org/officeDocument/2006/relationships/slide" Target="slides/slide66.xml"/><Relationship Id="rId78" Type="http://schemas.openxmlformats.org/officeDocument/2006/relationships/slide" Target="slides/slide71.xml"/><Relationship Id="rId8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slide" Target="slides/slide49.xml"/><Relationship Id="rId64" Type="http://schemas.openxmlformats.org/officeDocument/2006/relationships/slide" Target="slides/slide57.xml"/><Relationship Id="rId69" Type="http://schemas.openxmlformats.org/officeDocument/2006/relationships/slide" Target="slides/slide62.xml"/><Relationship Id="rId77" Type="http://schemas.openxmlformats.org/officeDocument/2006/relationships/slide" Target="slides/slide70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72" Type="http://schemas.openxmlformats.org/officeDocument/2006/relationships/slide" Target="slides/slide65.xml"/><Relationship Id="rId80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slide" Target="slides/slide52.xml"/><Relationship Id="rId67" Type="http://schemas.openxmlformats.org/officeDocument/2006/relationships/slide" Target="slides/slide60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62" Type="http://schemas.openxmlformats.org/officeDocument/2006/relationships/slide" Target="slides/slide55.xml"/><Relationship Id="rId70" Type="http://schemas.openxmlformats.org/officeDocument/2006/relationships/slide" Target="slides/slide63.xml"/><Relationship Id="rId75" Type="http://schemas.openxmlformats.org/officeDocument/2006/relationships/slide" Target="slides/slide68.xml"/><Relationship Id="rId83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slide" Target="slides/slide5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Quakers Hill Parish" userId="654315b0-35d7-4124-99ab-33b305b33ffd" providerId="ADAL" clId="{23CD6357-2A2D-4C01-A0A8-93CFDD2CC7C2}"/>
    <pc:docChg chg="undo custSel addSld delSld modSld sldOrd delMainMaster">
      <pc:chgData name="Quakers Hill Parish" userId="654315b0-35d7-4124-99ab-33b305b33ffd" providerId="ADAL" clId="{23CD6357-2A2D-4C01-A0A8-93CFDD2CC7C2}" dt="2024-04-18T04:46:05.390" v="292"/>
      <pc:docMkLst>
        <pc:docMk/>
      </pc:docMkLst>
      <pc:sldChg chg="modSp mod setBg">
        <pc:chgData name="Quakers Hill Parish" userId="654315b0-35d7-4124-99ab-33b305b33ffd" providerId="ADAL" clId="{23CD6357-2A2D-4C01-A0A8-93CFDD2CC7C2}" dt="2024-04-10T02:23:53.874" v="190"/>
        <pc:sldMkLst>
          <pc:docMk/>
          <pc:sldMk cId="119157939" sldId="257"/>
        </pc:sldMkLst>
        <pc:spChg chg="mod">
          <ac:chgData name="Quakers Hill Parish" userId="654315b0-35d7-4124-99ab-33b305b33ffd" providerId="ADAL" clId="{23CD6357-2A2D-4C01-A0A8-93CFDD2CC7C2}" dt="2023-11-09T04:13:07.854" v="16" actId="14100"/>
          <ac:spMkLst>
            <pc:docMk/>
            <pc:sldMk cId="119157939" sldId="257"/>
            <ac:spMk id="2" creationId="{00000000-0000-0000-0000-000000000000}"/>
          </ac:spMkLst>
        </pc:spChg>
        <pc:spChg chg="mod">
          <ac:chgData name="Quakers Hill Parish" userId="654315b0-35d7-4124-99ab-33b305b33ffd" providerId="ADAL" clId="{23CD6357-2A2D-4C01-A0A8-93CFDD2CC7C2}" dt="2023-11-09T04:13:10.217" v="17" actId="14100"/>
          <ac:spMkLst>
            <pc:docMk/>
            <pc:sldMk cId="119157939" sldId="257"/>
            <ac:spMk id="3" creationId="{00000000-0000-0000-0000-000000000000}"/>
          </ac:spMkLst>
        </pc:spChg>
        <pc:spChg chg="mod">
          <ac:chgData name="Quakers Hill Parish" userId="654315b0-35d7-4124-99ab-33b305b33ffd" providerId="ADAL" clId="{23CD6357-2A2D-4C01-A0A8-93CFDD2CC7C2}" dt="2023-11-09T04:13:13.604" v="18" actId="14100"/>
          <ac:spMkLst>
            <pc:docMk/>
            <pc:sldMk cId="119157939" sldId="257"/>
            <ac:spMk id="4" creationId="{00000000-0000-0000-0000-000000000000}"/>
          </ac:spMkLst>
        </pc:spChg>
      </pc:sldChg>
      <pc:sldChg chg="del">
        <pc:chgData name="Quakers Hill Parish" userId="654315b0-35d7-4124-99ab-33b305b33ffd" providerId="ADAL" clId="{23CD6357-2A2D-4C01-A0A8-93CFDD2CC7C2}" dt="2024-04-10T02:24:24.866" v="194" actId="47"/>
        <pc:sldMkLst>
          <pc:docMk/>
          <pc:sldMk cId="1561660390" sldId="261"/>
        </pc:sldMkLst>
      </pc:sldChg>
      <pc:sldChg chg="modSp del mod">
        <pc:chgData name="Quakers Hill Parish" userId="654315b0-35d7-4124-99ab-33b305b33ffd" providerId="ADAL" clId="{23CD6357-2A2D-4C01-A0A8-93CFDD2CC7C2}" dt="2024-04-18T04:28:43.561" v="195" actId="47"/>
        <pc:sldMkLst>
          <pc:docMk/>
          <pc:sldMk cId="3937607769" sldId="262"/>
        </pc:sldMkLst>
        <pc:spChg chg="mod">
          <ac:chgData name="Quakers Hill Parish" userId="654315b0-35d7-4124-99ab-33b305b33ffd" providerId="ADAL" clId="{23CD6357-2A2D-4C01-A0A8-93CFDD2CC7C2}" dt="2023-11-09T04:14:21.593" v="28" actId="6549"/>
          <ac:spMkLst>
            <pc:docMk/>
            <pc:sldMk cId="3937607769" sldId="262"/>
            <ac:spMk id="2" creationId="{00000000-0000-0000-0000-000000000000}"/>
          </ac:spMkLst>
        </pc:spChg>
      </pc:sldChg>
      <pc:sldChg chg="modSp del mod">
        <pc:chgData name="Quakers Hill Parish" userId="654315b0-35d7-4124-99ab-33b305b33ffd" providerId="ADAL" clId="{23CD6357-2A2D-4C01-A0A8-93CFDD2CC7C2}" dt="2024-04-18T04:28:44.317" v="196" actId="47"/>
        <pc:sldMkLst>
          <pc:docMk/>
          <pc:sldMk cId="3544767924" sldId="263"/>
        </pc:sldMkLst>
        <pc:spChg chg="mod">
          <ac:chgData name="Quakers Hill Parish" userId="654315b0-35d7-4124-99ab-33b305b33ffd" providerId="ADAL" clId="{23CD6357-2A2D-4C01-A0A8-93CFDD2CC7C2}" dt="2023-11-09T04:14:27.318" v="29" actId="6549"/>
          <ac:spMkLst>
            <pc:docMk/>
            <pc:sldMk cId="3544767924" sldId="263"/>
            <ac:spMk id="2" creationId="{00000000-0000-0000-0000-000000000000}"/>
          </ac:spMkLst>
        </pc:spChg>
      </pc:sldChg>
      <pc:sldChg chg="del">
        <pc:chgData name="Quakers Hill Parish" userId="654315b0-35d7-4124-99ab-33b305b33ffd" providerId="ADAL" clId="{23CD6357-2A2D-4C01-A0A8-93CFDD2CC7C2}" dt="2023-11-09T04:14:30.189" v="30" actId="47"/>
        <pc:sldMkLst>
          <pc:docMk/>
          <pc:sldMk cId="2717523881" sldId="264"/>
        </pc:sldMkLst>
      </pc:sldChg>
      <pc:sldChg chg="del">
        <pc:chgData name="Quakers Hill Parish" userId="654315b0-35d7-4124-99ab-33b305b33ffd" providerId="ADAL" clId="{23CD6357-2A2D-4C01-A0A8-93CFDD2CC7C2}" dt="2023-11-09T04:14:31.167" v="31" actId="47"/>
        <pc:sldMkLst>
          <pc:docMk/>
          <pc:sldMk cId="1116155743" sldId="265"/>
        </pc:sldMkLst>
      </pc:sldChg>
      <pc:sldChg chg="del">
        <pc:chgData name="Quakers Hill Parish" userId="654315b0-35d7-4124-99ab-33b305b33ffd" providerId="ADAL" clId="{23CD6357-2A2D-4C01-A0A8-93CFDD2CC7C2}" dt="2023-11-09T04:14:32.257" v="32" actId="47"/>
        <pc:sldMkLst>
          <pc:docMk/>
          <pc:sldMk cId="786798960" sldId="266"/>
        </pc:sldMkLst>
      </pc:sldChg>
      <pc:sldChg chg="del">
        <pc:chgData name="Quakers Hill Parish" userId="654315b0-35d7-4124-99ab-33b305b33ffd" providerId="ADAL" clId="{23CD6357-2A2D-4C01-A0A8-93CFDD2CC7C2}" dt="2023-11-09T04:14:33.382" v="33" actId="47"/>
        <pc:sldMkLst>
          <pc:docMk/>
          <pc:sldMk cId="2711387325" sldId="267"/>
        </pc:sldMkLst>
      </pc:sldChg>
      <pc:sldChg chg="del">
        <pc:chgData name="Quakers Hill Parish" userId="654315b0-35d7-4124-99ab-33b305b33ffd" providerId="ADAL" clId="{23CD6357-2A2D-4C01-A0A8-93CFDD2CC7C2}" dt="2023-11-09T04:14:34.810" v="34" actId="47"/>
        <pc:sldMkLst>
          <pc:docMk/>
          <pc:sldMk cId="527158564" sldId="268"/>
        </pc:sldMkLst>
      </pc:sldChg>
      <pc:sldChg chg="modSp mod setBg">
        <pc:chgData name="Quakers Hill Parish" userId="654315b0-35d7-4124-99ab-33b305b33ffd" providerId="ADAL" clId="{23CD6357-2A2D-4C01-A0A8-93CFDD2CC7C2}" dt="2024-04-18T04:30:01.104" v="201" actId="255"/>
        <pc:sldMkLst>
          <pc:docMk/>
          <pc:sldMk cId="2575721258" sldId="271"/>
        </pc:sldMkLst>
        <pc:spChg chg="mod">
          <ac:chgData name="Quakers Hill Parish" userId="654315b0-35d7-4124-99ab-33b305b33ffd" providerId="ADAL" clId="{23CD6357-2A2D-4C01-A0A8-93CFDD2CC7C2}" dt="2024-04-18T04:30:01.104" v="201" actId="255"/>
          <ac:spMkLst>
            <pc:docMk/>
            <pc:sldMk cId="2575721258" sldId="271"/>
            <ac:spMk id="2" creationId="{00000000-0000-0000-0000-000000000000}"/>
          </ac:spMkLst>
        </pc:spChg>
      </pc:sldChg>
      <pc:sldChg chg="modSp mod setBg">
        <pc:chgData name="Quakers Hill Parish" userId="654315b0-35d7-4124-99ab-33b305b33ffd" providerId="ADAL" clId="{23CD6357-2A2D-4C01-A0A8-93CFDD2CC7C2}" dt="2024-04-18T04:30:13.691" v="203"/>
        <pc:sldMkLst>
          <pc:docMk/>
          <pc:sldMk cId="3534440998" sldId="272"/>
        </pc:sldMkLst>
        <pc:spChg chg="mod">
          <ac:chgData name="Quakers Hill Parish" userId="654315b0-35d7-4124-99ab-33b305b33ffd" providerId="ADAL" clId="{23CD6357-2A2D-4C01-A0A8-93CFDD2CC7C2}" dt="2024-04-18T04:30:09.238" v="202" actId="14100"/>
          <ac:spMkLst>
            <pc:docMk/>
            <pc:sldMk cId="3534440998" sldId="272"/>
            <ac:spMk id="2" creationId="{00000000-0000-0000-0000-000000000000}"/>
          </ac:spMkLst>
        </pc:spChg>
      </pc:sldChg>
      <pc:sldChg chg="modSp mod setBg">
        <pc:chgData name="Quakers Hill Parish" userId="654315b0-35d7-4124-99ab-33b305b33ffd" providerId="ADAL" clId="{23CD6357-2A2D-4C01-A0A8-93CFDD2CC7C2}" dt="2024-04-18T04:30:26.291" v="205"/>
        <pc:sldMkLst>
          <pc:docMk/>
          <pc:sldMk cId="269181385" sldId="273"/>
        </pc:sldMkLst>
        <pc:spChg chg="mod">
          <ac:chgData name="Quakers Hill Parish" userId="654315b0-35d7-4124-99ab-33b305b33ffd" providerId="ADAL" clId="{23CD6357-2A2D-4C01-A0A8-93CFDD2CC7C2}" dt="2024-04-18T04:30:22.934" v="204" actId="255"/>
          <ac:spMkLst>
            <pc:docMk/>
            <pc:sldMk cId="269181385" sldId="273"/>
            <ac:spMk id="2" creationId="{00000000-0000-0000-0000-000000000000}"/>
          </ac:spMkLst>
        </pc:spChg>
      </pc:sldChg>
      <pc:sldChg chg="modSp mod setBg">
        <pc:chgData name="Quakers Hill Parish" userId="654315b0-35d7-4124-99ab-33b305b33ffd" providerId="ADAL" clId="{23CD6357-2A2D-4C01-A0A8-93CFDD2CC7C2}" dt="2024-04-18T04:31:19.302" v="209"/>
        <pc:sldMkLst>
          <pc:docMk/>
          <pc:sldMk cId="3122992743" sldId="274"/>
        </pc:sldMkLst>
        <pc:spChg chg="mod">
          <ac:chgData name="Quakers Hill Parish" userId="654315b0-35d7-4124-99ab-33b305b33ffd" providerId="ADAL" clId="{23CD6357-2A2D-4C01-A0A8-93CFDD2CC7C2}" dt="2024-04-18T04:31:14.989" v="208" actId="403"/>
          <ac:spMkLst>
            <pc:docMk/>
            <pc:sldMk cId="3122992743" sldId="274"/>
            <ac:spMk id="2" creationId="{00000000-0000-0000-0000-000000000000}"/>
          </ac:spMkLst>
        </pc:spChg>
      </pc:sldChg>
      <pc:sldChg chg="del">
        <pc:chgData name="Quakers Hill Parish" userId="654315b0-35d7-4124-99ab-33b305b33ffd" providerId="ADAL" clId="{23CD6357-2A2D-4C01-A0A8-93CFDD2CC7C2}" dt="2024-04-18T04:31:44.550" v="210" actId="47"/>
        <pc:sldMkLst>
          <pc:docMk/>
          <pc:sldMk cId="2568170628" sldId="275"/>
        </pc:sldMkLst>
      </pc:sldChg>
      <pc:sldChg chg="modSp mod setBg">
        <pc:chgData name="Quakers Hill Parish" userId="654315b0-35d7-4124-99ab-33b305b33ffd" providerId="ADAL" clId="{23CD6357-2A2D-4C01-A0A8-93CFDD2CC7C2}" dt="2024-04-18T04:32:11.968" v="213"/>
        <pc:sldMkLst>
          <pc:docMk/>
          <pc:sldMk cId="838244830" sldId="276"/>
        </pc:sldMkLst>
        <pc:spChg chg="mod">
          <ac:chgData name="Quakers Hill Parish" userId="654315b0-35d7-4124-99ab-33b305b33ffd" providerId="ADAL" clId="{23CD6357-2A2D-4C01-A0A8-93CFDD2CC7C2}" dt="2024-04-18T04:32:08.697" v="212" actId="14100"/>
          <ac:spMkLst>
            <pc:docMk/>
            <pc:sldMk cId="838244830" sldId="276"/>
            <ac:spMk id="2" creationId="{00000000-0000-0000-0000-000000000000}"/>
          </ac:spMkLst>
        </pc:spChg>
      </pc:sldChg>
      <pc:sldChg chg="del">
        <pc:chgData name="Quakers Hill Parish" userId="654315b0-35d7-4124-99ab-33b305b33ffd" providerId="ADAL" clId="{23CD6357-2A2D-4C01-A0A8-93CFDD2CC7C2}" dt="2024-04-18T04:32:31.662" v="214" actId="47"/>
        <pc:sldMkLst>
          <pc:docMk/>
          <pc:sldMk cId="2556344889" sldId="278"/>
        </pc:sldMkLst>
      </pc:sldChg>
      <pc:sldChg chg="del">
        <pc:chgData name="Quakers Hill Parish" userId="654315b0-35d7-4124-99ab-33b305b33ffd" providerId="ADAL" clId="{23CD6357-2A2D-4C01-A0A8-93CFDD2CC7C2}" dt="2024-04-18T04:32:32.024" v="215" actId="47"/>
        <pc:sldMkLst>
          <pc:docMk/>
          <pc:sldMk cId="3916099627" sldId="279"/>
        </pc:sldMkLst>
      </pc:sldChg>
      <pc:sldChg chg="modSp del mod">
        <pc:chgData name="Quakers Hill Parish" userId="654315b0-35d7-4124-99ab-33b305b33ffd" providerId="ADAL" clId="{23CD6357-2A2D-4C01-A0A8-93CFDD2CC7C2}" dt="2024-04-18T04:32:34.007" v="216" actId="47"/>
        <pc:sldMkLst>
          <pc:docMk/>
          <pc:sldMk cId="2851375833" sldId="280"/>
        </pc:sldMkLst>
        <pc:spChg chg="mod">
          <ac:chgData name="Quakers Hill Parish" userId="654315b0-35d7-4124-99ab-33b305b33ffd" providerId="ADAL" clId="{23CD6357-2A2D-4C01-A0A8-93CFDD2CC7C2}" dt="2023-11-09T04:20:41.343" v="115" actId="20577"/>
          <ac:spMkLst>
            <pc:docMk/>
            <pc:sldMk cId="2851375833" sldId="280"/>
            <ac:spMk id="2" creationId="{00000000-0000-0000-0000-000000000000}"/>
          </ac:spMkLst>
        </pc:spChg>
      </pc:sldChg>
      <pc:sldChg chg="del">
        <pc:chgData name="Quakers Hill Parish" userId="654315b0-35d7-4124-99ab-33b305b33ffd" providerId="ADAL" clId="{23CD6357-2A2D-4C01-A0A8-93CFDD2CC7C2}" dt="2024-04-18T04:39:38.948" v="229" actId="47"/>
        <pc:sldMkLst>
          <pc:docMk/>
          <pc:sldMk cId="948606547" sldId="287"/>
        </pc:sldMkLst>
      </pc:sldChg>
      <pc:sldChg chg="del">
        <pc:chgData name="Quakers Hill Parish" userId="654315b0-35d7-4124-99ab-33b305b33ffd" providerId="ADAL" clId="{23CD6357-2A2D-4C01-A0A8-93CFDD2CC7C2}" dt="2024-04-18T04:39:59.199" v="230" actId="47"/>
        <pc:sldMkLst>
          <pc:docMk/>
          <pc:sldMk cId="3878650883" sldId="289"/>
        </pc:sldMkLst>
      </pc:sldChg>
      <pc:sldChg chg="modSp mod setBg">
        <pc:chgData name="Quakers Hill Parish" userId="654315b0-35d7-4124-99ab-33b305b33ffd" providerId="ADAL" clId="{23CD6357-2A2D-4C01-A0A8-93CFDD2CC7C2}" dt="2024-04-18T04:41:00.324" v="246" actId="14100"/>
        <pc:sldMkLst>
          <pc:docMk/>
          <pc:sldMk cId="667561288" sldId="291"/>
        </pc:sldMkLst>
        <pc:spChg chg="mod">
          <ac:chgData name="Quakers Hill Parish" userId="654315b0-35d7-4124-99ab-33b305b33ffd" providerId="ADAL" clId="{23CD6357-2A2D-4C01-A0A8-93CFDD2CC7C2}" dt="2024-04-18T04:40:24.219" v="233" actId="14100"/>
          <ac:spMkLst>
            <pc:docMk/>
            <pc:sldMk cId="667561288" sldId="291"/>
            <ac:spMk id="2" creationId="{00000000-0000-0000-0000-000000000000}"/>
          </ac:spMkLst>
        </pc:spChg>
        <pc:spChg chg="mod">
          <ac:chgData name="Quakers Hill Parish" userId="654315b0-35d7-4124-99ab-33b305b33ffd" providerId="ADAL" clId="{23CD6357-2A2D-4C01-A0A8-93CFDD2CC7C2}" dt="2024-04-18T04:40:44.460" v="243" actId="1076"/>
          <ac:spMkLst>
            <pc:docMk/>
            <pc:sldMk cId="667561288" sldId="291"/>
            <ac:spMk id="3" creationId="{00000000-0000-0000-0000-000000000000}"/>
          </ac:spMkLst>
        </pc:spChg>
        <pc:spChg chg="mod">
          <ac:chgData name="Quakers Hill Parish" userId="654315b0-35d7-4124-99ab-33b305b33ffd" providerId="ADAL" clId="{23CD6357-2A2D-4C01-A0A8-93CFDD2CC7C2}" dt="2024-04-18T04:41:00.324" v="246" actId="14100"/>
          <ac:spMkLst>
            <pc:docMk/>
            <pc:sldMk cId="667561288" sldId="291"/>
            <ac:spMk id="4" creationId="{00000000-0000-0000-0000-000000000000}"/>
          </ac:spMkLst>
        </pc:spChg>
      </pc:sldChg>
      <pc:sldChg chg="modSp mod setBg">
        <pc:chgData name="Quakers Hill Parish" userId="654315b0-35d7-4124-99ab-33b305b33ffd" providerId="ADAL" clId="{23CD6357-2A2D-4C01-A0A8-93CFDD2CC7C2}" dt="2024-04-18T04:41:14.247" v="253" actId="1076"/>
        <pc:sldMkLst>
          <pc:docMk/>
          <pc:sldMk cId="3939271558" sldId="292"/>
        </pc:sldMkLst>
        <pc:spChg chg="mod">
          <ac:chgData name="Quakers Hill Parish" userId="654315b0-35d7-4124-99ab-33b305b33ffd" providerId="ADAL" clId="{23CD6357-2A2D-4C01-A0A8-93CFDD2CC7C2}" dt="2024-04-18T04:40:53.150" v="244" actId="14100"/>
          <ac:spMkLst>
            <pc:docMk/>
            <pc:sldMk cId="3939271558" sldId="292"/>
            <ac:spMk id="2" creationId="{00000000-0000-0000-0000-000000000000}"/>
          </ac:spMkLst>
        </pc:spChg>
        <pc:spChg chg="mod">
          <ac:chgData name="Quakers Hill Parish" userId="654315b0-35d7-4124-99ab-33b305b33ffd" providerId="ADAL" clId="{23CD6357-2A2D-4C01-A0A8-93CFDD2CC7C2}" dt="2024-04-18T04:41:14.247" v="253" actId="1076"/>
          <ac:spMkLst>
            <pc:docMk/>
            <pc:sldMk cId="3939271558" sldId="292"/>
            <ac:spMk id="3" creationId="{00000000-0000-0000-0000-000000000000}"/>
          </ac:spMkLst>
        </pc:spChg>
      </pc:sldChg>
      <pc:sldChg chg="modSp mod setBg">
        <pc:chgData name="Quakers Hill Parish" userId="654315b0-35d7-4124-99ab-33b305b33ffd" providerId="ADAL" clId="{23CD6357-2A2D-4C01-A0A8-93CFDD2CC7C2}" dt="2024-04-18T04:41:37.712" v="258" actId="1076"/>
        <pc:sldMkLst>
          <pc:docMk/>
          <pc:sldMk cId="3582638356" sldId="293"/>
        </pc:sldMkLst>
        <pc:spChg chg="mod">
          <ac:chgData name="Quakers Hill Parish" userId="654315b0-35d7-4124-99ab-33b305b33ffd" providerId="ADAL" clId="{23CD6357-2A2D-4C01-A0A8-93CFDD2CC7C2}" dt="2024-04-18T04:41:26.247" v="255" actId="14100"/>
          <ac:spMkLst>
            <pc:docMk/>
            <pc:sldMk cId="3582638356" sldId="293"/>
            <ac:spMk id="2" creationId="{00000000-0000-0000-0000-000000000000}"/>
          </ac:spMkLst>
        </pc:spChg>
        <pc:spChg chg="mod">
          <ac:chgData name="Quakers Hill Parish" userId="654315b0-35d7-4124-99ab-33b305b33ffd" providerId="ADAL" clId="{23CD6357-2A2D-4C01-A0A8-93CFDD2CC7C2}" dt="2024-04-18T04:41:37.712" v="258" actId="1076"/>
          <ac:spMkLst>
            <pc:docMk/>
            <pc:sldMk cId="3582638356" sldId="293"/>
            <ac:spMk id="3" creationId="{00000000-0000-0000-0000-000000000000}"/>
          </ac:spMkLst>
        </pc:spChg>
      </pc:sldChg>
      <pc:sldChg chg="del">
        <pc:chgData name="Quakers Hill Parish" userId="654315b0-35d7-4124-99ab-33b305b33ffd" providerId="ADAL" clId="{23CD6357-2A2D-4C01-A0A8-93CFDD2CC7C2}" dt="2024-04-18T04:41:51.363" v="259" actId="47"/>
        <pc:sldMkLst>
          <pc:docMk/>
          <pc:sldMk cId="413102633" sldId="294"/>
        </pc:sldMkLst>
      </pc:sldChg>
      <pc:sldChg chg="modSp mod setBg">
        <pc:chgData name="Quakers Hill Parish" userId="654315b0-35d7-4124-99ab-33b305b33ffd" providerId="ADAL" clId="{23CD6357-2A2D-4C01-A0A8-93CFDD2CC7C2}" dt="2024-04-18T04:42:53.866" v="268" actId="1076"/>
        <pc:sldMkLst>
          <pc:docMk/>
          <pc:sldMk cId="272939499" sldId="295"/>
        </pc:sldMkLst>
        <pc:spChg chg="mod">
          <ac:chgData name="Quakers Hill Parish" userId="654315b0-35d7-4124-99ab-33b305b33ffd" providerId="ADAL" clId="{23CD6357-2A2D-4C01-A0A8-93CFDD2CC7C2}" dt="2024-04-18T04:42:37.036" v="263" actId="14100"/>
          <ac:spMkLst>
            <pc:docMk/>
            <pc:sldMk cId="272939499" sldId="295"/>
            <ac:spMk id="2" creationId="{00000000-0000-0000-0000-000000000000}"/>
          </ac:spMkLst>
        </pc:spChg>
        <pc:spChg chg="mod">
          <ac:chgData name="Quakers Hill Parish" userId="654315b0-35d7-4124-99ab-33b305b33ffd" providerId="ADAL" clId="{23CD6357-2A2D-4C01-A0A8-93CFDD2CC7C2}" dt="2024-04-18T04:42:53.866" v="268" actId="1076"/>
          <ac:spMkLst>
            <pc:docMk/>
            <pc:sldMk cId="272939499" sldId="295"/>
            <ac:spMk id="3" creationId="{00000000-0000-0000-0000-000000000000}"/>
          </ac:spMkLst>
        </pc:spChg>
      </pc:sldChg>
      <pc:sldChg chg="del">
        <pc:chgData name="Quakers Hill Parish" userId="654315b0-35d7-4124-99ab-33b305b33ffd" providerId="ADAL" clId="{23CD6357-2A2D-4C01-A0A8-93CFDD2CC7C2}" dt="2024-04-18T04:43:05.746" v="269" actId="47"/>
        <pc:sldMkLst>
          <pc:docMk/>
          <pc:sldMk cId="430516852" sldId="296"/>
        </pc:sldMkLst>
      </pc:sldChg>
      <pc:sldChg chg="del">
        <pc:chgData name="Quakers Hill Parish" userId="654315b0-35d7-4124-99ab-33b305b33ffd" providerId="ADAL" clId="{23CD6357-2A2D-4C01-A0A8-93CFDD2CC7C2}" dt="2024-04-18T04:43:06.359" v="270" actId="47"/>
        <pc:sldMkLst>
          <pc:docMk/>
          <pc:sldMk cId="4163878842" sldId="297"/>
        </pc:sldMkLst>
      </pc:sldChg>
      <pc:sldChg chg="del">
        <pc:chgData name="Quakers Hill Parish" userId="654315b0-35d7-4124-99ab-33b305b33ffd" providerId="ADAL" clId="{23CD6357-2A2D-4C01-A0A8-93CFDD2CC7C2}" dt="2024-04-18T04:44:59.138" v="287" actId="47"/>
        <pc:sldMkLst>
          <pc:docMk/>
          <pc:sldMk cId="1092170236" sldId="310"/>
        </pc:sldMkLst>
      </pc:sldChg>
      <pc:sldChg chg="modSp mod setBg">
        <pc:chgData name="Quakers Hill Parish" userId="654315b0-35d7-4124-99ab-33b305b33ffd" providerId="ADAL" clId="{23CD6357-2A2D-4C01-A0A8-93CFDD2CC7C2}" dt="2024-04-18T04:46:05.390" v="292"/>
        <pc:sldMkLst>
          <pc:docMk/>
          <pc:sldMk cId="2348843878" sldId="315"/>
        </pc:sldMkLst>
        <pc:spChg chg="mod">
          <ac:chgData name="Quakers Hill Parish" userId="654315b0-35d7-4124-99ab-33b305b33ffd" providerId="ADAL" clId="{23CD6357-2A2D-4C01-A0A8-93CFDD2CC7C2}" dt="2023-11-09T04:32:11.732" v="187" actId="20577"/>
          <ac:spMkLst>
            <pc:docMk/>
            <pc:sldMk cId="2348843878" sldId="315"/>
            <ac:spMk id="7" creationId="{00000000-0000-0000-0000-000000000000}"/>
          </ac:spMkLst>
        </pc:spChg>
      </pc:sldChg>
      <pc:sldChg chg="add del">
        <pc:chgData name="Quakers Hill Parish" userId="654315b0-35d7-4124-99ab-33b305b33ffd" providerId="ADAL" clId="{23CD6357-2A2D-4C01-A0A8-93CFDD2CC7C2}" dt="2024-04-18T04:28:45.706" v="198" actId="47"/>
        <pc:sldMkLst>
          <pc:docMk/>
          <pc:sldMk cId="500758453" sldId="321"/>
        </pc:sldMkLst>
      </pc:sldChg>
      <pc:sldChg chg="del">
        <pc:chgData name="Quakers Hill Parish" userId="654315b0-35d7-4124-99ab-33b305b33ffd" providerId="ADAL" clId="{23CD6357-2A2D-4C01-A0A8-93CFDD2CC7C2}" dt="2024-04-18T04:28:46.421" v="199" actId="47"/>
        <pc:sldMkLst>
          <pc:docMk/>
          <pc:sldMk cId="3802545817" sldId="322"/>
        </pc:sldMkLst>
      </pc:sldChg>
      <pc:sldChg chg="modSp mod setBg">
        <pc:chgData name="Quakers Hill Parish" userId="654315b0-35d7-4124-99ab-33b305b33ffd" providerId="ADAL" clId="{23CD6357-2A2D-4C01-A0A8-93CFDD2CC7C2}" dt="2024-04-10T02:23:47.660" v="189"/>
        <pc:sldMkLst>
          <pc:docMk/>
          <pc:sldMk cId="0" sldId="323"/>
        </pc:sldMkLst>
        <pc:spChg chg="mod">
          <ac:chgData name="Quakers Hill Parish" userId="654315b0-35d7-4124-99ab-33b305b33ffd" providerId="ADAL" clId="{23CD6357-2A2D-4C01-A0A8-93CFDD2CC7C2}" dt="2024-04-10T02:23:40.387" v="188" actId="207"/>
          <ac:spMkLst>
            <pc:docMk/>
            <pc:sldMk cId="0" sldId="323"/>
            <ac:spMk id="3" creationId="{00000000-0000-0000-0000-000000000000}"/>
          </ac:spMkLst>
        </pc:spChg>
        <pc:spChg chg="mod">
          <ac:chgData name="Quakers Hill Parish" userId="654315b0-35d7-4124-99ab-33b305b33ffd" providerId="ADAL" clId="{23CD6357-2A2D-4C01-A0A8-93CFDD2CC7C2}" dt="2023-11-09T04:12:55.758" v="15" actId="20577"/>
          <ac:spMkLst>
            <pc:docMk/>
            <pc:sldMk cId="0" sldId="323"/>
            <ac:spMk id="4" creationId="{00000000-0000-0000-0000-000000000000}"/>
          </ac:spMkLst>
        </pc:spChg>
      </pc:sldChg>
      <pc:sldChg chg="modSp add del mod setBg">
        <pc:chgData name="Quakers Hill Parish" userId="654315b0-35d7-4124-99ab-33b305b33ffd" providerId="ADAL" clId="{23CD6357-2A2D-4C01-A0A8-93CFDD2CC7C2}" dt="2024-04-18T04:34:56.862" v="220"/>
        <pc:sldMkLst>
          <pc:docMk/>
          <pc:sldMk cId="1286691947" sldId="328"/>
        </pc:sldMkLst>
        <pc:spChg chg="mod">
          <ac:chgData name="Quakers Hill Parish" userId="654315b0-35d7-4124-99ab-33b305b33ffd" providerId="ADAL" clId="{23CD6357-2A2D-4C01-A0A8-93CFDD2CC7C2}" dt="2024-04-18T04:34:51.067" v="219" actId="403"/>
          <ac:spMkLst>
            <pc:docMk/>
            <pc:sldMk cId="1286691947" sldId="328"/>
            <ac:spMk id="2" creationId="{00000000-0000-0000-0000-000000000000}"/>
          </ac:spMkLst>
        </pc:spChg>
      </pc:sldChg>
      <pc:sldChg chg="modSp mod setBg">
        <pc:chgData name="Quakers Hill Parish" userId="654315b0-35d7-4124-99ab-33b305b33ffd" providerId="ADAL" clId="{23CD6357-2A2D-4C01-A0A8-93CFDD2CC7C2}" dt="2024-04-18T04:35:53.488" v="224" actId="403"/>
        <pc:sldMkLst>
          <pc:docMk/>
          <pc:sldMk cId="2119732111" sldId="329"/>
        </pc:sldMkLst>
        <pc:spChg chg="mod">
          <ac:chgData name="Quakers Hill Parish" userId="654315b0-35d7-4124-99ab-33b305b33ffd" providerId="ADAL" clId="{23CD6357-2A2D-4C01-A0A8-93CFDD2CC7C2}" dt="2024-04-18T04:35:53.488" v="224" actId="403"/>
          <ac:spMkLst>
            <pc:docMk/>
            <pc:sldMk cId="2119732111" sldId="329"/>
            <ac:spMk id="2" creationId="{00000000-0000-0000-0000-000000000000}"/>
          </ac:spMkLst>
        </pc:spChg>
      </pc:sldChg>
      <pc:sldChg chg="ord">
        <pc:chgData name="Quakers Hill Parish" userId="654315b0-35d7-4124-99ab-33b305b33ffd" providerId="ADAL" clId="{23CD6357-2A2D-4C01-A0A8-93CFDD2CC7C2}" dt="2023-11-09T04:21:40.716" v="130"/>
        <pc:sldMkLst>
          <pc:docMk/>
          <pc:sldMk cId="2036518739" sldId="348"/>
        </pc:sldMkLst>
      </pc:sldChg>
      <pc:sldChg chg="add del">
        <pc:chgData name="Quakers Hill Parish" userId="654315b0-35d7-4124-99ab-33b305b33ffd" providerId="ADAL" clId="{23CD6357-2A2D-4C01-A0A8-93CFDD2CC7C2}" dt="2024-04-18T04:44:04.407" v="277" actId="47"/>
        <pc:sldMkLst>
          <pc:docMk/>
          <pc:sldMk cId="2036518739" sldId="354"/>
        </pc:sldMkLst>
      </pc:sldChg>
      <pc:sldChg chg="del">
        <pc:chgData name="Quakers Hill Parish" userId="654315b0-35d7-4124-99ab-33b305b33ffd" providerId="ADAL" clId="{23CD6357-2A2D-4C01-A0A8-93CFDD2CC7C2}" dt="2023-11-09T04:29:32.659" v="155" actId="47"/>
        <pc:sldMkLst>
          <pc:docMk/>
          <pc:sldMk cId="2036518739" sldId="356"/>
        </pc:sldMkLst>
      </pc:sldChg>
      <pc:sldChg chg="modSp mod setBg">
        <pc:chgData name="Quakers Hill Parish" userId="654315b0-35d7-4124-99ab-33b305b33ffd" providerId="ADAL" clId="{23CD6357-2A2D-4C01-A0A8-93CFDD2CC7C2}" dt="2024-04-10T02:23:58.228" v="191"/>
        <pc:sldMkLst>
          <pc:docMk/>
          <pc:sldMk cId="2441761769" sldId="357"/>
        </pc:sldMkLst>
        <pc:spChg chg="mod">
          <ac:chgData name="Quakers Hill Parish" userId="654315b0-35d7-4124-99ab-33b305b33ffd" providerId="ADAL" clId="{23CD6357-2A2D-4C01-A0A8-93CFDD2CC7C2}" dt="2023-11-09T04:13:24.048" v="19" actId="14100"/>
          <ac:spMkLst>
            <pc:docMk/>
            <pc:sldMk cId="2441761769" sldId="357"/>
            <ac:spMk id="2" creationId="{00000000-0000-0000-0000-000000000000}"/>
          </ac:spMkLst>
        </pc:spChg>
        <pc:spChg chg="mod">
          <ac:chgData name="Quakers Hill Parish" userId="654315b0-35d7-4124-99ab-33b305b33ffd" providerId="ADAL" clId="{23CD6357-2A2D-4C01-A0A8-93CFDD2CC7C2}" dt="2023-11-09T04:13:26.898" v="20" actId="14100"/>
          <ac:spMkLst>
            <pc:docMk/>
            <pc:sldMk cId="2441761769" sldId="357"/>
            <ac:spMk id="3" creationId="{00000000-0000-0000-0000-000000000000}"/>
          </ac:spMkLst>
        </pc:spChg>
        <pc:spChg chg="mod">
          <ac:chgData name="Quakers Hill Parish" userId="654315b0-35d7-4124-99ab-33b305b33ffd" providerId="ADAL" clId="{23CD6357-2A2D-4C01-A0A8-93CFDD2CC7C2}" dt="2023-11-09T04:13:30.019" v="21" actId="14100"/>
          <ac:spMkLst>
            <pc:docMk/>
            <pc:sldMk cId="2441761769" sldId="357"/>
            <ac:spMk id="4" creationId="{00000000-0000-0000-0000-000000000000}"/>
          </ac:spMkLst>
        </pc:spChg>
      </pc:sldChg>
      <pc:sldChg chg="modSp mod setBg">
        <pc:chgData name="Quakers Hill Parish" userId="654315b0-35d7-4124-99ab-33b305b33ffd" providerId="ADAL" clId="{23CD6357-2A2D-4C01-A0A8-93CFDD2CC7C2}" dt="2024-04-10T02:24:02.459" v="192"/>
        <pc:sldMkLst>
          <pc:docMk/>
          <pc:sldMk cId="3882691952" sldId="358"/>
        </pc:sldMkLst>
        <pc:spChg chg="mod">
          <ac:chgData name="Quakers Hill Parish" userId="654315b0-35d7-4124-99ab-33b305b33ffd" providerId="ADAL" clId="{23CD6357-2A2D-4C01-A0A8-93CFDD2CC7C2}" dt="2023-11-09T04:13:41.497" v="22" actId="14100"/>
          <ac:spMkLst>
            <pc:docMk/>
            <pc:sldMk cId="3882691952" sldId="358"/>
            <ac:spMk id="2" creationId="{00000000-0000-0000-0000-000000000000}"/>
          </ac:spMkLst>
        </pc:spChg>
        <pc:spChg chg="mod">
          <ac:chgData name="Quakers Hill Parish" userId="654315b0-35d7-4124-99ab-33b305b33ffd" providerId="ADAL" clId="{23CD6357-2A2D-4C01-A0A8-93CFDD2CC7C2}" dt="2023-11-09T04:13:56.780" v="23" actId="14100"/>
          <ac:spMkLst>
            <pc:docMk/>
            <pc:sldMk cId="3882691952" sldId="358"/>
            <ac:spMk id="3" creationId="{00000000-0000-0000-0000-000000000000}"/>
          </ac:spMkLst>
        </pc:spChg>
        <pc:spChg chg="mod">
          <ac:chgData name="Quakers Hill Parish" userId="654315b0-35d7-4124-99ab-33b305b33ffd" providerId="ADAL" clId="{23CD6357-2A2D-4C01-A0A8-93CFDD2CC7C2}" dt="2023-11-09T04:14:00.233" v="24" actId="14100"/>
          <ac:spMkLst>
            <pc:docMk/>
            <pc:sldMk cId="3882691952" sldId="358"/>
            <ac:spMk id="4" creationId="{00000000-0000-0000-0000-000000000000}"/>
          </ac:spMkLst>
        </pc:spChg>
      </pc:sldChg>
      <pc:sldChg chg="modSp mod setBg">
        <pc:chgData name="Quakers Hill Parish" userId="654315b0-35d7-4124-99ab-33b305b33ffd" providerId="ADAL" clId="{23CD6357-2A2D-4C01-A0A8-93CFDD2CC7C2}" dt="2024-04-10T02:24:06.159" v="193"/>
        <pc:sldMkLst>
          <pc:docMk/>
          <pc:sldMk cId="1543744281" sldId="359"/>
        </pc:sldMkLst>
        <pc:spChg chg="mod">
          <ac:chgData name="Quakers Hill Parish" userId="654315b0-35d7-4124-99ab-33b305b33ffd" providerId="ADAL" clId="{23CD6357-2A2D-4C01-A0A8-93CFDD2CC7C2}" dt="2023-11-09T04:14:06.232" v="25" actId="14100"/>
          <ac:spMkLst>
            <pc:docMk/>
            <pc:sldMk cId="1543744281" sldId="359"/>
            <ac:spMk id="2" creationId="{00000000-0000-0000-0000-000000000000}"/>
          </ac:spMkLst>
        </pc:spChg>
        <pc:spChg chg="mod">
          <ac:chgData name="Quakers Hill Parish" userId="654315b0-35d7-4124-99ab-33b305b33ffd" providerId="ADAL" clId="{23CD6357-2A2D-4C01-A0A8-93CFDD2CC7C2}" dt="2023-11-09T04:14:08.941" v="26" actId="14100"/>
          <ac:spMkLst>
            <pc:docMk/>
            <pc:sldMk cId="1543744281" sldId="359"/>
            <ac:spMk id="3" creationId="{00000000-0000-0000-0000-000000000000}"/>
          </ac:spMkLst>
        </pc:spChg>
        <pc:spChg chg="mod">
          <ac:chgData name="Quakers Hill Parish" userId="654315b0-35d7-4124-99ab-33b305b33ffd" providerId="ADAL" clId="{23CD6357-2A2D-4C01-A0A8-93CFDD2CC7C2}" dt="2023-11-09T04:14:13.655" v="27" actId="14100"/>
          <ac:spMkLst>
            <pc:docMk/>
            <pc:sldMk cId="1543744281" sldId="359"/>
            <ac:spMk id="4" creationId="{00000000-0000-0000-0000-000000000000}"/>
          </ac:spMkLst>
        </pc:spChg>
      </pc:sldChg>
      <pc:sldChg chg="modSp mod setBg">
        <pc:chgData name="Quakers Hill Parish" userId="654315b0-35d7-4124-99ab-33b305b33ffd" providerId="ADAL" clId="{23CD6357-2A2D-4C01-A0A8-93CFDD2CC7C2}" dt="2024-04-18T04:39:18.863" v="225"/>
        <pc:sldMkLst>
          <pc:docMk/>
          <pc:sldMk cId="3332273325" sldId="360"/>
        </pc:sldMkLst>
        <pc:spChg chg="mod">
          <ac:chgData name="Quakers Hill Parish" userId="654315b0-35d7-4124-99ab-33b305b33ffd" providerId="ADAL" clId="{23CD6357-2A2D-4C01-A0A8-93CFDD2CC7C2}" dt="2023-11-09T04:21:48.725" v="131" actId="14100"/>
          <ac:spMkLst>
            <pc:docMk/>
            <pc:sldMk cId="3332273325" sldId="360"/>
            <ac:spMk id="2" creationId="{00000000-0000-0000-0000-000000000000}"/>
          </ac:spMkLst>
        </pc:spChg>
        <pc:spChg chg="mod">
          <ac:chgData name="Quakers Hill Parish" userId="654315b0-35d7-4124-99ab-33b305b33ffd" providerId="ADAL" clId="{23CD6357-2A2D-4C01-A0A8-93CFDD2CC7C2}" dt="2023-11-09T04:21:51.204" v="132" actId="14100"/>
          <ac:spMkLst>
            <pc:docMk/>
            <pc:sldMk cId="3332273325" sldId="360"/>
            <ac:spMk id="3" creationId="{00000000-0000-0000-0000-000000000000}"/>
          </ac:spMkLst>
        </pc:spChg>
        <pc:spChg chg="mod">
          <ac:chgData name="Quakers Hill Parish" userId="654315b0-35d7-4124-99ab-33b305b33ffd" providerId="ADAL" clId="{23CD6357-2A2D-4C01-A0A8-93CFDD2CC7C2}" dt="2023-11-09T04:21:55.094" v="133" actId="14100"/>
          <ac:spMkLst>
            <pc:docMk/>
            <pc:sldMk cId="3332273325" sldId="360"/>
            <ac:spMk id="4" creationId="{00000000-0000-0000-0000-000000000000}"/>
          </ac:spMkLst>
        </pc:spChg>
      </pc:sldChg>
      <pc:sldChg chg="modSp mod setBg">
        <pc:chgData name="Quakers Hill Parish" userId="654315b0-35d7-4124-99ab-33b305b33ffd" providerId="ADAL" clId="{23CD6357-2A2D-4C01-A0A8-93CFDD2CC7C2}" dt="2024-04-18T04:39:22.168" v="226"/>
        <pc:sldMkLst>
          <pc:docMk/>
          <pc:sldMk cId="785065269" sldId="361"/>
        </pc:sldMkLst>
        <pc:spChg chg="mod">
          <ac:chgData name="Quakers Hill Parish" userId="654315b0-35d7-4124-99ab-33b305b33ffd" providerId="ADAL" clId="{23CD6357-2A2D-4C01-A0A8-93CFDD2CC7C2}" dt="2023-11-09T04:21:59.722" v="134" actId="14100"/>
          <ac:spMkLst>
            <pc:docMk/>
            <pc:sldMk cId="785065269" sldId="361"/>
            <ac:spMk id="2" creationId="{00000000-0000-0000-0000-000000000000}"/>
          </ac:spMkLst>
        </pc:spChg>
        <pc:spChg chg="mod">
          <ac:chgData name="Quakers Hill Parish" userId="654315b0-35d7-4124-99ab-33b305b33ffd" providerId="ADAL" clId="{23CD6357-2A2D-4C01-A0A8-93CFDD2CC7C2}" dt="2023-11-09T04:22:02.734" v="135" actId="14100"/>
          <ac:spMkLst>
            <pc:docMk/>
            <pc:sldMk cId="785065269" sldId="361"/>
            <ac:spMk id="3" creationId="{00000000-0000-0000-0000-000000000000}"/>
          </ac:spMkLst>
        </pc:spChg>
        <pc:spChg chg="mod">
          <ac:chgData name="Quakers Hill Parish" userId="654315b0-35d7-4124-99ab-33b305b33ffd" providerId="ADAL" clId="{23CD6357-2A2D-4C01-A0A8-93CFDD2CC7C2}" dt="2023-11-09T04:22:06.510" v="136" actId="14100"/>
          <ac:spMkLst>
            <pc:docMk/>
            <pc:sldMk cId="785065269" sldId="361"/>
            <ac:spMk id="4" creationId="{00000000-0000-0000-0000-000000000000}"/>
          </ac:spMkLst>
        </pc:spChg>
      </pc:sldChg>
      <pc:sldChg chg="modSp mod setBg">
        <pc:chgData name="Quakers Hill Parish" userId="654315b0-35d7-4124-99ab-33b305b33ffd" providerId="ADAL" clId="{23CD6357-2A2D-4C01-A0A8-93CFDD2CC7C2}" dt="2024-04-18T04:39:26.056" v="227"/>
        <pc:sldMkLst>
          <pc:docMk/>
          <pc:sldMk cId="2899367759" sldId="362"/>
        </pc:sldMkLst>
        <pc:spChg chg="mod">
          <ac:chgData name="Quakers Hill Parish" userId="654315b0-35d7-4124-99ab-33b305b33ffd" providerId="ADAL" clId="{23CD6357-2A2D-4C01-A0A8-93CFDD2CC7C2}" dt="2023-11-09T04:22:16.353" v="137" actId="14100"/>
          <ac:spMkLst>
            <pc:docMk/>
            <pc:sldMk cId="2899367759" sldId="362"/>
            <ac:spMk id="2" creationId="{00000000-0000-0000-0000-000000000000}"/>
          </ac:spMkLst>
        </pc:spChg>
        <pc:spChg chg="mod">
          <ac:chgData name="Quakers Hill Parish" userId="654315b0-35d7-4124-99ab-33b305b33ffd" providerId="ADAL" clId="{23CD6357-2A2D-4C01-A0A8-93CFDD2CC7C2}" dt="2023-11-09T04:22:19.275" v="138" actId="14100"/>
          <ac:spMkLst>
            <pc:docMk/>
            <pc:sldMk cId="2899367759" sldId="362"/>
            <ac:spMk id="3" creationId="{00000000-0000-0000-0000-000000000000}"/>
          </ac:spMkLst>
        </pc:spChg>
        <pc:spChg chg="mod">
          <ac:chgData name="Quakers Hill Parish" userId="654315b0-35d7-4124-99ab-33b305b33ffd" providerId="ADAL" clId="{23CD6357-2A2D-4C01-A0A8-93CFDD2CC7C2}" dt="2023-11-09T04:22:24.512" v="139" actId="14100"/>
          <ac:spMkLst>
            <pc:docMk/>
            <pc:sldMk cId="2899367759" sldId="362"/>
            <ac:spMk id="4" creationId="{00000000-0000-0000-0000-000000000000}"/>
          </ac:spMkLst>
        </pc:spChg>
      </pc:sldChg>
      <pc:sldChg chg="modSp mod setBg">
        <pc:chgData name="Quakers Hill Parish" userId="654315b0-35d7-4124-99ab-33b305b33ffd" providerId="ADAL" clId="{23CD6357-2A2D-4C01-A0A8-93CFDD2CC7C2}" dt="2024-04-18T04:39:30.684" v="228"/>
        <pc:sldMkLst>
          <pc:docMk/>
          <pc:sldMk cId="2248805314" sldId="363"/>
        </pc:sldMkLst>
        <pc:spChg chg="mod">
          <ac:chgData name="Quakers Hill Parish" userId="654315b0-35d7-4124-99ab-33b305b33ffd" providerId="ADAL" clId="{23CD6357-2A2D-4C01-A0A8-93CFDD2CC7C2}" dt="2023-11-09T04:23:12.367" v="140" actId="14100"/>
          <ac:spMkLst>
            <pc:docMk/>
            <pc:sldMk cId="2248805314" sldId="363"/>
            <ac:spMk id="2" creationId="{00000000-0000-0000-0000-000000000000}"/>
          </ac:spMkLst>
        </pc:spChg>
        <pc:spChg chg="mod">
          <ac:chgData name="Quakers Hill Parish" userId="654315b0-35d7-4124-99ab-33b305b33ffd" providerId="ADAL" clId="{23CD6357-2A2D-4C01-A0A8-93CFDD2CC7C2}" dt="2023-11-09T04:23:15.550" v="141" actId="14100"/>
          <ac:spMkLst>
            <pc:docMk/>
            <pc:sldMk cId="2248805314" sldId="363"/>
            <ac:spMk id="3" creationId="{00000000-0000-0000-0000-000000000000}"/>
          </ac:spMkLst>
        </pc:spChg>
        <pc:spChg chg="mod">
          <ac:chgData name="Quakers Hill Parish" userId="654315b0-35d7-4124-99ab-33b305b33ffd" providerId="ADAL" clId="{23CD6357-2A2D-4C01-A0A8-93CFDD2CC7C2}" dt="2023-11-09T04:23:19.035" v="142" actId="14100"/>
          <ac:spMkLst>
            <pc:docMk/>
            <pc:sldMk cId="2248805314" sldId="363"/>
            <ac:spMk id="4" creationId="{00000000-0000-0000-0000-000000000000}"/>
          </ac:spMkLst>
        </pc:spChg>
      </pc:sldChg>
      <pc:sldChg chg="add del">
        <pc:chgData name="Quakers Hill Parish" userId="654315b0-35d7-4124-99ab-33b305b33ffd" providerId="ADAL" clId="{23CD6357-2A2D-4C01-A0A8-93CFDD2CC7C2}" dt="2024-04-18T04:44:16.473" v="279" actId="47"/>
        <pc:sldMkLst>
          <pc:docMk/>
          <pc:sldMk cId="3823180837" sldId="364"/>
        </pc:sldMkLst>
      </pc:sldChg>
      <pc:sldChg chg="add del">
        <pc:chgData name="Quakers Hill Parish" userId="654315b0-35d7-4124-99ab-33b305b33ffd" providerId="ADAL" clId="{23CD6357-2A2D-4C01-A0A8-93CFDD2CC7C2}" dt="2024-04-18T04:44:18.141" v="280" actId="47"/>
        <pc:sldMkLst>
          <pc:docMk/>
          <pc:sldMk cId="4167905754" sldId="365"/>
        </pc:sldMkLst>
      </pc:sldChg>
      <pc:sldChg chg="del">
        <pc:chgData name="Quakers Hill Parish" userId="654315b0-35d7-4124-99ab-33b305b33ffd" providerId="ADAL" clId="{23CD6357-2A2D-4C01-A0A8-93CFDD2CC7C2}" dt="2024-04-18T04:44:19.116" v="281" actId="47"/>
        <pc:sldMkLst>
          <pc:docMk/>
          <pc:sldMk cId="3422899982" sldId="366"/>
        </pc:sldMkLst>
      </pc:sldChg>
      <pc:sldChg chg="del">
        <pc:chgData name="Quakers Hill Parish" userId="654315b0-35d7-4124-99ab-33b305b33ffd" providerId="ADAL" clId="{23CD6357-2A2D-4C01-A0A8-93CFDD2CC7C2}" dt="2024-04-18T04:44:19.823" v="282" actId="47"/>
        <pc:sldMkLst>
          <pc:docMk/>
          <pc:sldMk cId="3141227444" sldId="367"/>
        </pc:sldMkLst>
      </pc:sldChg>
      <pc:sldChg chg="modSp mod setBg">
        <pc:chgData name="Quakers Hill Parish" userId="654315b0-35d7-4124-99ab-33b305b33ffd" providerId="ADAL" clId="{23CD6357-2A2D-4C01-A0A8-93CFDD2CC7C2}" dt="2024-04-18T04:44:40.044" v="283"/>
        <pc:sldMkLst>
          <pc:docMk/>
          <pc:sldMk cId="864559574" sldId="368"/>
        </pc:sldMkLst>
        <pc:spChg chg="mod">
          <ac:chgData name="Quakers Hill Parish" userId="654315b0-35d7-4124-99ab-33b305b33ffd" providerId="ADAL" clId="{23CD6357-2A2D-4C01-A0A8-93CFDD2CC7C2}" dt="2023-11-09T04:29:47.859" v="158" actId="14100"/>
          <ac:spMkLst>
            <pc:docMk/>
            <pc:sldMk cId="864559574" sldId="368"/>
            <ac:spMk id="2" creationId="{00000000-0000-0000-0000-000000000000}"/>
          </ac:spMkLst>
        </pc:spChg>
        <pc:spChg chg="mod">
          <ac:chgData name="Quakers Hill Parish" userId="654315b0-35d7-4124-99ab-33b305b33ffd" providerId="ADAL" clId="{23CD6357-2A2D-4C01-A0A8-93CFDD2CC7C2}" dt="2023-11-09T04:29:50.288" v="159" actId="14100"/>
          <ac:spMkLst>
            <pc:docMk/>
            <pc:sldMk cId="864559574" sldId="368"/>
            <ac:spMk id="3" creationId="{00000000-0000-0000-0000-000000000000}"/>
          </ac:spMkLst>
        </pc:spChg>
        <pc:spChg chg="mod">
          <ac:chgData name="Quakers Hill Parish" userId="654315b0-35d7-4124-99ab-33b305b33ffd" providerId="ADAL" clId="{23CD6357-2A2D-4C01-A0A8-93CFDD2CC7C2}" dt="2023-11-09T04:29:53.839" v="160" actId="14100"/>
          <ac:spMkLst>
            <pc:docMk/>
            <pc:sldMk cId="864559574" sldId="368"/>
            <ac:spMk id="4" creationId="{00000000-0000-0000-0000-000000000000}"/>
          </ac:spMkLst>
        </pc:spChg>
      </pc:sldChg>
      <pc:sldChg chg="modSp mod setBg">
        <pc:chgData name="Quakers Hill Parish" userId="654315b0-35d7-4124-99ab-33b305b33ffd" providerId="ADAL" clId="{23CD6357-2A2D-4C01-A0A8-93CFDD2CC7C2}" dt="2024-04-18T04:44:43.267" v="284"/>
        <pc:sldMkLst>
          <pc:docMk/>
          <pc:sldMk cId="3343729591" sldId="369"/>
        </pc:sldMkLst>
        <pc:spChg chg="mod">
          <ac:chgData name="Quakers Hill Parish" userId="654315b0-35d7-4124-99ab-33b305b33ffd" providerId="ADAL" clId="{23CD6357-2A2D-4C01-A0A8-93CFDD2CC7C2}" dt="2023-11-09T04:29:58.430" v="161" actId="14100"/>
          <ac:spMkLst>
            <pc:docMk/>
            <pc:sldMk cId="3343729591" sldId="369"/>
            <ac:spMk id="2" creationId="{00000000-0000-0000-0000-000000000000}"/>
          </ac:spMkLst>
        </pc:spChg>
        <pc:spChg chg="mod">
          <ac:chgData name="Quakers Hill Parish" userId="654315b0-35d7-4124-99ab-33b305b33ffd" providerId="ADAL" clId="{23CD6357-2A2D-4C01-A0A8-93CFDD2CC7C2}" dt="2023-11-09T04:30:00.379" v="162" actId="14100"/>
          <ac:spMkLst>
            <pc:docMk/>
            <pc:sldMk cId="3343729591" sldId="369"/>
            <ac:spMk id="3" creationId="{00000000-0000-0000-0000-000000000000}"/>
          </ac:spMkLst>
        </pc:spChg>
        <pc:spChg chg="mod">
          <ac:chgData name="Quakers Hill Parish" userId="654315b0-35d7-4124-99ab-33b305b33ffd" providerId="ADAL" clId="{23CD6357-2A2D-4C01-A0A8-93CFDD2CC7C2}" dt="2023-11-09T04:30:03.285" v="163" actId="14100"/>
          <ac:spMkLst>
            <pc:docMk/>
            <pc:sldMk cId="3343729591" sldId="369"/>
            <ac:spMk id="4" creationId="{00000000-0000-0000-0000-000000000000}"/>
          </ac:spMkLst>
        </pc:spChg>
      </pc:sldChg>
      <pc:sldChg chg="modSp mod setBg">
        <pc:chgData name="Quakers Hill Parish" userId="654315b0-35d7-4124-99ab-33b305b33ffd" providerId="ADAL" clId="{23CD6357-2A2D-4C01-A0A8-93CFDD2CC7C2}" dt="2024-04-18T04:44:47.219" v="285"/>
        <pc:sldMkLst>
          <pc:docMk/>
          <pc:sldMk cId="3228893519" sldId="370"/>
        </pc:sldMkLst>
        <pc:spChg chg="mod">
          <ac:chgData name="Quakers Hill Parish" userId="654315b0-35d7-4124-99ab-33b305b33ffd" providerId="ADAL" clId="{23CD6357-2A2D-4C01-A0A8-93CFDD2CC7C2}" dt="2023-11-09T04:30:08.190" v="164" actId="14100"/>
          <ac:spMkLst>
            <pc:docMk/>
            <pc:sldMk cId="3228893519" sldId="370"/>
            <ac:spMk id="2" creationId="{00000000-0000-0000-0000-000000000000}"/>
          </ac:spMkLst>
        </pc:spChg>
        <pc:spChg chg="mod">
          <ac:chgData name="Quakers Hill Parish" userId="654315b0-35d7-4124-99ab-33b305b33ffd" providerId="ADAL" clId="{23CD6357-2A2D-4C01-A0A8-93CFDD2CC7C2}" dt="2023-11-09T04:30:10.689" v="165" actId="14100"/>
          <ac:spMkLst>
            <pc:docMk/>
            <pc:sldMk cId="3228893519" sldId="370"/>
            <ac:spMk id="3" creationId="{00000000-0000-0000-0000-000000000000}"/>
          </ac:spMkLst>
        </pc:spChg>
        <pc:spChg chg="mod">
          <ac:chgData name="Quakers Hill Parish" userId="654315b0-35d7-4124-99ab-33b305b33ffd" providerId="ADAL" clId="{23CD6357-2A2D-4C01-A0A8-93CFDD2CC7C2}" dt="2023-11-09T04:30:13.850" v="166" actId="14100"/>
          <ac:spMkLst>
            <pc:docMk/>
            <pc:sldMk cId="3228893519" sldId="370"/>
            <ac:spMk id="4" creationId="{00000000-0000-0000-0000-000000000000}"/>
          </ac:spMkLst>
        </pc:spChg>
      </pc:sldChg>
      <pc:sldChg chg="modSp mod setBg">
        <pc:chgData name="Quakers Hill Parish" userId="654315b0-35d7-4124-99ab-33b305b33ffd" providerId="ADAL" clId="{23CD6357-2A2D-4C01-A0A8-93CFDD2CC7C2}" dt="2024-04-18T04:44:50.334" v="286"/>
        <pc:sldMkLst>
          <pc:docMk/>
          <pc:sldMk cId="226725839" sldId="371"/>
        </pc:sldMkLst>
        <pc:spChg chg="mod">
          <ac:chgData name="Quakers Hill Parish" userId="654315b0-35d7-4124-99ab-33b305b33ffd" providerId="ADAL" clId="{23CD6357-2A2D-4C01-A0A8-93CFDD2CC7C2}" dt="2023-11-09T04:30:18.909" v="167" actId="14100"/>
          <ac:spMkLst>
            <pc:docMk/>
            <pc:sldMk cId="226725839" sldId="371"/>
            <ac:spMk id="2" creationId="{00000000-0000-0000-0000-000000000000}"/>
          </ac:spMkLst>
        </pc:spChg>
        <pc:spChg chg="mod">
          <ac:chgData name="Quakers Hill Parish" userId="654315b0-35d7-4124-99ab-33b305b33ffd" providerId="ADAL" clId="{23CD6357-2A2D-4C01-A0A8-93CFDD2CC7C2}" dt="2023-11-09T04:30:21.141" v="168" actId="14100"/>
          <ac:spMkLst>
            <pc:docMk/>
            <pc:sldMk cId="226725839" sldId="371"/>
            <ac:spMk id="3" creationId="{00000000-0000-0000-0000-000000000000}"/>
          </ac:spMkLst>
        </pc:spChg>
        <pc:spChg chg="mod">
          <ac:chgData name="Quakers Hill Parish" userId="654315b0-35d7-4124-99ab-33b305b33ffd" providerId="ADAL" clId="{23CD6357-2A2D-4C01-A0A8-93CFDD2CC7C2}" dt="2023-11-09T04:30:23.909" v="169" actId="14100"/>
          <ac:spMkLst>
            <pc:docMk/>
            <pc:sldMk cId="226725839" sldId="371"/>
            <ac:spMk id="4" creationId="{00000000-0000-0000-0000-000000000000}"/>
          </ac:spMkLst>
        </pc:spChg>
      </pc:sldChg>
      <pc:sldChg chg="modSp mod setBg">
        <pc:chgData name="Quakers Hill Parish" userId="654315b0-35d7-4124-99ab-33b305b33ffd" providerId="ADAL" clId="{23CD6357-2A2D-4C01-A0A8-93CFDD2CC7C2}" dt="2024-04-18T04:45:48.772" v="288"/>
        <pc:sldMkLst>
          <pc:docMk/>
          <pc:sldMk cId="1711430780" sldId="372"/>
        </pc:sldMkLst>
        <pc:spChg chg="mod">
          <ac:chgData name="Quakers Hill Parish" userId="654315b0-35d7-4124-99ab-33b305b33ffd" providerId="ADAL" clId="{23CD6357-2A2D-4C01-A0A8-93CFDD2CC7C2}" dt="2023-11-09T04:30:30.618" v="170" actId="14100"/>
          <ac:spMkLst>
            <pc:docMk/>
            <pc:sldMk cId="1711430780" sldId="372"/>
            <ac:spMk id="2" creationId="{00000000-0000-0000-0000-000000000000}"/>
          </ac:spMkLst>
        </pc:spChg>
        <pc:spChg chg="mod">
          <ac:chgData name="Quakers Hill Parish" userId="654315b0-35d7-4124-99ab-33b305b33ffd" providerId="ADAL" clId="{23CD6357-2A2D-4C01-A0A8-93CFDD2CC7C2}" dt="2023-11-09T04:30:33.633" v="171" actId="14100"/>
          <ac:spMkLst>
            <pc:docMk/>
            <pc:sldMk cId="1711430780" sldId="372"/>
            <ac:spMk id="3" creationId="{00000000-0000-0000-0000-000000000000}"/>
          </ac:spMkLst>
        </pc:spChg>
        <pc:spChg chg="mod">
          <ac:chgData name="Quakers Hill Parish" userId="654315b0-35d7-4124-99ab-33b305b33ffd" providerId="ADAL" clId="{23CD6357-2A2D-4C01-A0A8-93CFDD2CC7C2}" dt="2023-11-09T04:30:38.124" v="172" actId="14100"/>
          <ac:spMkLst>
            <pc:docMk/>
            <pc:sldMk cId="1711430780" sldId="372"/>
            <ac:spMk id="4" creationId="{00000000-0000-0000-0000-000000000000}"/>
          </ac:spMkLst>
        </pc:spChg>
      </pc:sldChg>
      <pc:sldChg chg="modSp mod setBg">
        <pc:chgData name="Quakers Hill Parish" userId="654315b0-35d7-4124-99ab-33b305b33ffd" providerId="ADAL" clId="{23CD6357-2A2D-4C01-A0A8-93CFDD2CC7C2}" dt="2024-04-18T04:45:52.429" v="289"/>
        <pc:sldMkLst>
          <pc:docMk/>
          <pc:sldMk cId="2842509365" sldId="373"/>
        </pc:sldMkLst>
        <pc:spChg chg="mod">
          <ac:chgData name="Quakers Hill Parish" userId="654315b0-35d7-4124-99ab-33b305b33ffd" providerId="ADAL" clId="{23CD6357-2A2D-4C01-A0A8-93CFDD2CC7C2}" dt="2023-11-09T04:30:44.387" v="173" actId="14100"/>
          <ac:spMkLst>
            <pc:docMk/>
            <pc:sldMk cId="2842509365" sldId="373"/>
            <ac:spMk id="2" creationId="{00000000-0000-0000-0000-000000000000}"/>
          </ac:spMkLst>
        </pc:spChg>
      </pc:sldChg>
      <pc:sldChg chg="modSp mod setBg">
        <pc:chgData name="Quakers Hill Parish" userId="654315b0-35d7-4124-99ab-33b305b33ffd" providerId="ADAL" clId="{23CD6357-2A2D-4C01-A0A8-93CFDD2CC7C2}" dt="2024-04-18T04:45:57.241" v="290"/>
        <pc:sldMkLst>
          <pc:docMk/>
          <pc:sldMk cId="2597209967" sldId="374"/>
        </pc:sldMkLst>
        <pc:spChg chg="mod">
          <ac:chgData name="Quakers Hill Parish" userId="654315b0-35d7-4124-99ab-33b305b33ffd" providerId="ADAL" clId="{23CD6357-2A2D-4C01-A0A8-93CFDD2CC7C2}" dt="2023-11-09T04:31:41.687" v="174" actId="14100"/>
          <ac:spMkLst>
            <pc:docMk/>
            <pc:sldMk cId="2597209967" sldId="374"/>
            <ac:spMk id="2" creationId="{00000000-0000-0000-0000-000000000000}"/>
          </ac:spMkLst>
        </pc:spChg>
        <pc:spChg chg="mod">
          <ac:chgData name="Quakers Hill Parish" userId="654315b0-35d7-4124-99ab-33b305b33ffd" providerId="ADAL" clId="{23CD6357-2A2D-4C01-A0A8-93CFDD2CC7C2}" dt="2023-11-09T04:31:45.082" v="175" actId="14100"/>
          <ac:spMkLst>
            <pc:docMk/>
            <pc:sldMk cId="2597209967" sldId="374"/>
            <ac:spMk id="3" creationId="{00000000-0000-0000-0000-000000000000}"/>
          </ac:spMkLst>
        </pc:spChg>
        <pc:spChg chg="mod">
          <ac:chgData name="Quakers Hill Parish" userId="654315b0-35d7-4124-99ab-33b305b33ffd" providerId="ADAL" clId="{23CD6357-2A2D-4C01-A0A8-93CFDD2CC7C2}" dt="2023-11-09T04:31:48.790" v="176" actId="14100"/>
          <ac:spMkLst>
            <pc:docMk/>
            <pc:sldMk cId="2597209967" sldId="374"/>
            <ac:spMk id="4" creationId="{00000000-0000-0000-0000-000000000000}"/>
          </ac:spMkLst>
        </pc:spChg>
      </pc:sldChg>
      <pc:sldChg chg="modSp mod setBg">
        <pc:chgData name="Quakers Hill Parish" userId="654315b0-35d7-4124-99ab-33b305b33ffd" providerId="ADAL" clId="{23CD6357-2A2D-4C01-A0A8-93CFDD2CC7C2}" dt="2024-04-18T04:46:01.143" v="291"/>
        <pc:sldMkLst>
          <pc:docMk/>
          <pc:sldMk cId="2998686756" sldId="375"/>
        </pc:sldMkLst>
        <pc:spChg chg="mod">
          <ac:chgData name="Quakers Hill Parish" userId="654315b0-35d7-4124-99ab-33b305b33ffd" providerId="ADAL" clId="{23CD6357-2A2D-4C01-A0A8-93CFDD2CC7C2}" dt="2023-11-09T04:31:55.304" v="177" actId="14100"/>
          <ac:spMkLst>
            <pc:docMk/>
            <pc:sldMk cId="2998686756" sldId="375"/>
            <ac:spMk id="2" creationId="{00000000-0000-0000-0000-000000000000}"/>
          </ac:spMkLst>
        </pc:spChg>
        <pc:spChg chg="mod">
          <ac:chgData name="Quakers Hill Parish" userId="654315b0-35d7-4124-99ab-33b305b33ffd" providerId="ADAL" clId="{23CD6357-2A2D-4C01-A0A8-93CFDD2CC7C2}" dt="2023-11-09T04:31:58.006" v="178" actId="14100"/>
          <ac:spMkLst>
            <pc:docMk/>
            <pc:sldMk cId="2998686756" sldId="375"/>
            <ac:spMk id="3" creationId="{00000000-0000-0000-0000-000000000000}"/>
          </ac:spMkLst>
        </pc:spChg>
        <pc:spChg chg="mod">
          <ac:chgData name="Quakers Hill Parish" userId="654315b0-35d7-4124-99ab-33b305b33ffd" providerId="ADAL" clId="{23CD6357-2A2D-4C01-A0A8-93CFDD2CC7C2}" dt="2023-11-09T04:32:02.122" v="179" actId="14100"/>
          <ac:spMkLst>
            <pc:docMk/>
            <pc:sldMk cId="2998686756" sldId="375"/>
            <ac:spMk id="4" creationId="{00000000-0000-0000-0000-000000000000}"/>
          </ac:spMkLst>
        </pc:spChg>
      </pc:sldChg>
      <pc:sldChg chg="del">
        <pc:chgData name="Quakers Hill Parish" userId="654315b0-35d7-4124-99ab-33b305b33ffd" providerId="ADAL" clId="{23CD6357-2A2D-4C01-A0A8-93CFDD2CC7C2}" dt="2023-11-09T04:28:25.784" v="148" actId="47"/>
        <pc:sldMkLst>
          <pc:docMk/>
          <pc:sldMk cId="193687432" sldId="376"/>
        </pc:sldMkLst>
      </pc:sldChg>
      <pc:sldChg chg="del">
        <pc:chgData name="Quakers Hill Parish" userId="654315b0-35d7-4124-99ab-33b305b33ffd" providerId="ADAL" clId="{23CD6357-2A2D-4C01-A0A8-93CFDD2CC7C2}" dt="2023-11-09T04:29:05.928" v="153" actId="47"/>
        <pc:sldMkLst>
          <pc:docMk/>
          <pc:sldMk cId="3047674459" sldId="377"/>
        </pc:sldMkLst>
      </pc:sldChg>
      <pc:sldChg chg="del">
        <pc:chgData name="Quakers Hill Parish" userId="654315b0-35d7-4124-99ab-33b305b33ffd" providerId="ADAL" clId="{23CD6357-2A2D-4C01-A0A8-93CFDD2CC7C2}" dt="2024-04-18T04:41:51.642" v="260" actId="47"/>
        <pc:sldMkLst>
          <pc:docMk/>
          <pc:sldMk cId="914218906" sldId="378"/>
        </pc:sldMkLst>
      </pc:sldChg>
      <pc:sldChg chg="addSp delSp modSp del mod">
        <pc:chgData name="Quakers Hill Parish" userId="654315b0-35d7-4124-99ab-33b305b33ffd" providerId="ADAL" clId="{23CD6357-2A2D-4C01-A0A8-93CFDD2CC7C2}" dt="2024-04-18T04:41:51.964" v="261" actId="47"/>
        <pc:sldMkLst>
          <pc:docMk/>
          <pc:sldMk cId="2815481558" sldId="379"/>
        </pc:sldMkLst>
        <pc:spChg chg="add mod">
          <ac:chgData name="Quakers Hill Parish" userId="654315b0-35d7-4124-99ab-33b305b33ffd" providerId="ADAL" clId="{23CD6357-2A2D-4C01-A0A8-93CFDD2CC7C2}" dt="2023-11-09T04:26:19.951" v="145" actId="207"/>
          <ac:spMkLst>
            <pc:docMk/>
            <pc:sldMk cId="2815481558" sldId="379"/>
            <ac:spMk id="2" creationId="{5D5481D3-B1A4-CC09-7E22-FFE51DE3D627}"/>
          </ac:spMkLst>
        </pc:spChg>
        <pc:spChg chg="del">
          <ac:chgData name="Quakers Hill Parish" userId="654315b0-35d7-4124-99ab-33b305b33ffd" providerId="ADAL" clId="{23CD6357-2A2D-4C01-A0A8-93CFDD2CC7C2}" dt="2023-11-09T04:26:08.247" v="143" actId="478"/>
          <ac:spMkLst>
            <pc:docMk/>
            <pc:sldMk cId="2815481558" sldId="379"/>
            <ac:spMk id="3" creationId="{00000000-0000-0000-0000-000000000000}"/>
          </ac:spMkLst>
        </pc:spChg>
        <pc:spChg chg="add mod">
          <ac:chgData name="Quakers Hill Parish" userId="654315b0-35d7-4124-99ab-33b305b33ffd" providerId="ADAL" clId="{23CD6357-2A2D-4C01-A0A8-93CFDD2CC7C2}" dt="2023-11-09T04:26:29.973" v="147" actId="207"/>
          <ac:spMkLst>
            <pc:docMk/>
            <pc:sldMk cId="2815481558" sldId="379"/>
            <ac:spMk id="4" creationId="{ADFBE97D-1AEB-1590-B0EA-D4194CB75A5D}"/>
          </ac:spMkLst>
        </pc:spChg>
      </pc:sldChg>
      <pc:sldChg chg="del">
        <pc:chgData name="Quakers Hill Parish" userId="654315b0-35d7-4124-99ab-33b305b33ffd" providerId="ADAL" clId="{23CD6357-2A2D-4C01-A0A8-93CFDD2CC7C2}" dt="2023-11-09T04:29:33.305" v="156" actId="47"/>
        <pc:sldMkLst>
          <pc:docMk/>
          <pc:sldMk cId="546156054" sldId="380"/>
        </pc:sldMkLst>
      </pc:sldChg>
      <pc:sldChg chg="del">
        <pc:chgData name="Quakers Hill Parish" userId="654315b0-35d7-4124-99ab-33b305b33ffd" providerId="ADAL" clId="{23CD6357-2A2D-4C01-A0A8-93CFDD2CC7C2}" dt="2023-11-09T04:29:36.159" v="157" actId="47"/>
        <pc:sldMkLst>
          <pc:docMk/>
          <pc:sldMk cId="764101692" sldId="381"/>
        </pc:sldMkLst>
      </pc:sldChg>
      <pc:sldChg chg="del">
        <pc:chgData name="Quakers Hill Parish" userId="654315b0-35d7-4124-99ab-33b305b33ffd" providerId="ADAL" clId="{23CD6357-2A2D-4C01-A0A8-93CFDD2CC7C2}" dt="2023-11-09T04:29:16.821" v="154" actId="47"/>
        <pc:sldMkLst>
          <pc:docMk/>
          <pc:sldMk cId="1878374960" sldId="382"/>
        </pc:sldMkLst>
      </pc:sldChg>
      <pc:sldChg chg="del">
        <pc:chgData name="Quakers Hill Parish" userId="654315b0-35d7-4124-99ab-33b305b33ffd" providerId="ADAL" clId="{23CD6357-2A2D-4C01-A0A8-93CFDD2CC7C2}" dt="2023-11-09T04:21:35.474" v="128" actId="47"/>
        <pc:sldMkLst>
          <pc:docMk/>
          <pc:sldMk cId="776120054" sldId="383"/>
        </pc:sldMkLst>
      </pc:sldChg>
      <pc:sldChg chg="del">
        <pc:chgData name="Quakers Hill Parish" userId="654315b0-35d7-4124-99ab-33b305b33ffd" providerId="ADAL" clId="{23CD6357-2A2D-4C01-A0A8-93CFDD2CC7C2}" dt="2023-11-09T04:20:58.306" v="119" actId="47"/>
        <pc:sldMkLst>
          <pc:docMk/>
          <pc:sldMk cId="2293534346" sldId="384"/>
        </pc:sldMkLst>
      </pc:sldChg>
      <pc:sldChg chg="del">
        <pc:chgData name="Quakers Hill Parish" userId="654315b0-35d7-4124-99ab-33b305b33ffd" providerId="ADAL" clId="{23CD6357-2A2D-4C01-A0A8-93CFDD2CC7C2}" dt="2023-11-09T04:20:59.956" v="121" actId="47"/>
        <pc:sldMkLst>
          <pc:docMk/>
          <pc:sldMk cId="2198539040" sldId="385"/>
        </pc:sldMkLst>
      </pc:sldChg>
      <pc:sldChg chg="del">
        <pc:chgData name="Quakers Hill Parish" userId="654315b0-35d7-4124-99ab-33b305b33ffd" providerId="ADAL" clId="{23CD6357-2A2D-4C01-A0A8-93CFDD2CC7C2}" dt="2023-11-09T04:21:01.669" v="123" actId="47"/>
        <pc:sldMkLst>
          <pc:docMk/>
          <pc:sldMk cId="1342732624" sldId="386"/>
        </pc:sldMkLst>
      </pc:sldChg>
      <pc:sldChg chg="del">
        <pc:chgData name="Quakers Hill Parish" userId="654315b0-35d7-4124-99ab-33b305b33ffd" providerId="ADAL" clId="{23CD6357-2A2D-4C01-A0A8-93CFDD2CC7C2}" dt="2023-11-09T04:21:03.257" v="125" actId="47"/>
        <pc:sldMkLst>
          <pc:docMk/>
          <pc:sldMk cId="1637195587" sldId="388"/>
        </pc:sldMkLst>
      </pc:sldChg>
      <pc:sldChg chg="del">
        <pc:chgData name="Quakers Hill Parish" userId="654315b0-35d7-4124-99ab-33b305b33ffd" providerId="ADAL" clId="{23CD6357-2A2D-4C01-A0A8-93CFDD2CC7C2}" dt="2023-11-09T04:20:55.698" v="116" actId="47"/>
        <pc:sldMkLst>
          <pc:docMk/>
          <pc:sldMk cId="1831279820" sldId="389"/>
        </pc:sldMkLst>
      </pc:sldChg>
      <pc:sldChg chg="del">
        <pc:chgData name="Quakers Hill Parish" userId="654315b0-35d7-4124-99ab-33b305b33ffd" providerId="ADAL" clId="{23CD6357-2A2D-4C01-A0A8-93CFDD2CC7C2}" dt="2023-11-09T04:20:56.561" v="117" actId="47"/>
        <pc:sldMkLst>
          <pc:docMk/>
          <pc:sldMk cId="2215490489" sldId="390"/>
        </pc:sldMkLst>
      </pc:sldChg>
      <pc:sldChg chg="del">
        <pc:chgData name="Quakers Hill Parish" userId="654315b0-35d7-4124-99ab-33b305b33ffd" providerId="ADAL" clId="{23CD6357-2A2D-4C01-A0A8-93CFDD2CC7C2}" dt="2023-11-09T04:20:57.457" v="118" actId="47"/>
        <pc:sldMkLst>
          <pc:docMk/>
          <pc:sldMk cId="3545586124" sldId="391"/>
        </pc:sldMkLst>
      </pc:sldChg>
      <pc:sldChg chg="del">
        <pc:chgData name="Quakers Hill Parish" userId="654315b0-35d7-4124-99ab-33b305b33ffd" providerId="ADAL" clId="{23CD6357-2A2D-4C01-A0A8-93CFDD2CC7C2}" dt="2023-11-09T04:20:59.155" v="120" actId="47"/>
        <pc:sldMkLst>
          <pc:docMk/>
          <pc:sldMk cId="2435287882" sldId="392"/>
        </pc:sldMkLst>
      </pc:sldChg>
      <pc:sldChg chg="del">
        <pc:chgData name="Quakers Hill Parish" userId="654315b0-35d7-4124-99ab-33b305b33ffd" providerId="ADAL" clId="{23CD6357-2A2D-4C01-A0A8-93CFDD2CC7C2}" dt="2023-11-09T04:21:00.725" v="122" actId="47"/>
        <pc:sldMkLst>
          <pc:docMk/>
          <pc:sldMk cId="1333642365" sldId="393"/>
        </pc:sldMkLst>
      </pc:sldChg>
      <pc:sldChg chg="del">
        <pc:chgData name="Quakers Hill Parish" userId="654315b0-35d7-4124-99ab-33b305b33ffd" providerId="ADAL" clId="{23CD6357-2A2D-4C01-A0A8-93CFDD2CC7C2}" dt="2023-11-09T04:21:02.392" v="124" actId="47"/>
        <pc:sldMkLst>
          <pc:docMk/>
          <pc:sldMk cId="1863935085" sldId="394"/>
        </pc:sldMkLst>
      </pc:sldChg>
      <pc:sldChg chg="addSp modSp new del mod">
        <pc:chgData name="Quakers Hill Parish" userId="654315b0-35d7-4124-99ab-33b305b33ffd" providerId="ADAL" clId="{23CD6357-2A2D-4C01-A0A8-93CFDD2CC7C2}" dt="2024-04-18T04:28:45.027" v="197" actId="47"/>
        <pc:sldMkLst>
          <pc:docMk/>
          <pc:sldMk cId="3052068292" sldId="395"/>
        </pc:sldMkLst>
        <pc:spChg chg="add mod">
          <ac:chgData name="Quakers Hill Parish" userId="654315b0-35d7-4124-99ab-33b305b33ffd" providerId="ADAL" clId="{23CD6357-2A2D-4C01-A0A8-93CFDD2CC7C2}" dt="2023-11-09T04:15:18.611" v="39" actId="207"/>
          <ac:spMkLst>
            <pc:docMk/>
            <pc:sldMk cId="3052068292" sldId="395"/>
            <ac:spMk id="2" creationId="{48B953F6-FC12-B00D-A63B-69A3BEAC49B3}"/>
          </ac:spMkLst>
        </pc:spChg>
        <pc:spChg chg="add mod">
          <ac:chgData name="Quakers Hill Parish" userId="654315b0-35d7-4124-99ab-33b305b33ffd" providerId="ADAL" clId="{23CD6357-2A2D-4C01-A0A8-93CFDD2CC7C2}" dt="2023-11-09T04:15:28.100" v="41" actId="207"/>
          <ac:spMkLst>
            <pc:docMk/>
            <pc:sldMk cId="3052068292" sldId="395"/>
            <ac:spMk id="3" creationId="{FB74EE1D-5D6A-EA9B-51E4-C27460669B04}"/>
          </ac:spMkLst>
        </pc:spChg>
        <pc:spChg chg="add mod">
          <ac:chgData name="Quakers Hill Parish" userId="654315b0-35d7-4124-99ab-33b305b33ffd" providerId="ADAL" clId="{23CD6357-2A2D-4C01-A0A8-93CFDD2CC7C2}" dt="2023-11-09T04:15:37.019" v="43" actId="207"/>
          <ac:spMkLst>
            <pc:docMk/>
            <pc:sldMk cId="3052068292" sldId="395"/>
            <ac:spMk id="4" creationId="{C4E2269C-3316-F803-EB12-B10E53B3157A}"/>
          </ac:spMkLst>
        </pc:spChg>
        <pc:spChg chg="add mod">
          <ac:chgData name="Quakers Hill Parish" userId="654315b0-35d7-4124-99ab-33b305b33ffd" providerId="ADAL" clId="{23CD6357-2A2D-4C01-A0A8-93CFDD2CC7C2}" dt="2023-11-09T04:15:45.533" v="45" actId="207"/>
          <ac:spMkLst>
            <pc:docMk/>
            <pc:sldMk cId="3052068292" sldId="395"/>
            <ac:spMk id="5" creationId="{28B7EC78-4BDA-A31B-64CF-51EB08804DCC}"/>
          </ac:spMkLst>
        </pc:spChg>
      </pc:sldChg>
      <pc:sldChg chg="del">
        <pc:chgData name="Quakers Hill Parish" userId="654315b0-35d7-4124-99ab-33b305b33ffd" providerId="ADAL" clId="{23CD6357-2A2D-4C01-A0A8-93CFDD2CC7C2}" dt="2023-11-09T04:29:01.700" v="152" actId="47"/>
        <pc:sldMkLst>
          <pc:docMk/>
          <pc:sldMk cId="4266786794" sldId="397"/>
        </pc:sldMkLst>
      </pc:sldChg>
      <pc:sldChg chg="del">
        <pc:chgData name="Quakers Hill Parish" userId="654315b0-35d7-4124-99ab-33b305b33ffd" providerId="ADAL" clId="{23CD6357-2A2D-4C01-A0A8-93CFDD2CC7C2}" dt="2023-11-09T04:29:01.417" v="151" actId="47"/>
        <pc:sldMkLst>
          <pc:docMk/>
          <pc:sldMk cId="1234394625" sldId="398"/>
        </pc:sldMkLst>
      </pc:sldChg>
      <pc:sldChg chg="del">
        <pc:chgData name="Quakers Hill Parish" userId="654315b0-35d7-4124-99ab-33b305b33ffd" providerId="ADAL" clId="{23CD6357-2A2D-4C01-A0A8-93CFDD2CC7C2}" dt="2023-11-09T04:29:01.136" v="150" actId="47"/>
        <pc:sldMkLst>
          <pc:docMk/>
          <pc:sldMk cId="2914107765" sldId="399"/>
        </pc:sldMkLst>
      </pc:sldChg>
      <pc:sldChg chg="del">
        <pc:chgData name="Quakers Hill Parish" userId="654315b0-35d7-4124-99ab-33b305b33ffd" providerId="ADAL" clId="{23CD6357-2A2D-4C01-A0A8-93CFDD2CC7C2}" dt="2023-11-09T04:29:00.852" v="149" actId="47"/>
        <pc:sldMkLst>
          <pc:docMk/>
          <pc:sldMk cId="1070681571" sldId="400"/>
        </pc:sldMkLst>
      </pc:sldChg>
      <pc:sldChg chg="add del">
        <pc:chgData name="Quakers Hill Parish" userId="654315b0-35d7-4124-99ab-33b305b33ffd" providerId="ADAL" clId="{23CD6357-2A2D-4C01-A0A8-93CFDD2CC7C2}" dt="2024-04-18T04:44:04.858" v="278" actId="47"/>
        <pc:sldMkLst>
          <pc:docMk/>
          <pc:sldMk cId="2480247596" sldId="506"/>
        </pc:sldMkLst>
      </pc:sldChg>
      <pc:sldMasterChg chg="del delSldLayout">
        <pc:chgData name="Quakers Hill Parish" userId="654315b0-35d7-4124-99ab-33b305b33ffd" providerId="ADAL" clId="{23CD6357-2A2D-4C01-A0A8-93CFDD2CC7C2}" dt="2023-11-09T04:29:36.159" v="157" actId="47"/>
        <pc:sldMasterMkLst>
          <pc:docMk/>
          <pc:sldMasterMk cId="44368683" sldId="2147483663"/>
        </pc:sldMasterMkLst>
        <pc:sldLayoutChg chg="del">
          <pc:chgData name="Quakers Hill Parish" userId="654315b0-35d7-4124-99ab-33b305b33ffd" providerId="ADAL" clId="{23CD6357-2A2D-4C01-A0A8-93CFDD2CC7C2}" dt="2023-11-09T04:29:36.159" v="157" actId="47"/>
          <pc:sldLayoutMkLst>
            <pc:docMk/>
            <pc:sldMasterMk cId="44368683" sldId="2147483663"/>
            <pc:sldLayoutMk cId="980259103" sldId="2147483664"/>
          </pc:sldLayoutMkLst>
        </pc:sldLayoutChg>
        <pc:sldLayoutChg chg="del">
          <pc:chgData name="Quakers Hill Parish" userId="654315b0-35d7-4124-99ab-33b305b33ffd" providerId="ADAL" clId="{23CD6357-2A2D-4C01-A0A8-93CFDD2CC7C2}" dt="2023-11-09T04:29:36.159" v="157" actId="47"/>
          <pc:sldLayoutMkLst>
            <pc:docMk/>
            <pc:sldMasterMk cId="44368683" sldId="2147483663"/>
            <pc:sldLayoutMk cId="1674882216" sldId="2147483665"/>
          </pc:sldLayoutMkLst>
        </pc:sldLayoutChg>
        <pc:sldLayoutChg chg="del">
          <pc:chgData name="Quakers Hill Parish" userId="654315b0-35d7-4124-99ab-33b305b33ffd" providerId="ADAL" clId="{23CD6357-2A2D-4C01-A0A8-93CFDD2CC7C2}" dt="2023-11-09T04:29:36.159" v="157" actId="47"/>
          <pc:sldLayoutMkLst>
            <pc:docMk/>
            <pc:sldMasterMk cId="44368683" sldId="2147483663"/>
            <pc:sldLayoutMk cId="1807958723" sldId="2147483666"/>
          </pc:sldLayoutMkLst>
        </pc:sldLayoutChg>
        <pc:sldLayoutChg chg="del">
          <pc:chgData name="Quakers Hill Parish" userId="654315b0-35d7-4124-99ab-33b305b33ffd" providerId="ADAL" clId="{23CD6357-2A2D-4C01-A0A8-93CFDD2CC7C2}" dt="2023-11-09T04:29:36.159" v="157" actId="47"/>
          <pc:sldLayoutMkLst>
            <pc:docMk/>
            <pc:sldMasterMk cId="44368683" sldId="2147483663"/>
            <pc:sldLayoutMk cId="2771770682" sldId="2147483667"/>
          </pc:sldLayoutMkLst>
        </pc:sldLayoutChg>
        <pc:sldLayoutChg chg="del">
          <pc:chgData name="Quakers Hill Parish" userId="654315b0-35d7-4124-99ab-33b305b33ffd" providerId="ADAL" clId="{23CD6357-2A2D-4C01-A0A8-93CFDD2CC7C2}" dt="2023-11-09T04:29:36.159" v="157" actId="47"/>
          <pc:sldLayoutMkLst>
            <pc:docMk/>
            <pc:sldMasterMk cId="44368683" sldId="2147483663"/>
            <pc:sldLayoutMk cId="2590293933" sldId="2147483668"/>
          </pc:sldLayoutMkLst>
        </pc:sldLayoutChg>
        <pc:sldLayoutChg chg="del">
          <pc:chgData name="Quakers Hill Parish" userId="654315b0-35d7-4124-99ab-33b305b33ffd" providerId="ADAL" clId="{23CD6357-2A2D-4C01-A0A8-93CFDD2CC7C2}" dt="2023-11-09T04:29:36.159" v="157" actId="47"/>
          <pc:sldLayoutMkLst>
            <pc:docMk/>
            <pc:sldMasterMk cId="44368683" sldId="2147483663"/>
            <pc:sldLayoutMk cId="544498545" sldId="2147483669"/>
          </pc:sldLayoutMkLst>
        </pc:sldLayoutChg>
        <pc:sldLayoutChg chg="del">
          <pc:chgData name="Quakers Hill Parish" userId="654315b0-35d7-4124-99ab-33b305b33ffd" providerId="ADAL" clId="{23CD6357-2A2D-4C01-A0A8-93CFDD2CC7C2}" dt="2023-11-09T04:29:36.159" v="157" actId="47"/>
          <pc:sldLayoutMkLst>
            <pc:docMk/>
            <pc:sldMasterMk cId="44368683" sldId="2147483663"/>
            <pc:sldLayoutMk cId="43328533" sldId="2147483670"/>
          </pc:sldLayoutMkLst>
        </pc:sldLayoutChg>
        <pc:sldLayoutChg chg="del">
          <pc:chgData name="Quakers Hill Parish" userId="654315b0-35d7-4124-99ab-33b305b33ffd" providerId="ADAL" clId="{23CD6357-2A2D-4C01-A0A8-93CFDD2CC7C2}" dt="2023-11-09T04:29:36.159" v="157" actId="47"/>
          <pc:sldLayoutMkLst>
            <pc:docMk/>
            <pc:sldMasterMk cId="44368683" sldId="2147483663"/>
            <pc:sldLayoutMk cId="958996612" sldId="2147483671"/>
          </pc:sldLayoutMkLst>
        </pc:sldLayoutChg>
        <pc:sldLayoutChg chg="del">
          <pc:chgData name="Quakers Hill Parish" userId="654315b0-35d7-4124-99ab-33b305b33ffd" providerId="ADAL" clId="{23CD6357-2A2D-4C01-A0A8-93CFDD2CC7C2}" dt="2023-11-09T04:29:36.159" v="157" actId="47"/>
          <pc:sldLayoutMkLst>
            <pc:docMk/>
            <pc:sldMasterMk cId="44368683" sldId="2147483663"/>
            <pc:sldLayoutMk cId="1061484886" sldId="2147483672"/>
          </pc:sldLayoutMkLst>
        </pc:sldLayoutChg>
        <pc:sldLayoutChg chg="del">
          <pc:chgData name="Quakers Hill Parish" userId="654315b0-35d7-4124-99ab-33b305b33ffd" providerId="ADAL" clId="{23CD6357-2A2D-4C01-A0A8-93CFDD2CC7C2}" dt="2023-11-09T04:29:36.159" v="157" actId="47"/>
          <pc:sldLayoutMkLst>
            <pc:docMk/>
            <pc:sldMasterMk cId="44368683" sldId="2147483663"/>
            <pc:sldLayoutMk cId="3787082210" sldId="2147483673"/>
          </pc:sldLayoutMkLst>
        </pc:sldLayoutChg>
        <pc:sldLayoutChg chg="del">
          <pc:chgData name="Quakers Hill Parish" userId="654315b0-35d7-4124-99ab-33b305b33ffd" providerId="ADAL" clId="{23CD6357-2A2D-4C01-A0A8-93CFDD2CC7C2}" dt="2023-11-09T04:29:36.159" v="157" actId="47"/>
          <pc:sldLayoutMkLst>
            <pc:docMk/>
            <pc:sldMasterMk cId="44368683" sldId="2147483663"/>
            <pc:sldLayoutMk cId="2166330526" sldId="2147483674"/>
          </pc:sldLayoutMkLst>
        </pc:sldLayoutChg>
        <pc:sldLayoutChg chg="del">
          <pc:chgData name="Quakers Hill Parish" userId="654315b0-35d7-4124-99ab-33b305b33ffd" providerId="ADAL" clId="{23CD6357-2A2D-4C01-A0A8-93CFDD2CC7C2}" dt="2023-11-09T04:29:36.159" v="157" actId="47"/>
          <pc:sldLayoutMkLst>
            <pc:docMk/>
            <pc:sldMasterMk cId="44368683" sldId="2147483663"/>
            <pc:sldLayoutMk cId="739181589" sldId="2147483675"/>
          </pc:sldLayoutMkLst>
        </pc:sldLayoutChg>
        <pc:sldLayoutChg chg="del">
          <pc:chgData name="Quakers Hill Parish" userId="654315b0-35d7-4124-99ab-33b305b33ffd" providerId="ADAL" clId="{23CD6357-2A2D-4C01-A0A8-93CFDD2CC7C2}" dt="2023-11-09T04:29:36.159" v="157" actId="47"/>
          <pc:sldLayoutMkLst>
            <pc:docMk/>
            <pc:sldMasterMk cId="44368683" sldId="2147483663"/>
            <pc:sldLayoutMk cId="470503500" sldId="2147483676"/>
          </pc:sldLayoutMkLst>
        </pc:sldLayoutChg>
        <pc:sldLayoutChg chg="del">
          <pc:chgData name="Quakers Hill Parish" userId="654315b0-35d7-4124-99ab-33b305b33ffd" providerId="ADAL" clId="{23CD6357-2A2D-4C01-A0A8-93CFDD2CC7C2}" dt="2023-11-09T04:29:36.159" v="157" actId="47"/>
          <pc:sldLayoutMkLst>
            <pc:docMk/>
            <pc:sldMasterMk cId="44368683" sldId="2147483663"/>
            <pc:sldLayoutMk cId="958446308" sldId="2147483677"/>
          </pc:sldLayoutMkLst>
        </pc:sldLayoutChg>
        <pc:sldLayoutChg chg="del">
          <pc:chgData name="Quakers Hill Parish" userId="654315b0-35d7-4124-99ab-33b305b33ffd" providerId="ADAL" clId="{23CD6357-2A2D-4C01-A0A8-93CFDD2CC7C2}" dt="2023-11-09T04:29:36.159" v="157" actId="47"/>
          <pc:sldLayoutMkLst>
            <pc:docMk/>
            <pc:sldMasterMk cId="44368683" sldId="2147483663"/>
            <pc:sldLayoutMk cId="3080543480" sldId="2147483678"/>
          </pc:sldLayoutMkLst>
        </pc:sldLayoutChg>
      </pc:sldMasterChg>
      <pc:sldMasterChg chg="del delSldLayout">
        <pc:chgData name="Quakers Hill Parish" userId="654315b0-35d7-4124-99ab-33b305b33ffd" providerId="ADAL" clId="{23CD6357-2A2D-4C01-A0A8-93CFDD2CC7C2}" dt="2023-11-09T04:29:16.821" v="154" actId="47"/>
        <pc:sldMasterMkLst>
          <pc:docMk/>
          <pc:sldMasterMk cId="833268790" sldId="2147483679"/>
        </pc:sldMasterMkLst>
        <pc:sldLayoutChg chg="del">
          <pc:chgData name="Quakers Hill Parish" userId="654315b0-35d7-4124-99ab-33b305b33ffd" providerId="ADAL" clId="{23CD6357-2A2D-4C01-A0A8-93CFDD2CC7C2}" dt="2023-11-09T04:29:16.821" v="154" actId="47"/>
          <pc:sldLayoutMkLst>
            <pc:docMk/>
            <pc:sldMasterMk cId="833268790" sldId="2147483679"/>
            <pc:sldLayoutMk cId="204695667" sldId="2147483680"/>
          </pc:sldLayoutMkLst>
        </pc:sldLayoutChg>
        <pc:sldLayoutChg chg="del">
          <pc:chgData name="Quakers Hill Parish" userId="654315b0-35d7-4124-99ab-33b305b33ffd" providerId="ADAL" clId="{23CD6357-2A2D-4C01-A0A8-93CFDD2CC7C2}" dt="2023-11-09T04:29:16.821" v="154" actId="47"/>
          <pc:sldLayoutMkLst>
            <pc:docMk/>
            <pc:sldMasterMk cId="833268790" sldId="2147483679"/>
            <pc:sldLayoutMk cId="3346929560" sldId="2147483681"/>
          </pc:sldLayoutMkLst>
        </pc:sldLayoutChg>
        <pc:sldLayoutChg chg="del">
          <pc:chgData name="Quakers Hill Parish" userId="654315b0-35d7-4124-99ab-33b305b33ffd" providerId="ADAL" clId="{23CD6357-2A2D-4C01-A0A8-93CFDD2CC7C2}" dt="2023-11-09T04:29:16.821" v="154" actId="47"/>
          <pc:sldLayoutMkLst>
            <pc:docMk/>
            <pc:sldMasterMk cId="833268790" sldId="2147483679"/>
            <pc:sldLayoutMk cId="506462477" sldId="2147483682"/>
          </pc:sldLayoutMkLst>
        </pc:sldLayoutChg>
        <pc:sldLayoutChg chg="del">
          <pc:chgData name="Quakers Hill Parish" userId="654315b0-35d7-4124-99ab-33b305b33ffd" providerId="ADAL" clId="{23CD6357-2A2D-4C01-A0A8-93CFDD2CC7C2}" dt="2023-11-09T04:29:16.821" v="154" actId="47"/>
          <pc:sldLayoutMkLst>
            <pc:docMk/>
            <pc:sldMasterMk cId="833268790" sldId="2147483679"/>
            <pc:sldLayoutMk cId="898351651" sldId="2147483683"/>
          </pc:sldLayoutMkLst>
        </pc:sldLayoutChg>
        <pc:sldLayoutChg chg="del">
          <pc:chgData name="Quakers Hill Parish" userId="654315b0-35d7-4124-99ab-33b305b33ffd" providerId="ADAL" clId="{23CD6357-2A2D-4C01-A0A8-93CFDD2CC7C2}" dt="2023-11-09T04:29:16.821" v="154" actId="47"/>
          <pc:sldLayoutMkLst>
            <pc:docMk/>
            <pc:sldMasterMk cId="833268790" sldId="2147483679"/>
            <pc:sldLayoutMk cId="794800469" sldId="2147483684"/>
          </pc:sldLayoutMkLst>
        </pc:sldLayoutChg>
        <pc:sldLayoutChg chg="del">
          <pc:chgData name="Quakers Hill Parish" userId="654315b0-35d7-4124-99ab-33b305b33ffd" providerId="ADAL" clId="{23CD6357-2A2D-4C01-A0A8-93CFDD2CC7C2}" dt="2023-11-09T04:29:16.821" v="154" actId="47"/>
          <pc:sldLayoutMkLst>
            <pc:docMk/>
            <pc:sldMasterMk cId="833268790" sldId="2147483679"/>
            <pc:sldLayoutMk cId="837950597" sldId="2147483685"/>
          </pc:sldLayoutMkLst>
        </pc:sldLayoutChg>
        <pc:sldLayoutChg chg="del">
          <pc:chgData name="Quakers Hill Parish" userId="654315b0-35d7-4124-99ab-33b305b33ffd" providerId="ADAL" clId="{23CD6357-2A2D-4C01-A0A8-93CFDD2CC7C2}" dt="2023-11-09T04:29:16.821" v="154" actId="47"/>
          <pc:sldLayoutMkLst>
            <pc:docMk/>
            <pc:sldMasterMk cId="833268790" sldId="2147483679"/>
            <pc:sldLayoutMk cId="4253655480" sldId="2147483686"/>
          </pc:sldLayoutMkLst>
        </pc:sldLayoutChg>
        <pc:sldLayoutChg chg="del">
          <pc:chgData name="Quakers Hill Parish" userId="654315b0-35d7-4124-99ab-33b305b33ffd" providerId="ADAL" clId="{23CD6357-2A2D-4C01-A0A8-93CFDD2CC7C2}" dt="2023-11-09T04:29:16.821" v="154" actId="47"/>
          <pc:sldLayoutMkLst>
            <pc:docMk/>
            <pc:sldMasterMk cId="833268790" sldId="2147483679"/>
            <pc:sldLayoutMk cId="514912804" sldId="2147483687"/>
          </pc:sldLayoutMkLst>
        </pc:sldLayoutChg>
        <pc:sldLayoutChg chg="del">
          <pc:chgData name="Quakers Hill Parish" userId="654315b0-35d7-4124-99ab-33b305b33ffd" providerId="ADAL" clId="{23CD6357-2A2D-4C01-A0A8-93CFDD2CC7C2}" dt="2023-11-09T04:29:16.821" v="154" actId="47"/>
          <pc:sldLayoutMkLst>
            <pc:docMk/>
            <pc:sldMasterMk cId="833268790" sldId="2147483679"/>
            <pc:sldLayoutMk cId="2785578641" sldId="2147483688"/>
          </pc:sldLayoutMkLst>
        </pc:sldLayoutChg>
        <pc:sldLayoutChg chg="del">
          <pc:chgData name="Quakers Hill Parish" userId="654315b0-35d7-4124-99ab-33b305b33ffd" providerId="ADAL" clId="{23CD6357-2A2D-4C01-A0A8-93CFDD2CC7C2}" dt="2023-11-09T04:29:16.821" v="154" actId="47"/>
          <pc:sldLayoutMkLst>
            <pc:docMk/>
            <pc:sldMasterMk cId="833268790" sldId="2147483679"/>
            <pc:sldLayoutMk cId="1547474544" sldId="2147483689"/>
          </pc:sldLayoutMkLst>
        </pc:sldLayoutChg>
        <pc:sldLayoutChg chg="del">
          <pc:chgData name="Quakers Hill Parish" userId="654315b0-35d7-4124-99ab-33b305b33ffd" providerId="ADAL" clId="{23CD6357-2A2D-4C01-A0A8-93CFDD2CC7C2}" dt="2023-11-09T04:29:16.821" v="154" actId="47"/>
          <pc:sldLayoutMkLst>
            <pc:docMk/>
            <pc:sldMasterMk cId="833268790" sldId="2147483679"/>
            <pc:sldLayoutMk cId="557030474" sldId="2147483690"/>
          </pc:sldLayoutMkLst>
        </pc:sldLayoutChg>
        <pc:sldLayoutChg chg="del">
          <pc:chgData name="Quakers Hill Parish" userId="654315b0-35d7-4124-99ab-33b305b33ffd" providerId="ADAL" clId="{23CD6357-2A2D-4C01-A0A8-93CFDD2CC7C2}" dt="2023-11-09T04:29:16.821" v="154" actId="47"/>
          <pc:sldLayoutMkLst>
            <pc:docMk/>
            <pc:sldMasterMk cId="833268790" sldId="2147483679"/>
            <pc:sldLayoutMk cId="2252997110" sldId="2147483691"/>
          </pc:sldLayoutMkLst>
        </pc:sldLayoutChg>
        <pc:sldLayoutChg chg="del">
          <pc:chgData name="Quakers Hill Parish" userId="654315b0-35d7-4124-99ab-33b305b33ffd" providerId="ADAL" clId="{23CD6357-2A2D-4C01-A0A8-93CFDD2CC7C2}" dt="2023-11-09T04:29:16.821" v="154" actId="47"/>
          <pc:sldLayoutMkLst>
            <pc:docMk/>
            <pc:sldMasterMk cId="833268790" sldId="2147483679"/>
            <pc:sldLayoutMk cId="1154020740" sldId="2147483692"/>
          </pc:sldLayoutMkLst>
        </pc:sldLayoutChg>
        <pc:sldLayoutChg chg="del">
          <pc:chgData name="Quakers Hill Parish" userId="654315b0-35d7-4124-99ab-33b305b33ffd" providerId="ADAL" clId="{23CD6357-2A2D-4C01-A0A8-93CFDD2CC7C2}" dt="2023-11-09T04:29:16.821" v="154" actId="47"/>
          <pc:sldLayoutMkLst>
            <pc:docMk/>
            <pc:sldMasterMk cId="833268790" sldId="2147483679"/>
            <pc:sldLayoutMk cId="2767887195" sldId="2147483693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ym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5616352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grpSp>
        <p:nvGrpSpPr>
          <p:cNvPr id="41" name="Group 40"/>
          <p:cNvGrpSpPr/>
          <p:nvPr userDrawn="1"/>
        </p:nvGrpSpPr>
        <p:grpSpPr>
          <a:xfrm>
            <a:off x="0" y="0"/>
            <a:ext cx="2520000" cy="6868800"/>
            <a:chOff x="0" y="0"/>
            <a:chExt cx="2520000" cy="6868800"/>
          </a:xfrm>
        </p:grpSpPr>
        <p:pic>
          <p:nvPicPr>
            <p:cNvPr id="42" name="Picture 13" descr="D:\Documents\Parish Secretary\Clip Art - Susan Daily\src_data\highres\067 Penticost.jpg"/>
            <p:cNvPicPr>
              <a:picLocks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705" t="5649" r="7246" b="11264"/>
            <a:stretch/>
          </p:blipFill>
          <p:spPr bwMode="auto">
            <a:xfrm>
              <a:off x="0" y="3438000"/>
              <a:ext cx="2520000" cy="3430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Picture 13" descr="D:\Documents\Parish Secretary\Clip Art - Susan Daily\src_data\highres\067 Penticost.jpg"/>
            <p:cNvPicPr>
              <a:picLocks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705" t="5649" r="7246" b="11264"/>
            <a:stretch/>
          </p:blipFill>
          <p:spPr bwMode="auto">
            <a:xfrm>
              <a:off x="0" y="0"/>
              <a:ext cx="2520000" cy="3430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82796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18/04/2024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09611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18/04/2024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140087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18/04/2024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906276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18/04/2024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638776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ym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solidFill>
                  <a:srgbClr val="006600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5616352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solidFill>
                  <a:srgbClr val="006600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grpSp>
        <p:nvGrpSpPr>
          <p:cNvPr id="56" name="Group 55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sp>
          <p:nvSpPr>
            <p:cNvPr id="55" name="Rectangle 54"/>
            <p:cNvSpPr/>
            <p:nvPr userDrawn="1"/>
          </p:nvSpPr>
          <p:spPr>
            <a:xfrm>
              <a:off x="0" y="0"/>
              <a:ext cx="2520000" cy="6858000"/>
            </a:xfrm>
            <a:prstGeom prst="rect">
              <a:avLst/>
            </a:prstGeom>
            <a:solidFill>
              <a:srgbClr val="00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1041" name="Picture 17" descr="G:\Year B - Mark\src_data\highres\OTime 194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2" t="5985" r="50776" b="5796"/>
            <a:stretch/>
          </p:blipFill>
          <p:spPr bwMode="auto">
            <a:xfrm>
              <a:off x="179752" y="433103"/>
              <a:ext cx="2160000" cy="2995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5" name="Picture 17" descr="G:\Year B - Mark\src_data\highres\OTime 194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2" t="5985" r="50776" b="5796"/>
            <a:stretch/>
          </p:blipFill>
          <p:spPr bwMode="auto">
            <a:xfrm>
              <a:off x="179752" y="3429000"/>
              <a:ext cx="2160000" cy="2995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910406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o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solidFill>
                  <a:srgbClr val="006600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4752528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solidFill>
                  <a:srgbClr val="006600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2771799" y="6381328"/>
            <a:ext cx="6192813" cy="404665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aseline="0">
                <a:solidFill>
                  <a:srgbClr val="006600"/>
                </a:solidFill>
              </a:defRPr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4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Composer: Enter Name Here</a:t>
            </a:r>
            <a:br>
              <a:rPr lang="en-US" dirty="0"/>
            </a:br>
            <a:r>
              <a:rPr lang="en-US" dirty="0"/>
              <a:t>Lyricist: Enter Name Here</a:t>
            </a:r>
          </a:p>
        </p:txBody>
      </p:sp>
      <p:grpSp>
        <p:nvGrpSpPr>
          <p:cNvPr id="83" name="Group 82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sp>
          <p:nvSpPr>
            <p:cNvPr id="84" name="Rectangle 83"/>
            <p:cNvSpPr/>
            <p:nvPr userDrawn="1"/>
          </p:nvSpPr>
          <p:spPr>
            <a:xfrm>
              <a:off x="0" y="0"/>
              <a:ext cx="2520000" cy="6858000"/>
            </a:xfrm>
            <a:prstGeom prst="rect">
              <a:avLst/>
            </a:prstGeom>
            <a:solidFill>
              <a:srgbClr val="00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85" name="Picture 17" descr="G:\Year B - Mark\src_data\highres\OTime 194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2" t="5985" r="50776" b="5796"/>
            <a:stretch/>
          </p:blipFill>
          <p:spPr bwMode="auto">
            <a:xfrm>
              <a:off x="179752" y="433103"/>
              <a:ext cx="2160000" cy="2995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6" name="Picture 17" descr="G:\Year B - Mark\src_data\highres\OTime 194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2" t="5985" r="50776" b="5796"/>
            <a:stretch/>
          </p:blipFill>
          <p:spPr bwMode="auto">
            <a:xfrm>
              <a:off x="179752" y="3429000"/>
              <a:ext cx="2160000" cy="2995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666161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Graphic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roup 71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sp>
          <p:nvSpPr>
            <p:cNvPr id="73" name="Rectangle 72"/>
            <p:cNvSpPr/>
            <p:nvPr userDrawn="1"/>
          </p:nvSpPr>
          <p:spPr>
            <a:xfrm>
              <a:off x="0" y="0"/>
              <a:ext cx="2520000" cy="6858000"/>
            </a:xfrm>
            <a:prstGeom prst="rect">
              <a:avLst/>
            </a:prstGeom>
            <a:solidFill>
              <a:srgbClr val="00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74" name="Picture 17" descr="G:\Year B - Mark\src_data\highres\OTime 194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2" t="5985" r="50776" b="5796"/>
            <a:stretch/>
          </p:blipFill>
          <p:spPr bwMode="auto">
            <a:xfrm>
              <a:off x="179752" y="433103"/>
              <a:ext cx="2160000" cy="2995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5" name="Picture 17" descr="G:\Year B - Mark\src_data\highres\OTime 194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2" t="5985" r="50776" b="5796"/>
            <a:stretch/>
          </p:blipFill>
          <p:spPr bwMode="auto">
            <a:xfrm>
              <a:off x="179752" y="3429000"/>
              <a:ext cx="2160000" cy="2995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67464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18/04/2024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948204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18/04/2024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757850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18/04/2024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18596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o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4752528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2771799" y="6381328"/>
            <a:ext cx="6192813" cy="404665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4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Composer: Enter Name Here</a:t>
            </a:r>
            <a:br>
              <a:rPr lang="en-US" dirty="0"/>
            </a:br>
            <a:r>
              <a:rPr lang="en-US" dirty="0"/>
              <a:t>Lyricist: Enter Name Here</a:t>
            </a:r>
          </a:p>
        </p:txBody>
      </p:sp>
      <p:grpSp>
        <p:nvGrpSpPr>
          <p:cNvPr id="41" name="Group 40"/>
          <p:cNvGrpSpPr/>
          <p:nvPr userDrawn="1"/>
        </p:nvGrpSpPr>
        <p:grpSpPr>
          <a:xfrm>
            <a:off x="0" y="0"/>
            <a:ext cx="2520000" cy="6868800"/>
            <a:chOff x="0" y="0"/>
            <a:chExt cx="2520000" cy="6868800"/>
          </a:xfrm>
        </p:grpSpPr>
        <p:pic>
          <p:nvPicPr>
            <p:cNvPr id="42" name="Picture 13" descr="D:\Documents\Parish Secretary\Clip Art - Susan Daily\src_data\highres\067 Penticost.jpg"/>
            <p:cNvPicPr>
              <a:picLocks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705" t="5649" r="7246" b="11264"/>
            <a:stretch/>
          </p:blipFill>
          <p:spPr bwMode="auto">
            <a:xfrm>
              <a:off x="0" y="3438000"/>
              <a:ext cx="2520000" cy="3430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Picture 13" descr="D:\Documents\Parish Secretary\Clip Art - Susan Daily\src_data\highres\067 Penticost.jpg"/>
            <p:cNvPicPr>
              <a:picLocks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705" t="5649" r="7246" b="11264"/>
            <a:stretch/>
          </p:blipFill>
          <p:spPr bwMode="auto">
            <a:xfrm>
              <a:off x="0" y="0"/>
              <a:ext cx="2520000" cy="3430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202550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18/04/2024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336633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18/04/2024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337945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18/04/2024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660814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18/04/2024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007218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18/04/2024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5540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18/04/2024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815990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18/04/2024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508269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0DC5FA0-3C19-423D-AA1C-712BD5CB8FFB}" type="datetimeFigureOut">
              <a:rPr lang="en-US" altLang="en-US"/>
              <a:pPr/>
              <a:t>4/18/2024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8D1103C-35B7-481D-8128-E128D79895F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34909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3956D-8DC4-4A1A-870C-57B042E4C172}" type="datetimeFigureOut">
              <a:rPr lang="en-AU" smtClean="0"/>
              <a:t>18/04/2024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3C52D-0F87-40E0-8C2D-83ABA68DA01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2627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3956D-8DC4-4A1A-870C-57B042E4C172}" type="datetimeFigureOut">
              <a:rPr lang="en-AU" smtClean="0"/>
              <a:t>18/04/2024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3C52D-0F87-40E0-8C2D-83ABA68DA01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63444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Graphic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 userDrawn="1"/>
        </p:nvGrpSpPr>
        <p:grpSpPr>
          <a:xfrm>
            <a:off x="0" y="0"/>
            <a:ext cx="2520000" cy="6868800"/>
            <a:chOff x="0" y="0"/>
            <a:chExt cx="2520000" cy="6868800"/>
          </a:xfrm>
        </p:grpSpPr>
        <p:pic>
          <p:nvPicPr>
            <p:cNvPr id="37" name="Picture 13" descr="D:\Documents\Parish Secretary\Clip Art - Susan Daily\src_data\highres\067 Penticost.jpg"/>
            <p:cNvPicPr>
              <a:picLocks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705" t="5649" r="7246" b="11264"/>
            <a:stretch/>
          </p:blipFill>
          <p:spPr bwMode="auto">
            <a:xfrm>
              <a:off x="0" y="3438000"/>
              <a:ext cx="2520000" cy="3430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13" descr="D:\Documents\Parish Secretary\Clip Art - Susan Daily\src_data\highres\067 Penticost.jpg"/>
            <p:cNvPicPr>
              <a:picLocks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705" t="5649" r="7246" b="11264"/>
            <a:stretch/>
          </p:blipFill>
          <p:spPr bwMode="auto">
            <a:xfrm>
              <a:off x="0" y="0"/>
              <a:ext cx="2520000" cy="3430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630071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3956D-8DC4-4A1A-870C-57B042E4C172}" type="datetimeFigureOut">
              <a:rPr lang="en-AU" smtClean="0"/>
              <a:t>18/04/2024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3C52D-0F87-40E0-8C2D-83ABA68DA01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583334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3956D-8DC4-4A1A-870C-57B042E4C172}" type="datetimeFigureOut">
              <a:rPr lang="en-AU" smtClean="0"/>
              <a:t>18/04/2024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3C52D-0F87-40E0-8C2D-83ABA68DA01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132251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3956D-8DC4-4A1A-870C-57B042E4C172}" type="datetimeFigureOut">
              <a:rPr lang="en-AU" smtClean="0"/>
              <a:t>18/04/2024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3C52D-0F87-40E0-8C2D-83ABA68DA01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893729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3956D-8DC4-4A1A-870C-57B042E4C172}" type="datetimeFigureOut">
              <a:rPr lang="en-AU" smtClean="0"/>
              <a:t>18/04/2024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3C52D-0F87-40E0-8C2D-83ABA68DA01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0076471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3956D-8DC4-4A1A-870C-57B042E4C172}" type="datetimeFigureOut">
              <a:rPr lang="en-AU" smtClean="0"/>
              <a:t>18/04/2024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3C52D-0F87-40E0-8C2D-83ABA68DA01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3654132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3956D-8DC4-4A1A-870C-57B042E4C172}" type="datetimeFigureOut">
              <a:rPr lang="en-AU" smtClean="0"/>
              <a:t>18/04/2024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3C52D-0F87-40E0-8C2D-83ABA68DA01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889654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3956D-8DC4-4A1A-870C-57B042E4C172}" type="datetimeFigureOut">
              <a:rPr lang="en-AU" smtClean="0"/>
              <a:t>18/04/2024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3C52D-0F87-40E0-8C2D-83ABA68DA01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0449648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3956D-8DC4-4A1A-870C-57B042E4C172}" type="datetimeFigureOut">
              <a:rPr lang="en-AU" smtClean="0"/>
              <a:t>18/04/2024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3C52D-0F87-40E0-8C2D-83ABA68DA01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435915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3956D-8DC4-4A1A-870C-57B042E4C172}" type="datetimeFigureOut">
              <a:rPr lang="en-AU" smtClean="0"/>
              <a:t>18/04/2024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3C52D-0F87-40E0-8C2D-83ABA68DA01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314092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ym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5616352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pic>
          <p:nvPicPr>
            <p:cNvPr id="1026" name="Picture 2" descr="G:\Year B - Mark\src_data\highres\OTime 015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413" t="7032" r="15699" b="19690"/>
            <a:stretch/>
          </p:blipFill>
          <p:spPr bwMode="auto">
            <a:xfrm>
              <a:off x="0" y="0"/>
              <a:ext cx="2520000" cy="3445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" name="Picture 3" descr="G:\Year B - Mark\src_data\highres\OTime 016.jpg"/>
            <p:cNvPicPr>
              <a:picLocks noChangeAspect="1" noChangeArrowheads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25" t="6048" r="53687" b="25457"/>
            <a:stretch/>
          </p:blipFill>
          <p:spPr bwMode="auto">
            <a:xfrm>
              <a:off x="0" y="3445984"/>
              <a:ext cx="2520000" cy="3412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93046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18/04/2024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467633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ym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5616352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pic>
        <p:nvPicPr>
          <p:cNvPr id="5" name="Picture 3"/>
          <p:cNvPicPr>
            <a:picLocks noChangeArrowheads="1"/>
          </p:cNvPicPr>
          <p:nvPr userDrawn="1"/>
        </p:nvPicPr>
        <p:blipFill>
          <a:blip r:embed="rId2" cstate="print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20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299464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o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4752528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2771799" y="6381328"/>
            <a:ext cx="6192813" cy="404665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aseline="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4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Composer: Enter Name Here</a:t>
            </a:r>
            <a:br>
              <a:rPr lang="en-US" dirty="0"/>
            </a:br>
            <a:r>
              <a:rPr lang="en-US" dirty="0"/>
              <a:t>Lyricist: Enter Name Here</a:t>
            </a:r>
          </a:p>
        </p:txBody>
      </p:sp>
      <p:pic>
        <p:nvPicPr>
          <p:cNvPr id="6" name="Picture 3"/>
          <p:cNvPicPr>
            <a:picLocks noChangeArrowheads="1"/>
          </p:cNvPicPr>
          <p:nvPr userDrawn="1"/>
        </p:nvPicPr>
        <p:blipFill>
          <a:blip r:embed="rId2" cstate="print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20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632497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Graphic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rrowheads="1"/>
          </p:cNvPicPr>
          <p:nvPr userDrawn="1"/>
        </p:nvPicPr>
        <p:blipFill>
          <a:blip r:embed="rId2" cstate="print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20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678001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18/04/2024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6987730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18/04/2024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4635386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18/04/2024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0491914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18/04/2024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7918342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18/04/2024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1408445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18/04/2024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2176752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18/04/2024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38024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18/04/2024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3382289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18/04/2024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5826785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18/04/2024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1134060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18/04/2024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3509951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ym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2700" b="1" i="0" cap="all" baseline="0">
                <a:solidFill>
                  <a:srgbClr val="006600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27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5616352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2400" baseline="0">
                <a:solidFill>
                  <a:srgbClr val="006600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2400"/>
            </a:lvl2pPr>
            <a:lvl3pPr marL="0" indent="0">
              <a:buFont typeface="+mj-lt"/>
              <a:buNone/>
              <a:defRPr sz="2400"/>
            </a:lvl3pPr>
            <a:lvl4pPr marL="0" indent="0">
              <a:buFont typeface="+mj-lt"/>
              <a:buNone/>
              <a:defRPr sz="2400"/>
            </a:lvl4pPr>
            <a:lvl5pPr marL="0" indent="0">
              <a:buFont typeface="+mj-lt"/>
              <a:buNone/>
              <a:defRPr sz="24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grpSp>
        <p:nvGrpSpPr>
          <p:cNvPr id="56" name="Group 55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sp>
          <p:nvSpPr>
            <p:cNvPr id="55" name="Rectangle 54"/>
            <p:cNvSpPr/>
            <p:nvPr userDrawn="1"/>
          </p:nvSpPr>
          <p:spPr>
            <a:xfrm>
              <a:off x="0" y="0"/>
              <a:ext cx="2520000" cy="6858000"/>
            </a:xfrm>
            <a:prstGeom prst="rect">
              <a:avLst/>
            </a:prstGeom>
            <a:solidFill>
              <a:srgbClr val="00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350"/>
            </a:p>
          </p:txBody>
        </p:sp>
        <p:pic>
          <p:nvPicPr>
            <p:cNvPr id="1041" name="Picture 17" descr="G:\Year B - Mark\src_data\highres\OTime 194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2" t="5985" r="50776" b="5796"/>
            <a:stretch/>
          </p:blipFill>
          <p:spPr bwMode="auto">
            <a:xfrm>
              <a:off x="179752" y="433103"/>
              <a:ext cx="2160000" cy="2995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5" name="Picture 17" descr="G:\Year B - Mark\src_data\highres\OTime 194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2" t="5985" r="50776" b="5796"/>
            <a:stretch/>
          </p:blipFill>
          <p:spPr bwMode="auto">
            <a:xfrm>
              <a:off x="179752" y="3429000"/>
              <a:ext cx="2160000" cy="2995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1022366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o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2700" b="1" i="0" cap="all" baseline="0">
                <a:solidFill>
                  <a:srgbClr val="006600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27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4752528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2400" baseline="0">
                <a:solidFill>
                  <a:srgbClr val="006600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2400"/>
            </a:lvl2pPr>
            <a:lvl3pPr marL="0" indent="0">
              <a:buFont typeface="+mj-lt"/>
              <a:buNone/>
              <a:defRPr sz="2400"/>
            </a:lvl3pPr>
            <a:lvl4pPr marL="0" indent="0">
              <a:buFont typeface="+mj-lt"/>
              <a:buNone/>
              <a:defRPr sz="2400"/>
            </a:lvl4pPr>
            <a:lvl5pPr marL="0" indent="0">
              <a:buFont typeface="+mj-lt"/>
              <a:buNone/>
              <a:defRPr sz="24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2771800" y="6381330"/>
            <a:ext cx="6192813" cy="404665"/>
          </a:xfrm>
        </p:spPr>
        <p:txBody>
          <a:bodyPr>
            <a:noAutofit/>
          </a:bodyPr>
          <a:lstStyle>
            <a:lvl1pPr marL="0" marR="0" indent="0" algn="ctr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aseline="0">
                <a:solidFill>
                  <a:srgbClr val="006600"/>
                </a:solidFill>
              </a:defRPr>
            </a:lvl1pPr>
            <a:lvl2pPr marL="342900" indent="0">
              <a:buFontTx/>
              <a:buNone/>
              <a:defRPr sz="1050"/>
            </a:lvl2pPr>
            <a:lvl3pPr marL="685800" indent="0">
              <a:buFontTx/>
              <a:buNone/>
              <a:defRPr sz="1050"/>
            </a:lvl3pPr>
            <a:lvl4pPr marL="1028700" indent="0">
              <a:buFontTx/>
              <a:buNone/>
              <a:defRPr sz="1050"/>
            </a:lvl4pPr>
            <a:lvl5pPr marL="1371600" indent="0">
              <a:buFontTx/>
              <a:buNone/>
              <a:defRPr sz="1050"/>
            </a:lvl5pPr>
          </a:lstStyle>
          <a:p>
            <a:pPr lvl="0"/>
            <a:r>
              <a:rPr lang="en-US" dirty="0"/>
              <a:t>Composer: Enter Name Here</a:t>
            </a:r>
            <a:br>
              <a:rPr lang="en-US" dirty="0"/>
            </a:br>
            <a:r>
              <a:rPr lang="en-US" dirty="0"/>
              <a:t>Lyricist: Enter Name Here</a:t>
            </a:r>
          </a:p>
        </p:txBody>
      </p:sp>
      <p:grpSp>
        <p:nvGrpSpPr>
          <p:cNvPr id="83" name="Group 82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sp>
          <p:nvSpPr>
            <p:cNvPr id="84" name="Rectangle 83"/>
            <p:cNvSpPr/>
            <p:nvPr userDrawn="1"/>
          </p:nvSpPr>
          <p:spPr>
            <a:xfrm>
              <a:off x="0" y="0"/>
              <a:ext cx="2520000" cy="6858000"/>
            </a:xfrm>
            <a:prstGeom prst="rect">
              <a:avLst/>
            </a:prstGeom>
            <a:solidFill>
              <a:srgbClr val="00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350"/>
            </a:p>
          </p:txBody>
        </p:sp>
        <p:pic>
          <p:nvPicPr>
            <p:cNvPr id="85" name="Picture 17" descr="G:\Year B - Mark\src_data\highres\OTime 194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2" t="5985" r="50776" b="5796"/>
            <a:stretch/>
          </p:blipFill>
          <p:spPr bwMode="auto">
            <a:xfrm>
              <a:off x="179752" y="433103"/>
              <a:ext cx="2160000" cy="2995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6" name="Picture 17" descr="G:\Year B - Mark\src_data\highres\OTime 194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2" t="5985" r="50776" b="5796"/>
            <a:stretch/>
          </p:blipFill>
          <p:spPr bwMode="auto">
            <a:xfrm>
              <a:off x="179752" y="3429000"/>
              <a:ext cx="2160000" cy="2995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8801600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Graphic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roup 71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sp>
          <p:nvSpPr>
            <p:cNvPr id="73" name="Rectangle 72"/>
            <p:cNvSpPr/>
            <p:nvPr userDrawn="1"/>
          </p:nvSpPr>
          <p:spPr>
            <a:xfrm>
              <a:off x="0" y="0"/>
              <a:ext cx="2520000" cy="6858000"/>
            </a:xfrm>
            <a:prstGeom prst="rect">
              <a:avLst/>
            </a:prstGeom>
            <a:solidFill>
              <a:srgbClr val="00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350"/>
            </a:p>
          </p:txBody>
        </p:sp>
        <p:pic>
          <p:nvPicPr>
            <p:cNvPr id="74" name="Picture 17" descr="G:\Year B - Mark\src_data\highres\OTime 194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2" t="5985" r="50776" b="5796"/>
            <a:stretch/>
          </p:blipFill>
          <p:spPr bwMode="auto">
            <a:xfrm>
              <a:off x="179752" y="433103"/>
              <a:ext cx="2160000" cy="2995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5" name="Picture 17" descr="G:\Year B - Mark\src_data\highres\OTime 194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2" t="5985" r="50776" b="5796"/>
            <a:stretch/>
          </p:blipFill>
          <p:spPr bwMode="auto">
            <a:xfrm>
              <a:off x="179752" y="3429000"/>
              <a:ext cx="2160000" cy="2995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1450004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18/04/2024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2885229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18/04/2024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063961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18/04/2024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6181326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18/04/2024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84010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18/04/2024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0975064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18/04/2024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7817541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18/04/2024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6645652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18/04/2024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7778360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18/04/2024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4549354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18/04/2024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8569048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18/04/2024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4316238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0DC5FA0-3C19-423D-AA1C-712BD5CB8FFB}" type="datetimeFigureOut">
              <a:rPr lang="en-US" altLang="en-US"/>
              <a:pPr/>
              <a:t>4/18/2024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8D1103C-35B7-481D-8128-E128D79895F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229528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ym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5616352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2677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78938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o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4752528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2771799" y="6381328"/>
            <a:ext cx="6192813" cy="404665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aseline="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4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Composer: Enter Name Here</a:t>
            </a:r>
            <a:br>
              <a:rPr lang="en-US" dirty="0"/>
            </a:br>
            <a:r>
              <a:rPr lang="en-US" dirty="0"/>
              <a:t>Lyricist: Enter Name Here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2677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84133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Graphic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2677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061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18/04/2024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4298531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18/04/2024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1224318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18/04/2024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8621657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18/04/2024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2300798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18/04/2024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9545277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18/04/2024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2200226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18/04/2024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9303892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18/04/2024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86965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18/04/2024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351864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18/04/2024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3945784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18/04/2024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18933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18/04/2024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7708467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ym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5616352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sp>
          <p:nvSpPr>
            <p:cNvPr id="24" name="Rectangle 23"/>
            <p:cNvSpPr/>
            <p:nvPr userDrawn="1"/>
          </p:nvSpPr>
          <p:spPr>
            <a:xfrm>
              <a:off x="0" y="0"/>
              <a:ext cx="2520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1028" name="Picture 4" descr="http://liturgyhelp.com.au/resource_file/graphics/icons/N02ORSUA_icon_large_col.jp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12387"/>
              <a:ext cx="2520000" cy="50332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0720641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o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4752528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2771799" y="6381328"/>
            <a:ext cx="6192813" cy="404665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4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Composer: Enter Name Here</a:t>
            </a:r>
            <a:br>
              <a:rPr lang="en-US" dirty="0"/>
            </a:br>
            <a:r>
              <a:rPr lang="en-US" dirty="0"/>
              <a:t>Lyricist: Enter Name Here</a:t>
            </a:r>
          </a:p>
        </p:txBody>
      </p:sp>
      <p:grpSp>
        <p:nvGrpSpPr>
          <p:cNvPr id="9" name="Group 8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sp>
          <p:nvSpPr>
            <p:cNvPr id="11" name="Rectangle 10"/>
            <p:cNvSpPr/>
            <p:nvPr userDrawn="1"/>
          </p:nvSpPr>
          <p:spPr>
            <a:xfrm>
              <a:off x="0" y="0"/>
              <a:ext cx="2520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12" name="Picture 4" descr="http://liturgyhelp.com.au/resource_file/graphics/icons/N02ORSUA_icon_large_col.jp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12387"/>
              <a:ext cx="2520000" cy="50332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9569700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Graphic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sp>
          <p:nvSpPr>
            <p:cNvPr id="6" name="Rectangle 5"/>
            <p:cNvSpPr/>
            <p:nvPr userDrawn="1"/>
          </p:nvSpPr>
          <p:spPr>
            <a:xfrm>
              <a:off x="0" y="0"/>
              <a:ext cx="2520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7" name="Picture 4" descr="http://liturgyhelp.com.au/resource_file/graphics/icons/N02ORSUA_icon_large_col.jp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12387"/>
              <a:ext cx="2520000" cy="50332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852454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18/04/2024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5972467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18/04/2024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8737816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18/04/2024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9128224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18/04/2024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4960708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18/04/2024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6648552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18/04/2024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900609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18/04/2024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71277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18/04/2024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8652547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18/04/2024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6065533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18/04/2024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5505776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18/04/2024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38439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slideLayout" Target="../slideLayouts/slideLayout6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slideLayout" Target="../slideLayouts/slideLayout79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13" Type="http://schemas.openxmlformats.org/officeDocument/2006/relationships/slideLayout" Target="../slideLayouts/slideLayout92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slideLayout" Target="../slideLayouts/slideLayout91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Relationship Id="rId14" Type="http://schemas.openxmlformats.org/officeDocument/2006/relationships/theme" Target="../theme/theme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A17ED-9365-44E2-B0A9-1F79163C7293}" type="datetimeFigureOut">
              <a:rPr lang="en-AU" smtClean="0"/>
              <a:pPr/>
              <a:t>18/04/2024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72046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60" r:id="rId2"/>
    <p:sldLayoutId id="2147483662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A17ED-9365-44E2-B0A9-1F79163C7293}" type="datetimeFigureOut">
              <a:rPr lang="en-AU" smtClean="0"/>
              <a:pPr/>
              <a:t>18/04/2024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15308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2E3956D-8DC4-4A1A-870C-57B042E4C172}" type="datetimeFigureOut">
              <a:rPr lang="en-AU" smtClean="0"/>
              <a:t>18/04/2024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883C52D-0F87-40E0-8C2D-83ABA68DA01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86785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A17ED-9365-44E2-B0A9-1F79163C7293}" type="datetimeFigureOut">
              <a:rPr lang="en-AU" smtClean="0"/>
              <a:pPr/>
              <a:t>18/04/2024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28762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735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A17ED-9365-44E2-B0A9-1F79163C7293}" type="datetimeFigureOut">
              <a:rPr lang="en-AU" smtClean="0"/>
              <a:pPr/>
              <a:t>18/04/2024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33729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  <p:sldLayoutId id="2147483749" r:id="rId13"/>
    <p:sldLayoutId id="2147483750" r:id="rId14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A17ED-9365-44E2-B0A9-1F79163C7293}" type="datetimeFigureOut">
              <a:rPr lang="en-AU" smtClean="0"/>
              <a:pPr/>
              <a:t>18/04/2024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58491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  <p:sldLayoutId id="2147483764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A17ED-9365-44E2-B0A9-1F79163C7293}" type="datetimeFigureOut">
              <a:rPr lang="en-AU" smtClean="0"/>
              <a:pPr/>
              <a:t>18/04/2024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63014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  <p:sldLayoutId id="2147483778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6119336"/>
            <a:ext cx="6858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AU" sz="1400" dirty="0">
                <a:solidFill>
                  <a:schemeClr val="bg1"/>
                </a:solidFill>
              </a:rPr>
              <a:t>All music reproduced with permission of ONE LICENSE No. A-642058 or</a:t>
            </a:r>
          </a:p>
          <a:p>
            <a:pPr lvl="0" algn="ctr"/>
            <a:r>
              <a:rPr lang="en-AU" sz="1400" dirty="0">
                <a:solidFill>
                  <a:schemeClr val="bg1"/>
                </a:solidFill>
              </a:rPr>
              <a:t>Christian Copyright Licensing No. 21987</a:t>
            </a:r>
          </a:p>
          <a:p>
            <a:pPr algn="ctr"/>
            <a:r>
              <a:rPr lang="en-AU" sz="1400" dirty="0">
                <a:solidFill>
                  <a:schemeClr val="bg1"/>
                </a:solidFill>
              </a:rPr>
              <a:t>Graphics Used with Permission of </a:t>
            </a:r>
            <a:r>
              <a:rPr lang="en-AU" sz="1400" dirty="0" err="1">
                <a:solidFill>
                  <a:schemeClr val="bg1"/>
                </a:solidFill>
              </a:rPr>
              <a:t>Sr</a:t>
            </a:r>
            <a:r>
              <a:rPr lang="en-AU" sz="1400" dirty="0">
                <a:solidFill>
                  <a:schemeClr val="bg1"/>
                </a:solidFill>
              </a:rPr>
              <a:t> Susan Daily IBVM.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36304" y="332656"/>
            <a:ext cx="619268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5400" b="1" cap="all" dirty="0">
                <a:solidFill>
                  <a:schemeClr val="bg1"/>
                </a:solidFill>
                <a:latin typeface="Calibri" pitchFamily="34" charset="0"/>
              </a:rPr>
              <a:t>Pentecost Sunday</a:t>
            </a:r>
          </a:p>
          <a:p>
            <a:pPr algn="ctr"/>
            <a:r>
              <a:rPr lang="en-AU" sz="4800" dirty="0">
                <a:solidFill>
                  <a:schemeClr val="bg1"/>
                </a:solidFill>
                <a:latin typeface="Calibri" pitchFamily="34" charset="0"/>
              </a:rPr>
              <a:t>Sunday 19th May, 2024</a:t>
            </a:r>
            <a:endParaRPr lang="en-US" sz="48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92288" y="2564904"/>
            <a:ext cx="633670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200" i="1" dirty="0">
                <a:solidFill>
                  <a:schemeClr val="bg1"/>
                </a:solidFill>
              </a:rPr>
              <a:t>Mary Immaculate Parish </a:t>
            </a:r>
            <a:br>
              <a:rPr lang="en-AU" sz="3200" i="1" dirty="0">
                <a:solidFill>
                  <a:schemeClr val="bg1"/>
                </a:solidFill>
              </a:rPr>
            </a:br>
            <a:r>
              <a:rPr lang="en-AU" sz="3200" i="1" dirty="0">
                <a:solidFill>
                  <a:schemeClr val="bg1"/>
                </a:solidFill>
              </a:rPr>
              <a:t>Quakers Hill-Schofields</a:t>
            </a:r>
            <a:br>
              <a:rPr lang="en-AU" sz="3200" i="1" dirty="0">
                <a:solidFill>
                  <a:schemeClr val="bg1"/>
                </a:solidFill>
              </a:rPr>
            </a:br>
            <a:r>
              <a:rPr lang="en-AU" sz="3200" i="1" dirty="0">
                <a:solidFill>
                  <a:schemeClr val="bg1"/>
                </a:solidFill>
              </a:rPr>
              <a:t>We welcome our parishioners and visitors to our Parish today.</a:t>
            </a:r>
            <a:endParaRPr lang="en-US" sz="32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AB2CF16-C1D2-7320-880B-2A8535EA5A63}"/>
              </a:ext>
            </a:extLst>
          </p:cNvPr>
          <p:cNvSpPr txBox="1"/>
          <p:nvPr/>
        </p:nvSpPr>
        <p:spPr>
          <a:xfrm>
            <a:off x="323528" y="1124744"/>
            <a:ext cx="8928992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through my most grievous fault;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therefore I ask blessed </a:t>
            </a:r>
            <a:br>
              <a:rPr kumimoji="0" lang="en-A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</a:br>
            <a:r>
              <a:rPr kumimoji="0" lang="en-A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Mary ever-Virgin,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all the Angels and Saints,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and you, my brothers and sisters,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to pray for me to the Lord our God.</a:t>
            </a:r>
            <a:endParaRPr kumimoji="0" lang="en-AU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41208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0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PENITENTIAL ACT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1520" y="1484784"/>
            <a:ext cx="8136904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May almighty God have mercy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on us,</a:t>
            </a:r>
            <a:endParaRPr kumimoji="0" lang="en-AU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forgive us our sins,</a:t>
            </a:r>
            <a:endParaRPr kumimoji="0" lang="en-AU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 bring us to everlasting life.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All: 	AMEN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47679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24503D8-69C4-4741-AD4B-E76D33C143F9}"/>
              </a:ext>
            </a:extLst>
          </p:cNvPr>
          <p:cNvSpPr txBox="1"/>
          <p:nvPr/>
        </p:nvSpPr>
        <p:spPr>
          <a:xfrm>
            <a:off x="179512" y="0"/>
            <a:ext cx="8712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PENITENTIAL ACT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D74A09C-17A1-481F-9F37-688141106AEB}"/>
              </a:ext>
            </a:extLst>
          </p:cNvPr>
          <p:cNvSpPr/>
          <p:nvPr/>
        </p:nvSpPr>
        <p:spPr>
          <a:xfrm>
            <a:off x="395536" y="913239"/>
            <a:ext cx="871296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Celebrant: Lord have mercy,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All: LORD, HAVE MERCY.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54BE6EE-C8FF-419F-952B-9F41CD79D81B}"/>
              </a:ext>
            </a:extLst>
          </p:cNvPr>
          <p:cNvSpPr/>
          <p:nvPr/>
        </p:nvSpPr>
        <p:spPr>
          <a:xfrm>
            <a:off x="431032" y="2747727"/>
            <a:ext cx="87129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Celebrant: Christ have mercy,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All: CHRIST, HAVE MERCY.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B54A5F3-83A7-43B5-8ACC-08E7FADA5683}"/>
              </a:ext>
            </a:extLst>
          </p:cNvPr>
          <p:cNvSpPr/>
          <p:nvPr/>
        </p:nvSpPr>
        <p:spPr>
          <a:xfrm>
            <a:off x="467544" y="4725144"/>
            <a:ext cx="86409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Celebrant: Lord have mercy,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All: LORD, HAVE MERCY.</a:t>
            </a:r>
          </a:p>
        </p:txBody>
      </p:sp>
    </p:spTree>
    <p:extLst>
      <p:ext uri="{BB962C8B-B14F-4D97-AF65-F5344CB8AC3E}">
        <p14:creationId xmlns:p14="http://schemas.microsoft.com/office/powerpoint/2010/main" val="16625484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8892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GLORIA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9816" y="908720"/>
            <a:ext cx="896448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Glory to God in the highest, and on earth peace to people of good will.</a:t>
            </a:r>
            <a:endParaRPr kumimoji="0" lang="en-US" sz="4400" b="1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 praise you,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 bless you,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 adore you,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 glorify you,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 give you thanks for your </a:t>
            </a:r>
            <a:b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great glory,</a:t>
            </a:r>
          </a:p>
        </p:txBody>
      </p:sp>
    </p:spTree>
    <p:extLst>
      <p:ext uri="{BB962C8B-B14F-4D97-AF65-F5344CB8AC3E}">
        <p14:creationId xmlns:p14="http://schemas.microsoft.com/office/powerpoint/2010/main" val="5007584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88AE15C-0219-6A0E-B865-F6C12B59087A}"/>
              </a:ext>
            </a:extLst>
          </p:cNvPr>
          <p:cNvSpPr txBox="1"/>
          <p:nvPr/>
        </p:nvSpPr>
        <p:spPr>
          <a:xfrm>
            <a:off x="251520" y="404664"/>
            <a:ext cx="9001000" cy="68634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Lord God, heavenly King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 God, almighty Father.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Lord Jesus Christ, Only Begotten Son,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Lord God, Lamb of God, </a:t>
            </a:r>
            <a:b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Son of the Father,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you take away the sins of the world,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have mercy on us;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You take away the sins of the world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Receive our prayer;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68246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565200"/>
            <a:ext cx="885667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you are seated at the right hand of the Father, have mercy on us.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 you alone are the Holy One,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you alone are the Lord,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you alone are the Most High,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Jesus Christ,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with the Holy Spirit,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 the glory of God the Father. Amen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7328" y="6427113"/>
            <a:ext cx="88566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Mass of Glory &amp; Praise - Paul Mason 2010 / Mass of St Francis – Paul Taylor 2010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 music reproduced with permission of Christian Copyright Licensing International Licence No. 219857</a:t>
            </a:r>
          </a:p>
        </p:txBody>
      </p:sp>
    </p:spTree>
    <p:extLst>
      <p:ext uri="{BB962C8B-B14F-4D97-AF65-F5344CB8AC3E}">
        <p14:creationId xmlns:p14="http://schemas.microsoft.com/office/powerpoint/2010/main" val="38025458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84" y="0"/>
            <a:ext cx="9160199" cy="695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7031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9907" y="1990145"/>
            <a:ext cx="56886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5400" b="1" dirty="0">
                <a:solidFill>
                  <a:schemeClr val="bg1"/>
                </a:solidFill>
                <a:latin typeface="Calibri" pitchFamily="34" charset="0"/>
              </a:rPr>
              <a:t>FIRST READING</a:t>
            </a:r>
          </a:p>
          <a:p>
            <a:pPr algn="ctr"/>
            <a:r>
              <a:rPr lang="en-AU" sz="5400" b="1" dirty="0">
                <a:solidFill>
                  <a:schemeClr val="bg1"/>
                </a:solidFill>
                <a:latin typeface="Calibri" pitchFamily="34" charset="0"/>
              </a:rPr>
              <a:t>Acts 2:1-11</a:t>
            </a:r>
          </a:p>
        </p:txBody>
      </p:sp>
    </p:spTree>
    <p:extLst>
      <p:ext uri="{BB962C8B-B14F-4D97-AF65-F5344CB8AC3E}">
        <p14:creationId xmlns:p14="http://schemas.microsoft.com/office/powerpoint/2010/main" val="25757212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404664"/>
            <a:ext cx="9036496" cy="4416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500" b="1" dirty="0">
                <a:solidFill>
                  <a:schemeClr val="bg1"/>
                </a:solidFill>
                <a:latin typeface="Calibri" pitchFamily="34" charset="0"/>
              </a:rPr>
              <a:t>RESPONSORIAL PSALM</a:t>
            </a:r>
          </a:p>
          <a:p>
            <a:pPr algn="ctr"/>
            <a:r>
              <a:rPr lang="en-AU" sz="2800" b="1" dirty="0">
                <a:solidFill>
                  <a:schemeClr val="bg1"/>
                </a:solidFill>
                <a:latin typeface="Calibri" pitchFamily="34" charset="0"/>
              </a:rPr>
              <a:t>Ps 103: 1. 24 9-31</a:t>
            </a:r>
          </a:p>
          <a:p>
            <a:pPr algn="ctr"/>
            <a:endParaRPr lang="en-AU" sz="2800" b="1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r>
              <a:rPr lang="en-US" sz="6000" b="1" dirty="0">
                <a:solidFill>
                  <a:schemeClr val="bg1"/>
                </a:solidFill>
              </a:rPr>
              <a:t>Lord, send out your Spirit and renew the face of the earth.</a:t>
            </a:r>
          </a:p>
        </p:txBody>
      </p:sp>
    </p:spTree>
    <p:extLst>
      <p:ext uri="{BB962C8B-B14F-4D97-AF65-F5344CB8AC3E}">
        <p14:creationId xmlns:p14="http://schemas.microsoft.com/office/powerpoint/2010/main" val="35344409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3848" y="2544143"/>
            <a:ext cx="56886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5400" b="1" dirty="0">
                <a:solidFill>
                  <a:schemeClr val="bg1"/>
                </a:solidFill>
                <a:latin typeface="Calibri" pitchFamily="34" charset="0"/>
              </a:rPr>
              <a:t>SECOND READING</a:t>
            </a:r>
          </a:p>
          <a:p>
            <a:pPr algn="ctr"/>
            <a:r>
              <a:rPr lang="en-AU" sz="5400" b="1" dirty="0">
                <a:solidFill>
                  <a:schemeClr val="bg1"/>
                </a:solidFill>
                <a:latin typeface="Calibri" pitchFamily="34" charset="0"/>
              </a:rPr>
              <a:t>Gal 5:16-25</a:t>
            </a:r>
          </a:p>
        </p:txBody>
      </p:sp>
    </p:spTree>
    <p:extLst>
      <p:ext uri="{BB962C8B-B14F-4D97-AF65-F5344CB8AC3E}">
        <p14:creationId xmlns:p14="http://schemas.microsoft.com/office/powerpoint/2010/main" val="2691813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Rectangle 3"/>
          <p:cNvSpPr/>
          <p:nvPr/>
        </p:nvSpPr>
        <p:spPr>
          <a:xfrm>
            <a:off x="107504" y="44624"/>
            <a:ext cx="89289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THIS WEEKENDS MASSES WILL BE OFFERED FOR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102665A-BD36-BC71-D32E-EF8CA21F3303}"/>
              </a:ext>
            </a:extLst>
          </p:cNvPr>
          <p:cNvSpPr txBox="1"/>
          <p:nvPr/>
        </p:nvSpPr>
        <p:spPr>
          <a:xfrm>
            <a:off x="323528" y="444734"/>
            <a:ext cx="8820472" cy="8463855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Recent Death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2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2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2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2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200" b="1" i="0" u="sng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2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2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2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2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2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2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2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2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2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2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2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Anniversaries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pic>
        <p:nvPicPr>
          <p:cNvPr id="5" name="Picture 4" descr="A map of earthquake evacuation&#10;&#10;Description automatically generated with medium confidence">
            <a:extLst>
              <a:ext uri="{FF2B5EF4-FFF2-40B4-BE49-F238E27FC236}">
                <a16:creationId xmlns:a16="http://schemas.microsoft.com/office/drawing/2014/main" id="{F87B36F3-36AE-2A0D-BC9C-CE68C2AA90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017723"/>
            <a:ext cx="3953932" cy="279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4102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332656"/>
            <a:ext cx="8496944" cy="6324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500" b="1" dirty="0">
                <a:solidFill>
                  <a:schemeClr val="bg1"/>
                </a:solidFill>
                <a:latin typeface="Calibri" pitchFamily="34" charset="0"/>
              </a:rPr>
              <a:t>GOSPEL ACCLAMATION</a:t>
            </a:r>
          </a:p>
          <a:p>
            <a:pPr algn="ctr"/>
            <a:endParaRPr lang="en-US" sz="3600" b="1" dirty="0">
              <a:solidFill>
                <a:schemeClr val="bg1"/>
              </a:solidFill>
            </a:endParaRPr>
          </a:p>
          <a:p>
            <a:pPr algn="ctr"/>
            <a:r>
              <a:rPr lang="en-US" sz="5400" b="1" dirty="0">
                <a:solidFill>
                  <a:schemeClr val="bg1"/>
                </a:solidFill>
              </a:rPr>
              <a:t>Alleluia, alleluia!</a:t>
            </a:r>
          </a:p>
          <a:p>
            <a:pPr algn="ctr"/>
            <a:r>
              <a:rPr lang="en-US" sz="5400" b="1" dirty="0">
                <a:solidFill>
                  <a:schemeClr val="bg1"/>
                </a:solidFill>
              </a:rPr>
              <a:t>Come, Holy Spirit, </a:t>
            </a:r>
          </a:p>
          <a:p>
            <a:pPr algn="ctr"/>
            <a:r>
              <a:rPr lang="en-US" sz="5400" b="1" dirty="0">
                <a:solidFill>
                  <a:schemeClr val="bg1"/>
                </a:solidFill>
              </a:rPr>
              <a:t>fill the hearts of your faithful and kindle in them the fire of your love.</a:t>
            </a:r>
          </a:p>
          <a:p>
            <a:pPr algn="ctr"/>
            <a:r>
              <a:rPr lang="en-US" sz="5400" b="1" dirty="0">
                <a:solidFill>
                  <a:schemeClr val="bg1"/>
                </a:solidFill>
              </a:rPr>
              <a:t>Alleluia!</a:t>
            </a:r>
          </a:p>
        </p:txBody>
      </p:sp>
    </p:spTree>
    <p:extLst>
      <p:ext uri="{BB962C8B-B14F-4D97-AF65-F5344CB8AC3E}">
        <p14:creationId xmlns:p14="http://schemas.microsoft.com/office/powerpoint/2010/main" val="31229927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-99392"/>
            <a:ext cx="8604448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GOSPEL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Lord be with you.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All: AND WITH YOUR SPIRIT.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reading from the holy Gospel according to John.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All: Glory to you, O Lord.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81706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27784" y="2267144"/>
            <a:ext cx="62646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5400" b="1" dirty="0">
                <a:solidFill>
                  <a:schemeClr val="bg1"/>
                </a:solidFill>
                <a:latin typeface="Calibri" pitchFamily="34" charset="0"/>
              </a:rPr>
              <a:t>GOSPEL</a:t>
            </a:r>
          </a:p>
          <a:p>
            <a:pPr algn="ctr"/>
            <a:r>
              <a:rPr lang="en-US" sz="5400" b="1" dirty="0">
                <a:solidFill>
                  <a:schemeClr val="bg1"/>
                </a:solidFill>
              </a:rPr>
              <a:t>Jn 15:26-27;16:12-15</a:t>
            </a:r>
          </a:p>
        </p:txBody>
      </p:sp>
    </p:spTree>
    <p:extLst>
      <p:ext uri="{BB962C8B-B14F-4D97-AF65-F5344CB8AC3E}">
        <p14:creationId xmlns:p14="http://schemas.microsoft.com/office/powerpoint/2010/main" val="8382448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84" y="0"/>
            <a:ext cx="9160199" cy="695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5187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48DE077-5AE2-2DD9-7AB7-13D12F766DCA}"/>
              </a:ext>
            </a:extLst>
          </p:cNvPr>
          <p:cNvSpPr txBox="1"/>
          <p:nvPr/>
        </p:nvSpPr>
        <p:spPr>
          <a:xfrm>
            <a:off x="313320" y="1052736"/>
            <a:ext cx="882047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 believe in God,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Father almighty,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Creator of heaven and earth,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 in Jesus Christ, his only Son,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our Lord, who was conceived by the Holy Spirit, </a:t>
            </a:r>
            <a:b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born of the Virgin Mary, </a:t>
            </a:r>
            <a:b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37E95A-F5F0-A827-7346-8FC2B850DF02}"/>
              </a:ext>
            </a:extLst>
          </p:cNvPr>
          <p:cNvSpPr txBox="1"/>
          <p:nvPr/>
        </p:nvSpPr>
        <p:spPr>
          <a:xfrm>
            <a:off x="72008" y="0"/>
            <a:ext cx="8820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APOSTLES’ CREED</a:t>
            </a:r>
          </a:p>
        </p:txBody>
      </p:sp>
    </p:spTree>
    <p:extLst>
      <p:ext uri="{BB962C8B-B14F-4D97-AF65-F5344CB8AC3E}">
        <p14:creationId xmlns:p14="http://schemas.microsoft.com/office/powerpoint/2010/main" val="39160996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48DE077-5AE2-2DD9-7AB7-13D12F766DCA}"/>
              </a:ext>
            </a:extLst>
          </p:cNvPr>
          <p:cNvSpPr txBox="1"/>
          <p:nvPr/>
        </p:nvSpPr>
        <p:spPr>
          <a:xfrm>
            <a:off x="395536" y="836712"/>
            <a:ext cx="813690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b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suffered under Pontius Pilate, </a:t>
            </a:r>
            <a:b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was crucified, died and was buried;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 descended into hell;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on the third day he rose again from the dead;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37E95A-F5F0-A827-7346-8FC2B850DF02}"/>
              </a:ext>
            </a:extLst>
          </p:cNvPr>
          <p:cNvSpPr txBox="1"/>
          <p:nvPr/>
        </p:nvSpPr>
        <p:spPr>
          <a:xfrm>
            <a:off x="395536" y="0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APOSTLES’ CREED</a:t>
            </a:r>
          </a:p>
        </p:txBody>
      </p:sp>
    </p:spTree>
    <p:extLst>
      <p:ext uri="{BB962C8B-B14F-4D97-AF65-F5344CB8AC3E}">
        <p14:creationId xmlns:p14="http://schemas.microsoft.com/office/powerpoint/2010/main" val="34679065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4A86FC0-1737-2D65-B4A4-0E597645FD0E}"/>
              </a:ext>
            </a:extLst>
          </p:cNvPr>
          <p:cNvSpPr txBox="1"/>
          <p:nvPr/>
        </p:nvSpPr>
        <p:spPr>
          <a:xfrm>
            <a:off x="172688" y="0"/>
            <a:ext cx="8719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APOSTLES’ CREED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7EFF276-4E86-FD20-EB32-49D72DE8EE55}"/>
              </a:ext>
            </a:extLst>
          </p:cNvPr>
          <p:cNvSpPr txBox="1"/>
          <p:nvPr/>
        </p:nvSpPr>
        <p:spPr>
          <a:xfrm>
            <a:off x="172688" y="1012954"/>
            <a:ext cx="896448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 ascended into heaven,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 is seated at the right hand of God the Father almighty;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from there he will come to judge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living and the dead.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 believe in the Holy Spirit,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holy Catholic Church,</a:t>
            </a:r>
          </a:p>
        </p:txBody>
      </p:sp>
    </p:spTree>
    <p:extLst>
      <p:ext uri="{BB962C8B-B14F-4D97-AF65-F5344CB8AC3E}">
        <p14:creationId xmlns:p14="http://schemas.microsoft.com/office/powerpoint/2010/main" val="25563448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4A86FC0-1737-2D65-B4A4-0E597645FD0E}"/>
              </a:ext>
            </a:extLst>
          </p:cNvPr>
          <p:cNvSpPr txBox="1"/>
          <p:nvPr/>
        </p:nvSpPr>
        <p:spPr>
          <a:xfrm>
            <a:off x="0" y="0"/>
            <a:ext cx="8892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APOSTLES’ CREED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7EFF276-4E86-FD20-EB32-49D72DE8EE55}"/>
              </a:ext>
            </a:extLst>
          </p:cNvPr>
          <p:cNvSpPr txBox="1"/>
          <p:nvPr/>
        </p:nvSpPr>
        <p:spPr>
          <a:xfrm>
            <a:off x="195552" y="1484784"/>
            <a:ext cx="896448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communion of saints,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forgiveness of sins,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resurrection of the body,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 life everlasting. Amen.</a:t>
            </a:r>
          </a:p>
        </p:txBody>
      </p:sp>
    </p:spTree>
    <p:extLst>
      <p:ext uri="{BB962C8B-B14F-4D97-AF65-F5344CB8AC3E}">
        <p14:creationId xmlns:p14="http://schemas.microsoft.com/office/powerpoint/2010/main" val="9984505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036496" cy="7048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>
                <a:solidFill>
                  <a:schemeClr val="bg1"/>
                </a:solidFill>
                <a:latin typeface="Calibri" pitchFamily="34" charset="0"/>
              </a:rPr>
              <a:t>COMMUNITY PRAYER FOR PENTECOST</a:t>
            </a:r>
          </a:p>
          <a:p>
            <a:pPr algn="ctr"/>
            <a:r>
              <a:rPr lang="en-US" sz="4800" b="1" dirty="0">
                <a:solidFill>
                  <a:schemeClr val="bg1"/>
                </a:solidFill>
                <a:latin typeface="Calibri" pitchFamily="34" charset="0"/>
              </a:rPr>
              <a:t>Come, Holy Spirit, and make us Pentecost people,</a:t>
            </a:r>
          </a:p>
          <a:p>
            <a:pPr algn="ctr"/>
            <a:r>
              <a:rPr lang="en-US" sz="4800" b="1" dirty="0">
                <a:solidFill>
                  <a:schemeClr val="bg1"/>
                </a:solidFill>
                <a:latin typeface="Calibri" pitchFamily="34" charset="0"/>
              </a:rPr>
              <a:t>Let your wisdom and right judgement guide our decisions and temper our impulses.</a:t>
            </a:r>
          </a:p>
          <a:p>
            <a:pPr algn="ctr"/>
            <a:r>
              <a:rPr lang="en-US" sz="4800" b="1" dirty="0">
                <a:solidFill>
                  <a:schemeClr val="bg1"/>
                </a:solidFill>
                <a:latin typeface="Calibri" pitchFamily="34" charset="0"/>
              </a:rPr>
              <a:t>Let knowledge and understanding increase our capacity for empathy and compassion.</a:t>
            </a:r>
          </a:p>
          <a:p>
            <a:pPr algn="ctr"/>
            <a:r>
              <a:rPr lang="en-US" sz="4400" b="1" dirty="0">
                <a:solidFill>
                  <a:schemeClr val="bg1"/>
                </a:solidFill>
                <a:latin typeface="Calibri" pitchFamily="34" charset="0"/>
              </a:rPr>
              <a:t>	</a:t>
            </a:r>
            <a:endParaRPr lang="en-US" sz="3600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66919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036496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>
                <a:solidFill>
                  <a:schemeClr val="bg1"/>
                </a:solidFill>
                <a:latin typeface="Calibri" pitchFamily="34" charset="0"/>
              </a:rPr>
              <a:t>COMMUNITY PRAYER FOR PENTECOST</a:t>
            </a:r>
          </a:p>
          <a:p>
            <a:pPr algn="ctr"/>
            <a:endParaRPr lang="en-US" sz="3600" b="1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r>
              <a:rPr lang="en-US" sz="5400" b="1" dirty="0">
                <a:solidFill>
                  <a:schemeClr val="bg1"/>
                </a:solidFill>
                <a:latin typeface="Calibri" pitchFamily="34" charset="0"/>
              </a:rPr>
              <a:t>Let reverence and awe fill us with gratitude and respect for all of creation.</a:t>
            </a:r>
          </a:p>
          <a:p>
            <a:pPr algn="ctr"/>
            <a:r>
              <a:rPr lang="en-US" sz="5400" b="1" dirty="0">
                <a:solidFill>
                  <a:schemeClr val="bg1"/>
                </a:solidFill>
                <a:latin typeface="Calibri" pitchFamily="34" charset="0"/>
              </a:rPr>
              <a:t>Give us the courage to witness boldly to our faith in word and deed.</a:t>
            </a:r>
          </a:p>
        </p:txBody>
      </p:sp>
    </p:spTree>
    <p:extLst>
      <p:ext uri="{BB962C8B-B14F-4D97-AF65-F5344CB8AC3E}">
        <p14:creationId xmlns:p14="http://schemas.microsoft.com/office/powerpoint/2010/main" val="21197321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467544" y="180000"/>
            <a:ext cx="8460456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31344" y="1052736"/>
            <a:ext cx="8460456" cy="468052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Rectangle 3"/>
          <p:cNvSpPr/>
          <p:nvPr/>
        </p:nvSpPr>
        <p:spPr>
          <a:xfrm>
            <a:off x="467544" y="5805264"/>
            <a:ext cx="86764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400" dirty="0">
                <a:solidFill>
                  <a:schemeClr val="bg1"/>
                </a:solidFill>
              </a:rPr>
              <a:t>Lyrics &amp; Music By:</a:t>
            </a:r>
          </a:p>
          <a:p>
            <a:pPr lvl="0" algn="ctr"/>
            <a:r>
              <a:rPr lang="en-AU" sz="1400" dirty="0">
                <a:solidFill>
                  <a:schemeClr val="bg1"/>
                </a:solidFill>
              </a:rPr>
              <a:t>All music reproduced with permission of ONE LICENSE No. A-642058 or</a:t>
            </a:r>
          </a:p>
          <a:p>
            <a:pPr lvl="0" algn="ctr"/>
            <a:r>
              <a:rPr lang="en-AU" sz="1400" dirty="0">
                <a:solidFill>
                  <a:schemeClr val="bg1"/>
                </a:solidFill>
              </a:rPr>
              <a:t>Christian Copyright Licensing No. 21987</a:t>
            </a:r>
          </a:p>
          <a:p>
            <a:pPr algn="ctr"/>
            <a:r>
              <a:rPr lang="en-AU" sz="1400" dirty="0">
                <a:solidFill>
                  <a:schemeClr val="bg1"/>
                </a:solidFill>
              </a:rPr>
              <a:t>Graphics Used with Permission of </a:t>
            </a:r>
            <a:r>
              <a:rPr lang="en-AU" sz="1400" dirty="0" err="1">
                <a:solidFill>
                  <a:schemeClr val="bg1"/>
                </a:solidFill>
              </a:rPr>
              <a:t>Sr</a:t>
            </a:r>
            <a:r>
              <a:rPr lang="en-AU" sz="1400" dirty="0">
                <a:solidFill>
                  <a:schemeClr val="bg1"/>
                </a:solidFill>
              </a:rPr>
              <a:t> Susan Daily IBVM.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579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84" y="0"/>
            <a:ext cx="9160199" cy="695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5187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802"/>
            <a:ext cx="9144000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91440" y="2099371"/>
            <a:ext cx="8961120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6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OUR FIRST COLLECTION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supports priests currently serving in the Parramatta diocese as well as those who are retired or sick.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OUR SECOND COLLECTION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SUPPORTS OUR ON GOING OVERHEADS AND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DAY TO DAY EXPENSES OF OUR PARISH…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48875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467544" y="180000"/>
            <a:ext cx="8460456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67544" y="1052736"/>
            <a:ext cx="8424256" cy="468052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Rectangle 3"/>
          <p:cNvSpPr/>
          <p:nvPr/>
        </p:nvSpPr>
        <p:spPr>
          <a:xfrm>
            <a:off x="467544" y="5805264"/>
            <a:ext cx="86764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400" dirty="0">
                <a:solidFill>
                  <a:schemeClr val="bg1"/>
                </a:solidFill>
              </a:rPr>
              <a:t>Lyrics &amp; Music By:</a:t>
            </a:r>
          </a:p>
          <a:p>
            <a:pPr lvl="0" algn="ctr"/>
            <a:r>
              <a:rPr lang="en-AU" sz="1400" dirty="0">
                <a:solidFill>
                  <a:schemeClr val="bg1"/>
                </a:solidFill>
              </a:rPr>
              <a:t>All music reproduced with permission of ONE LICENSE No. A-642058 or</a:t>
            </a:r>
          </a:p>
          <a:p>
            <a:pPr lvl="0" algn="ctr"/>
            <a:r>
              <a:rPr lang="en-AU" sz="1400" dirty="0">
                <a:solidFill>
                  <a:schemeClr val="bg1"/>
                </a:solidFill>
              </a:rPr>
              <a:t>Christian Copyright Licensing No. 21987</a:t>
            </a:r>
          </a:p>
          <a:p>
            <a:pPr algn="ctr"/>
            <a:r>
              <a:rPr lang="en-AU" sz="1400" dirty="0">
                <a:solidFill>
                  <a:schemeClr val="bg1"/>
                </a:solidFill>
              </a:rPr>
              <a:t>Graphics Used with Permission of </a:t>
            </a:r>
            <a:r>
              <a:rPr lang="en-AU" sz="1400" dirty="0" err="1">
                <a:solidFill>
                  <a:schemeClr val="bg1"/>
                </a:solidFill>
              </a:rPr>
              <a:t>Sr</a:t>
            </a:r>
            <a:r>
              <a:rPr lang="en-AU" sz="1400" dirty="0">
                <a:solidFill>
                  <a:schemeClr val="bg1"/>
                </a:solidFill>
              </a:rPr>
              <a:t> Susan Daily IBVM.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2733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467544" y="180000"/>
            <a:ext cx="8460456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31344" y="1052736"/>
            <a:ext cx="8460456" cy="468052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Rectangle 3"/>
          <p:cNvSpPr/>
          <p:nvPr/>
        </p:nvSpPr>
        <p:spPr>
          <a:xfrm>
            <a:off x="431344" y="5805264"/>
            <a:ext cx="87126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400" dirty="0">
                <a:solidFill>
                  <a:schemeClr val="bg1"/>
                </a:solidFill>
              </a:rPr>
              <a:t>Lyrics &amp; Music By:</a:t>
            </a:r>
          </a:p>
          <a:p>
            <a:pPr lvl="0" algn="ctr"/>
            <a:r>
              <a:rPr lang="en-AU" sz="1400" dirty="0">
                <a:solidFill>
                  <a:schemeClr val="bg1"/>
                </a:solidFill>
              </a:rPr>
              <a:t>All music reproduced with permission of ONE LICENSE No. A-642058 or</a:t>
            </a:r>
          </a:p>
          <a:p>
            <a:pPr lvl="0" algn="ctr"/>
            <a:r>
              <a:rPr lang="en-AU" sz="1400" dirty="0">
                <a:solidFill>
                  <a:schemeClr val="bg1"/>
                </a:solidFill>
              </a:rPr>
              <a:t>Christian Copyright Licensing No. 21987</a:t>
            </a:r>
          </a:p>
          <a:p>
            <a:pPr algn="ctr"/>
            <a:r>
              <a:rPr lang="en-AU" sz="1400" dirty="0">
                <a:solidFill>
                  <a:schemeClr val="bg1"/>
                </a:solidFill>
              </a:rPr>
              <a:t>Graphics Used with Permission of </a:t>
            </a:r>
            <a:r>
              <a:rPr lang="en-AU" sz="1400" dirty="0" err="1">
                <a:solidFill>
                  <a:schemeClr val="bg1"/>
                </a:solidFill>
              </a:rPr>
              <a:t>Sr</a:t>
            </a:r>
            <a:r>
              <a:rPr lang="en-AU" sz="1400" dirty="0">
                <a:solidFill>
                  <a:schemeClr val="bg1"/>
                </a:solidFill>
              </a:rPr>
              <a:t> Susan Daily IBVM.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0652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539552" y="180000"/>
            <a:ext cx="8388448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539552" y="1052736"/>
            <a:ext cx="8352248" cy="468052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Rectangle 3"/>
          <p:cNvSpPr/>
          <p:nvPr/>
        </p:nvSpPr>
        <p:spPr>
          <a:xfrm>
            <a:off x="539552" y="5805264"/>
            <a:ext cx="86044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400" dirty="0">
                <a:solidFill>
                  <a:schemeClr val="bg1"/>
                </a:solidFill>
              </a:rPr>
              <a:t>Lyrics &amp; Music By:</a:t>
            </a:r>
          </a:p>
          <a:p>
            <a:pPr lvl="0" algn="ctr"/>
            <a:r>
              <a:rPr lang="en-AU" sz="1400" dirty="0">
                <a:solidFill>
                  <a:schemeClr val="bg1"/>
                </a:solidFill>
              </a:rPr>
              <a:t>All music reproduced with permission of ONE LICENSE No. A-642058 or</a:t>
            </a:r>
          </a:p>
          <a:p>
            <a:pPr lvl="0" algn="ctr"/>
            <a:r>
              <a:rPr lang="en-AU" sz="1400" dirty="0">
                <a:solidFill>
                  <a:schemeClr val="bg1"/>
                </a:solidFill>
              </a:rPr>
              <a:t>Christian Copyright Licensing No. 21987</a:t>
            </a:r>
          </a:p>
          <a:p>
            <a:pPr algn="ctr"/>
            <a:r>
              <a:rPr lang="en-AU" sz="1400" dirty="0">
                <a:solidFill>
                  <a:schemeClr val="bg1"/>
                </a:solidFill>
              </a:rPr>
              <a:t>Graphics Used with Permission of </a:t>
            </a:r>
            <a:r>
              <a:rPr lang="en-AU" sz="1400" dirty="0" err="1">
                <a:solidFill>
                  <a:schemeClr val="bg1"/>
                </a:solidFill>
              </a:rPr>
              <a:t>Sr</a:t>
            </a:r>
            <a:r>
              <a:rPr lang="en-AU" sz="1400" dirty="0">
                <a:solidFill>
                  <a:schemeClr val="bg1"/>
                </a:solidFill>
              </a:rPr>
              <a:t> Susan Daily IBVM.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36775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395536" y="180000"/>
            <a:ext cx="8532464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59336" y="1052736"/>
            <a:ext cx="8532464" cy="468052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Rectangle 3"/>
          <p:cNvSpPr/>
          <p:nvPr/>
        </p:nvSpPr>
        <p:spPr>
          <a:xfrm>
            <a:off x="395536" y="5805264"/>
            <a:ext cx="87484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400" dirty="0">
                <a:solidFill>
                  <a:schemeClr val="bg1"/>
                </a:solidFill>
              </a:rPr>
              <a:t>Lyrics &amp; Music By:</a:t>
            </a:r>
          </a:p>
          <a:p>
            <a:pPr lvl="0" algn="ctr"/>
            <a:r>
              <a:rPr lang="en-AU" sz="1400" dirty="0">
                <a:solidFill>
                  <a:schemeClr val="bg1"/>
                </a:solidFill>
              </a:rPr>
              <a:t>All music reproduced with permission of ONE LICENSE No. A-642058 or</a:t>
            </a:r>
          </a:p>
          <a:p>
            <a:pPr lvl="0" algn="ctr"/>
            <a:r>
              <a:rPr lang="en-AU" sz="1400" dirty="0">
                <a:solidFill>
                  <a:schemeClr val="bg1"/>
                </a:solidFill>
              </a:rPr>
              <a:t>Christian Copyright Licensing No. 21987</a:t>
            </a:r>
          </a:p>
          <a:p>
            <a:pPr algn="ctr"/>
            <a:r>
              <a:rPr lang="en-AU" sz="1400" dirty="0">
                <a:solidFill>
                  <a:schemeClr val="bg1"/>
                </a:solidFill>
              </a:rPr>
              <a:t>Graphics Used with Permission of </a:t>
            </a:r>
            <a:r>
              <a:rPr lang="en-AU" sz="1400" dirty="0" err="1">
                <a:solidFill>
                  <a:schemeClr val="bg1"/>
                </a:solidFill>
              </a:rPr>
              <a:t>Sr</a:t>
            </a:r>
            <a:r>
              <a:rPr lang="en-AU" sz="1400" dirty="0">
                <a:solidFill>
                  <a:schemeClr val="bg1"/>
                </a:solidFill>
              </a:rPr>
              <a:t> Susan Daily IBVM.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80531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84" y="0"/>
            <a:ext cx="9160199" cy="695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51873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3848" y="0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LITURGY OF THE EUCHARIST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691200"/>
            <a:ext cx="8856696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52413" algn="l"/>
                <a:tab pos="342900" algn="l"/>
              </a:tabLst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Pray, brethren (brothers and sisters) …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52413" algn="l"/>
                <a:tab pos="342900" algn="l"/>
              </a:tabLst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52413" algn="l"/>
                <a:tab pos="342900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All:	May the Lord accept the sacrifice 			at your hands, for the praise and 			glory of his name, for our good 			    and the good of all his holy    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52413" algn="l"/>
                <a:tab pos="342900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Church.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52413" algn="l"/>
                <a:tab pos="342900" algn="l"/>
              </a:tabLst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52413" algn="l"/>
                <a:tab pos="342900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All: 	AMEN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52413" algn="l"/>
                <a:tab pos="342900" algn="l"/>
              </a:tabLst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860654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3848" y="0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LITURGY OF THE EUCHARIST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691200"/>
            <a:ext cx="8856696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52413" algn="l"/>
                <a:tab pos="342900" algn="l"/>
              </a:tabLst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Lord be with you.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52413" algn="l"/>
                <a:tab pos="342900" algn="l"/>
              </a:tabLst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All: 	AND WITH YOUR SPIRIT.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52413" algn="l"/>
                <a:tab pos="342900" algn="l"/>
              </a:tabLst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52413" algn="l"/>
                <a:tab pos="342900" algn="l"/>
              </a:tabLst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Lift up your hearts.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52413" algn="l"/>
                <a:tab pos="342900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All: 	WE LIFT THEM UP TO THE LORD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52413" algn="l"/>
                <a:tab pos="342900" algn="l"/>
              </a:tabLst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52413" algn="l"/>
                <a:tab pos="342900" algn="l"/>
              </a:tabLst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Let us give thanks to the Lord our God.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52413" algn="l"/>
                <a:tab pos="342900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All: 	IT IS RIGHT AND JUST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52413" algn="l"/>
                <a:tab pos="342900" algn="l"/>
              </a:tabLst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487576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84" y="0"/>
            <a:ext cx="9160199" cy="695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5187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467544" y="180000"/>
            <a:ext cx="8460456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67544" y="1052736"/>
            <a:ext cx="8424256" cy="468052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Rectangle 3"/>
          <p:cNvSpPr/>
          <p:nvPr/>
        </p:nvSpPr>
        <p:spPr>
          <a:xfrm>
            <a:off x="467544" y="5805264"/>
            <a:ext cx="86764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400" dirty="0">
                <a:solidFill>
                  <a:schemeClr val="bg1"/>
                </a:solidFill>
              </a:rPr>
              <a:t>Lyrics &amp; Music By:</a:t>
            </a:r>
          </a:p>
          <a:p>
            <a:pPr lvl="0" algn="ctr"/>
            <a:r>
              <a:rPr lang="en-AU" sz="1400" dirty="0">
                <a:solidFill>
                  <a:schemeClr val="bg1"/>
                </a:solidFill>
              </a:rPr>
              <a:t>All music reproduced with permission of ONE LICENSE No. A-642058 or</a:t>
            </a:r>
          </a:p>
          <a:p>
            <a:pPr lvl="0" algn="ctr"/>
            <a:r>
              <a:rPr lang="en-AU" sz="1400" dirty="0">
                <a:solidFill>
                  <a:schemeClr val="bg1"/>
                </a:solidFill>
              </a:rPr>
              <a:t>Christian Copyright Licensing No. 21987</a:t>
            </a:r>
          </a:p>
          <a:p>
            <a:pPr algn="ctr"/>
            <a:r>
              <a:rPr lang="en-AU" sz="1400" dirty="0">
                <a:solidFill>
                  <a:schemeClr val="bg1"/>
                </a:solidFill>
              </a:rPr>
              <a:t>Graphics Used with Permission of </a:t>
            </a:r>
            <a:r>
              <a:rPr lang="en-AU" sz="1400" dirty="0" err="1">
                <a:solidFill>
                  <a:schemeClr val="bg1"/>
                </a:solidFill>
              </a:rPr>
              <a:t>Sr</a:t>
            </a:r>
            <a:r>
              <a:rPr lang="en-AU" sz="1400" dirty="0">
                <a:solidFill>
                  <a:schemeClr val="bg1"/>
                </a:solidFill>
              </a:rPr>
              <a:t> Susan Daily IBVM.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76176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0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SANCTUS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1012954"/>
            <a:ext cx="842493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Holy, Holy, Holy Lord God of hosts.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Heaven and earth are full of your glory.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Hosanna in the highest.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Blessed is he who comes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 the name of the Lord.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Hosanna in the highest.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6427113"/>
            <a:ext cx="89644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Mass of Glory &amp; Praise - Paul Mason 2010 / Mass of St Francis – Paul Taylor 2010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 music reproduced with permission of Christian Copyright Licensing International Licence No. 219857</a:t>
            </a:r>
          </a:p>
        </p:txBody>
      </p:sp>
    </p:spTree>
    <p:extLst>
      <p:ext uri="{BB962C8B-B14F-4D97-AF65-F5344CB8AC3E}">
        <p14:creationId xmlns:p14="http://schemas.microsoft.com/office/powerpoint/2010/main" val="387865088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378"/>
            <a:ext cx="9144000" cy="6884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51873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-10248"/>
            <a:ext cx="8437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>
                <a:solidFill>
                  <a:schemeClr val="bg1"/>
                </a:solidFill>
                <a:latin typeface="Calibri" pitchFamily="34" charset="0"/>
              </a:rPr>
              <a:t>MYSTERY OF FAITH</a:t>
            </a:r>
          </a:p>
          <a:p>
            <a:pPr algn="ctr"/>
            <a:r>
              <a:rPr lang="en-AU" sz="3600" b="1" dirty="0">
                <a:solidFill>
                  <a:srgbClr val="FF0000"/>
                </a:solidFill>
                <a:latin typeface="Calibri" pitchFamily="34" charset="0"/>
              </a:rPr>
              <a:t>(Option 1)</a:t>
            </a:r>
            <a:endParaRPr lang="en-US" sz="36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905506"/>
            <a:ext cx="843752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800" b="1" dirty="0">
                <a:solidFill>
                  <a:schemeClr val="bg1"/>
                </a:solidFill>
              </a:rPr>
              <a:t>We proclaim your Death, </a:t>
            </a:r>
          </a:p>
          <a:p>
            <a:r>
              <a:rPr lang="en-AU" sz="4800" b="1" dirty="0">
                <a:solidFill>
                  <a:schemeClr val="bg1"/>
                </a:solidFill>
              </a:rPr>
              <a:t>O Lord,</a:t>
            </a:r>
          </a:p>
          <a:p>
            <a:r>
              <a:rPr lang="en-AU" sz="4800" b="1" dirty="0">
                <a:solidFill>
                  <a:schemeClr val="bg1"/>
                </a:solidFill>
                <a:effectLst/>
              </a:rPr>
              <a:t>and profess your Resurrection </a:t>
            </a:r>
          </a:p>
          <a:p>
            <a:r>
              <a:rPr lang="en-AU" sz="4800" b="1" dirty="0">
                <a:solidFill>
                  <a:schemeClr val="bg1"/>
                </a:solidFill>
                <a:effectLst/>
              </a:rPr>
              <a:t>until you come again.</a:t>
            </a:r>
            <a:endParaRPr lang="en-US" sz="4800" b="1" dirty="0">
              <a:solidFill>
                <a:schemeClr val="bg1"/>
              </a:solidFill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6427113"/>
            <a:ext cx="89644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100" dirty="0">
                <a:solidFill>
                  <a:schemeClr val="bg1"/>
                </a:solidFill>
              </a:rPr>
              <a:t>Mass of Glory &amp; Praise - Paul Mason 2010 / Mass of St Francis – Paul Taylor 2010</a:t>
            </a:r>
          </a:p>
          <a:p>
            <a:pPr algn="ctr"/>
            <a:r>
              <a:rPr lang="en-AU" sz="1100" dirty="0">
                <a:solidFill>
                  <a:schemeClr val="bg1"/>
                </a:solidFill>
              </a:rPr>
              <a:t>All music reproduced with permission of Christian Copyright Licensing International Licence No. 219857</a:t>
            </a:r>
          </a:p>
        </p:txBody>
      </p:sp>
    </p:spTree>
    <p:extLst>
      <p:ext uri="{BB962C8B-B14F-4D97-AF65-F5344CB8AC3E}">
        <p14:creationId xmlns:p14="http://schemas.microsoft.com/office/powerpoint/2010/main" val="66756128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0"/>
            <a:ext cx="864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>
                <a:solidFill>
                  <a:schemeClr val="bg1"/>
                </a:solidFill>
                <a:latin typeface="Calibri" pitchFamily="34" charset="0"/>
              </a:rPr>
              <a:t>MYSTERY OF FAITH</a:t>
            </a:r>
          </a:p>
          <a:p>
            <a:pPr algn="ctr"/>
            <a:r>
              <a:rPr lang="en-AU" sz="36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(Option 2)</a:t>
            </a:r>
            <a:endParaRPr lang="en-US" sz="3600" dirty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628800"/>
            <a:ext cx="849694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800" b="1" dirty="0">
                <a:solidFill>
                  <a:schemeClr val="bg1"/>
                </a:solidFill>
              </a:rPr>
              <a:t>When we eat this Bread </a:t>
            </a:r>
            <a:br>
              <a:rPr lang="en-AU" sz="4800" b="1" dirty="0">
                <a:solidFill>
                  <a:schemeClr val="bg1"/>
                </a:solidFill>
              </a:rPr>
            </a:br>
            <a:r>
              <a:rPr lang="en-AU" sz="4800" b="1" dirty="0">
                <a:solidFill>
                  <a:schemeClr val="bg1"/>
                </a:solidFill>
              </a:rPr>
              <a:t>and drink this Cup,</a:t>
            </a:r>
          </a:p>
          <a:p>
            <a:r>
              <a:rPr lang="en-AU" sz="4800" b="1" dirty="0">
                <a:solidFill>
                  <a:schemeClr val="bg1"/>
                </a:solidFill>
                <a:effectLst/>
              </a:rPr>
              <a:t>we proclaim your Death, O Lord,</a:t>
            </a:r>
          </a:p>
          <a:p>
            <a:r>
              <a:rPr lang="en-AU" sz="4800" b="1" dirty="0">
                <a:solidFill>
                  <a:schemeClr val="bg1"/>
                </a:solidFill>
              </a:rPr>
              <a:t>until you come again.</a:t>
            </a:r>
            <a:endParaRPr lang="en-US" sz="4800" b="1" dirty="0">
              <a:solidFill>
                <a:schemeClr val="bg1"/>
              </a:solidFill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27784" y="6427113"/>
            <a:ext cx="65162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100" dirty="0">
                <a:solidFill>
                  <a:schemeClr val="bg1"/>
                </a:solidFill>
              </a:rPr>
              <a:t>Mass of Glory &amp; Praise - Paul Mason 2010 / Mass of St Francis – Paul Taylor 2010</a:t>
            </a:r>
          </a:p>
          <a:p>
            <a:pPr algn="ctr"/>
            <a:r>
              <a:rPr lang="en-AU" sz="1100" dirty="0">
                <a:solidFill>
                  <a:schemeClr val="bg1"/>
                </a:solidFill>
              </a:rPr>
              <a:t>All music reproduced with permission of Christian Copyright Licensing International Licence No. 219857</a:t>
            </a:r>
          </a:p>
        </p:txBody>
      </p:sp>
    </p:spTree>
    <p:extLst>
      <p:ext uri="{BB962C8B-B14F-4D97-AF65-F5344CB8AC3E}">
        <p14:creationId xmlns:p14="http://schemas.microsoft.com/office/powerpoint/2010/main" val="393927155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0"/>
            <a:ext cx="8784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>
                <a:solidFill>
                  <a:schemeClr val="bg1"/>
                </a:solidFill>
                <a:latin typeface="Calibri" pitchFamily="34" charset="0"/>
              </a:rPr>
              <a:t>MYSTERY OF FAITH</a:t>
            </a:r>
          </a:p>
          <a:p>
            <a:pPr algn="ctr"/>
            <a:r>
              <a:rPr lang="en-AU" sz="36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 pitchFamily="34" charset="0"/>
              </a:rPr>
              <a:t>(Option 3)</a:t>
            </a:r>
            <a:endParaRPr lang="en-US" sz="3600" dirty="0">
              <a:solidFill>
                <a:schemeClr val="accent4">
                  <a:lumMod val="60000"/>
                  <a:lumOff val="40000"/>
                </a:schemeClr>
              </a:solidFill>
              <a:latin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5272" y="1556792"/>
            <a:ext cx="86409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400" b="1" dirty="0">
                <a:solidFill>
                  <a:schemeClr val="bg1"/>
                </a:solidFill>
              </a:rPr>
              <a:t>Save us, Saviour of the world,</a:t>
            </a:r>
            <a:br>
              <a:rPr lang="en-AU" sz="5400" b="1" dirty="0">
                <a:solidFill>
                  <a:schemeClr val="bg1"/>
                </a:solidFill>
              </a:rPr>
            </a:br>
            <a:r>
              <a:rPr lang="en-AU" sz="5400" b="1" dirty="0">
                <a:solidFill>
                  <a:schemeClr val="bg1"/>
                </a:solidFill>
              </a:rPr>
              <a:t>for by your Cross and Resurrection</a:t>
            </a:r>
          </a:p>
          <a:p>
            <a:r>
              <a:rPr lang="en-AU" sz="5400" b="1" dirty="0">
                <a:solidFill>
                  <a:schemeClr val="bg1"/>
                </a:solidFill>
                <a:effectLst/>
              </a:rPr>
              <a:t>you have set us free.</a:t>
            </a:r>
            <a:endParaRPr lang="en-US" sz="5400" b="1" dirty="0">
              <a:solidFill>
                <a:schemeClr val="bg1"/>
              </a:solidFill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27784" y="6427113"/>
            <a:ext cx="65162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100" dirty="0">
                <a:solidFill>
                  <a:schemeClr val="bg1"/>
                </a:solidFill>
              </a:rPr>
              <a:t>Mass of Glory &amp; Praise - Paul Mason 2010 / Mass of St Francis – Paul Taylor 2010</a:t>
            </a:r>
          </a:p>
          <a:p>
            <a:pPr algn="ctr"/>
            <a:r>
              <a:rPr lang="en-AU" sz="1100" dirty="0">
                <a:solidFill>
                  <a:schemeClr val="bg1"/>
                </a:solidFill>
              </a:rPr>
              <a:t>All music reproduced with permission of Christian Copyright Licensing International Licence No. 219857</a:t>
            </a:r>
          </a:p>
        </p:txBody>
      </p:sp>
    </p:spTree>
    <p:extLst>
      <p:ext uri="{BB962C8B-B14F-4D97-AF65-F5344CB8AC3E}">
        <p14:creationId xmlns:p14="http://schemas.microsoft.com/office/powerpoint/2010/main" val="358263835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84" y="0"/>
            <a:ext cx="9160199" cy="695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51873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16632"/>
            <a:ext cx="849694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Through him, and with him, </a:t>
            </a:r>
            <a:br>
              <a:rPr kumimoji="0" lang="en-AU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AU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 in him,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 God, almighty Father, </a:t>
            </a:r>
            <a:br>
              <a:rPr kumimoji="0" lang="en-AU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AU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 the unity of the Holy Spirit,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 glory and honour is yours,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 ever and ever.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All:	AMEN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6427113"/>
            <a:ext cx="89644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Mass of Glory &amp; Praise - Paul Mason 2010 / Mass of St Francis – Paul Taylor 2010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 music reproduced with permission of Christian Copyright Licensing International Licence No. 219857</a:t>
            </a:r>
          </a:p>
        </p:txBody>
      </p:sp>
    </p:spTree>
    <p:extLst>
      <p:ext uri="{BB962C8B-B14F-4D97-AF65-F5344CB8AC3E}">
        <p14:creationId xmlns:p14="http://schemas.microsoft.com/office/powerpoint/2010/main" val="41310263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616"/>
            <a:ext cx="8892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THE LORD’S PRAYER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50E606D-8E2A-4040-95FC-74FCC4E15B32}"/>
              </a:ext>
            </a:extLst>
          </p:cNvPr>
          <p:cNvSpPr/>
          <p:nvPr/>
        </p:nvSpPr>
        <p:spPr>
          <a:xfrm>
            <a:off x="107504" y="548680"/>
            <a:ext cx="9302535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4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Our Father, Who art in heaven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Hallowed be Thy Name;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Thy kingdom come,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Thy will be done,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on earth as it is in heaven.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Give us this day our daily bread,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 forgive us our trespasses,</a:t>
            </a:r>
          </a:p>
        </p:txBody>
      </p:sp>
    </p:spTree>
    <p:extLst>
      <p:ext uri="{BB962C8B-B14F-4D97-AF65-F5344CB8AC3E}">
        <p14:creationId xmlns:p14="http://schemas.microsoft.com/office/powerpoint/2010/main" val="294045650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616"/>
            <a:ext cx="8892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THE LORD’S PRAYER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50E606D-8E2A-4040-95FC-74FCC4E15B32}"/>
              </a:ext>
            </a:extLst>
          </p:cNvPr>
          <p:cNvSpPr/>
          <p:nvPr/>
        </p:nvSpPr>
        <p:spPr>
          <a:xfrm>
            <a:off x="179512" y="1700808"/>
            <a:ext cx="9302535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as we forgive those who trespass against us;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 lead us not into temptation,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but deliver us from evil. </a:t>
            </a:r>
          </a:p>
        </p:txBody>
      </p:sp>
    </p:spTree>
    <p:extLst>
      <p:ext uri="{BB962C8B-B14F-4D97-AF65-F5344CB8AC3E}">
        <p14:creationId xmlns:p14="http://schemas.microsoft.com/office/powerpoint/2010/main" val="392863682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5BB7A47-678B-48ED-AFE3-8CC8D4A987F2}"/>
              </a:ext>
            </a:extLst>
          </p:cNvPr>
          <p:cNvSpPr/>
          <p:nvPr/>
        </p:nvSpPr>
        <p:spPr>
          <a:xfrm>
            <a:off x="251520" y="548680"/>
            <a:ext cx="906058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Celebrant: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Deliver us, Lord, we pray…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17271CE-F5FC-496C-BC1B-F3E26BE700DE}"/>
              </a:ext>
            </a:extLst>
          </p:cNvPr>
          <p:cNvSpPr/>
          <p:nvPr/>
        </p:nvSpPr>
        <p:spPr>
          <a:xfrm>
            <a:off x="395536" y="2780928"/>
            <a:ext cx="8899603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 the kingdom, the power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 the glory are yours, now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 for ever.</a:t>
            </a:r>
          </a:p>
        </p:txBody>
      </p:sp>
    </p:spTree>
    <p:extLst>
      <p:ext uri="{BB962C8B-B14F-4D97-AF65-F5344CB8AC3E}">
        <p14:creationId xmlns:p14="http://schemas.microsoft.com/office/powerpoint/2010/main" val="27152821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539552" y="180000"/>
            <a:ext cx="8388448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539552" y="1052736"/>
            <a:ext cx="8352248" cy="468052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Rectangle 3"/>
          <p:cNvSpPr/>
          <p:nvPr/>
        </p:nvSpPr>
        <p:spPr>
          <a:xfrm>
            <a:off x="539552" y="5805264"/>
            <a:ext cx="86044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400" dirty="0">
                <a:solidFill>
                  <a:schemeClr val="bg1"/>
                </a:solidFill>
              </a:rPr>
              <a:t>Lyrics &amp; Music By:</a:t>
            </a:r>
          </a:p>
          <a:p>
            <a:pPr lvl="0" algn="ctr"/>
            <a:r>
              <a:rPr lang="en-AU" sz="1400" dirty="0">
                <a:solidFill>
                  <a:schemeClr val="bg1"/>
                </a:solidFill>
              </a:rPr>
              <a:t>All music reproduced with permission of ONE LICENSE No. A-642058 or</a:t>
            </a:r>
          </a:p>
          <a:p>
            <a:pPr lvl="0" algn="ctr"/>
            <a:r>
              <a:rPr lang="en-AU" sz="1400" dirty="0">
                <a:solidFill>
                  <a:schemeClr val="bg1"/>
                </a:solidFill>
              </a:rPr>
              <a:t>Christian Copyright Licensing No. 21987</a:t>
            </a:r>
          </a:p>
          <a:p>
            <a:pPr algn="ctr"/>
            <a:r>
              <a:rPr lang="en-AU" sz="1400" dirty="0">
                <a:solidFill>
                  <a:schemeClr val="bg1"/>
                </a:solidFill>
              </a:rPr>
              <a:t>Graphics Used with Permission of </a:t>
            </a:r>
            <a:r>
              <a:rPr lang="en-AU" sz="1400" dirty="0" err="1">
                <a:solidFill>
                  <a:schemeClr val="bg1"/>
                </a:solidFill>
              </a:rPr>
              <a:t>Sr</a:t>
            </a:r>
            <a:r>
              <a:rPr lang="en-AU" sz="1400" dirty="0">
                <a:solidFill>
                  <a:schemeClr val="bg1"/>
                </a:solidFill>
              </a:rPr>
              <a:t> Susan Daily IBVM.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69195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84" y="0"/>
            <a:ext cx="9160199" cy="695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51873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496" y="0"/>
            <a:ext cx="8856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>
                <a:solidFill>
                  <a:schemeClr val="bg1"/>
                </a:solidFill>
                <a:latin typeface="Calibri" pitchFamily="34" charset="0"/>
              </a:rPr>
              <a:t>SIGN OF PEACE</a:t>
            </a:r>
            <a:endParaRPr lang="en-US" sz="36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1340768"/>
            <a:ext cx="849694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800" dirty="0">
                <a:solidFill>
                  <a:schemeClr val="bg1"/>
                </a:solidFill>
              </a:rPr>
              <a:t>The peace of the Lord be with you always.</a:t>
            </a:r>
            <a:endParaRPr lang="en-US" sz="4800" dirty="0">
              <a:solidFill>
                <a:schemeClr val="bg1"/>
              </a:solidFill>
            </a:endParaRPr>
          </a:p>
          <a:p>
            <a:r>
              <a:rPr lang="en-AU" sz="4800" b="1" dirty="0">
                <a:solidFill>
                  <a:schemeClr val="bg1"/>
                </a:solidFill>
              </a:rPr>
              <a:t>All:	AND WITH YOUR SPIRIT.</a:t>
            </a:r>
            <a:endParaRPr lang="en-US" sz="4800" dirty="0">
              <a:solidFill>
                <a:schemeClr val="bg1"/>
              </a:solidFill>
            </a:endParaRPr>
          </a:p>
          <a:p>
            <a:endParaRPr lang="en-AU" sz="4800" dirty="0">
              <a:solidFill>
                <a:schemeClr val="bg1"/>
              </a:solidFill>
            </a:endParaRPr>
          </a:p>
          <a:p>
            <a:r>
              <a:rPr lang="en-AU" sz="4800" dirty="0">
                <a:solidFill>
                  <a:schemeClr val="bg1"/>
                </a:solidFill>
              </a:rPr>
              <a:t>Let us offer each other the sign of peace.</a:t>
            </a:r>
            <a:endParaRPr lang="en-US" sz="480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293949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0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BREAKING OF THE BREAD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5516" y="646331"/>
            <a:ext cx="8712968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Lamb of God, you take away the sins of the world: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Have mercy on us.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Lamb of God, you take away the sins of the world: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Have mercy on us.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6427113"/>
            <a:ext cx="88204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Mass of Glory &amp; Praise - Paul Mason 2010 / Mass of St Francis – Paul Taylor 2010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 music reproduced with permission of Christian Copyright Licensing International Licence No. 219857</a:t>
            </a:r>
          </a:p>
        </p:txBody>
      </p:sp>
    </p:spTree>
    <p:extLst>
      <p:ext uri="{BB962C8B-B14F-4D97-AF65-F5344CB8AC3E}">
        <p14:creationId xmlns:p14="http://schemas.microsoft.com/office/powerpoint/2010/main" val="43051685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8256" y="0"/>
            <a:ext cx="8910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BREAKING OF THE BREAD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3264" y="6427113"/>
            <a:ext cx="89107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Mass of Glory &amp; Praise - Paul Mason 2010 / Mass of St Francis – Paul Taylor 2010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 music reproduced with permission of Christian Copyright Licensing International Licence No. 219857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4BB785E-3FAC-E65A-F0E6-EDBB28ACB7E4}"/>
              </a:ext>
            </a:extLst>
          </p:cNvPr>
          <p:cNvSpPr txBox="1"/>
          <p:nvPr/>
        </p:nvSpPr>
        <p:spPr>
          <a:xfrm>
            <a:off x="341784" y="1340768"/>
            <a:ext cx="8910736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Lamb of God, you take away the sins of the world: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Grant us peace.</a:t>
            </a:r>
          </a:p>
        </p:txBody>
      </p:sp>
    </p:spTree>
    <p:extLst>
      <p:ext uri="{BB962C8B-B14F-4D97-AF65-F5344CB8AC3E}">
        <p14:creationId xmlns:p14="http://schemas.microsoft.com/office/powerpoint/2010/main" val="279044450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0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COMMUNION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412776"/>
            <a:ext cx="864096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Behold the Lamb of God,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Behold him who takes away the sins of the world.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Blessed are those who are called to the supper of the Lamb.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387884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0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COMMUNION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620688"/>
            <a:ext cx="864096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All:	</a:t>
            </a:r>
            <a:r>
              <a:rPr kumimoji="0" lang="en-US" sz="44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Lord, I am not worthy that 	you should enter under 	my roof,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but only say the word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and my soul shall be 	healed.</a:t>
            </a:r>
            <a:endParaRPr kumimoji="0" lang="en-US" sz="4400" b="1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024759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84" y="0"/>
            <a:ext cx="9160199" cy="695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51873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1520" y="180000"/>
            <a:ext cx="8676480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51520" y="1052736"/>
            <a:ext cx="8640280" cy="4752528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51520" y="5877272"/>
            <a:ext cx="8713093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/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Christian Copyright Licensing No. 219857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Graphics Used with Permission of </a:t>
            </a:r>
            <a:r>
              <a:rPr lang="en-AU" sz="1400" dirty="0" err="1"/>
              <a:t>Sr</a:t>
            </a:r>
            <a:r>
              <a:rPr lang="en-AU" sz="1400" dirty="0"/>
              <a:t> Susan Daily IBVM.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3290970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1520" y="180000"/>
            <a:ext cx="8676480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51520" y="1052736"/>
            <a:ext cx="8640280" cy="4752528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51520" y="5877272"/>
            <a:ext cx="8713093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/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Christian Copyright Licensing No. 219857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Graphics Used with Permission of </a:t>
            </a:r>
            <a:r>
              <a:rPr lang="en-AU" sz="1400" dirty="0" err="1"/>
              <a:t>Sr</a:t>
            </a:r>
            <a:r>
              <a:rPr lang="en-AU" sz="1400" dirty="0"/>
              <a:t> Susan Daily IBVM.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479284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1520" y="180000"/>
            <a:ext cx="8676480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51520" y="1052736"/>
            <a:ext cx="8640280" cy="4752528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51520" y="5877272"/>
            <a:ext cx="8713093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/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Christian Copyright Licensing No. 219857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Graphics Used with Permission of </a:t>
            </a:r>
            <a:r>
              <a:rPr lang="en-AU" sz="1400" dirty="0" err="1"/>
              <a:t>Sr</a:t>
            </a:r>
            <a:r>
              <a:rPr lang="en-AU" sz="1400" dirty="0"/>
              <a:t> Susan Daily IBVM.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075001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467544" y="180000"/>
            <a:ext cx="8460456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67544" y="1052736"/>
            <a:ext cx="8424256" cy="468052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Rectangle 3"/>
          <p:cNvSpPr/>
          <p:nvPr/>
        </p:nvSpPr>
        <p:spPr>
          <a:xfrm>
            <a:off x="467544" y="5805264"/>
            <a:ext cx="86764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400" dirty="0">
                <a:solidFill>
                  <a:schemeClr val="bg1"/>
                </a:solidFill>
              </a:rPr>
              <a:t>Lyrics &amp; Music By:</a:t>
            </a:r>
          </a:p>
          <a:p>
            <a:pPr lvl="0" algn="ctr"/>
            <a:r>
              <a:rPr lang="en-AU" sz="1400" dirty="0">
                <a:solidFill>
                  <a:schemeClr val="bg1"/>
                </a:solidFill>
              </a:rPr>
              <a:t>All music reproduced with permission of ONE LICENSE No. A-642058 or</a:t>
            </a:r>
          </a:p>
          <a:p>
            <a:pPr lvl="0" algn="ctr"/>
            <a:r>
              <a:rPr lang="en-AU" sz="1400" dirty="0">
                <a:solidFill>
                  <a:schemeClr val="bg1"/>
                </a:solidFill>
              </a:rPr>
              <a:t>Christian Copyright Licensing No. 21987</a:t>
            </a:r>
          </a:p>
          <a:p>
            <a:pPr algn="ctr"/>
            <a:r>
              <a:rPr lang="en-AU" sz="1400" dirty="0">
                <a:solidFill>
                  <a:schemeClr val="bg1"/>
                </a:solidFill>
              </a:rPr>
              <a:t>Graphics Used with Permission of </a:t>
            </a:r>
            <a:r>
              <a:rPr lang="en-AU" sz="1400" dirty="0" err="1">
                <a:solidFill>
                  <a:schemeClr val="bg1"/>
                </a:solidFill>
              </a:rPr>
              <a:t>Sr</a:t>
            </a:r>
            <a:r>
              <a:rPr lang="en-AU" sz="1400" dirty="0">
                <a:solidFill>
                  <a:schemeClr val="bg1"/>
                </a:solidFill>
              </a:rPr>
              <a:t> Susan Daily IBVM.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74428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1520" y="180000"/>
            <a:ext cx="8676480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51520" y="1052736"/>
            <a:ext cx="8640280" cy="4752528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51520" y="5877272"/>
            <a:ext cx="8713093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/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Christian Copyright Licensing No. 219857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Graphics Used with Permission of </a:t>
            </a:r>
            <a:r>
              <a:rPr lang="en-AU" sz="1400" dirty="0" err="1"/>
              <a:t>Sr</a:t>
            </a:r>
            <a:r>
              <a:rPr lang="en-AU" sz="1400" dirty="0"/>
              <a:t> Susan Daily IBVM.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6436463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802"/>
            <a:ext cx="9144000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91440" y="2099371"/>
            <a:ext cx="8961120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6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OUR FIRST COLLECTION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supports priests currently serving in the Parramatta diocese as well as those who are retired or sick.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OUR SECOND COLLECTION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SUPPORTS OUR ON GOING OVERHEADS AND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DAY TO DAY EXPENSES OF OUR PARISH…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654241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1520" y="180000"/>
            <a:ext cx="8676480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51520" y="1052736"/>
            <a:ext cx="8640280" cy="468052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Rectangle 3"/>
          <p:cNvSpPr/>
          <p:nvPr/>
        </p:nvSpPr>
        <p:spPr>
          <a:xfrm>
            <a:off x="323528" y="5805264"/>
            <a:ext cx="88204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400" dirty="0">
                <a:solidFill>
                  <a:schemeClr val="bg1"/>
                </a:solidFill>
              </a:rPr>
              <a:t>Lyrics &amp; Music By:</a:t>
            </a:r>
          </a:p>
          <a:p>
            <a:pPr lvl="0" algn="ctr"/>
            <a:r>
              <a:rPr lang="en-AU" sz="1400" dirty="0">
                <a:solidFill>
                  <a:schemeClr val="bg1"/>
                </a:solidFill>
              </a:rPr>
              <a:t>All music reproduced with permission of ONE LICENSE No. A-642058 or</a:t>
            </a:r>
          </a:p>
          <a:p>
            <a:pPr lvl="0" algn="ctr"/>
            <a:r>
              <a:rPr lang="en-AU" sz="1400" dirty="0">
                <a:solidFill>
                  <a:schemeClr val="bg1"/>
                </a:solidFill>
              </a:rPr>
              <a:t>Christian Copyright Licensing No. 21987</a:t>
            </a:r>
          </a:p>
          <a:p>
            <a:pPr algn="ctr"/>
            <a:r>
              <a:rPr lang="en-AU" sz="1400" dirty="0">
                <a:solidFill>
                  <a:schemeClr val="bg1"/>
                </a:solidFill>
              </a:rPr>
              <a:t>Graphics Used with Permission of </a:t>
            </a:r>
            <a:r>
              <a:rPr lang="en-AU" sz="1400" dirty="0" err="1">
                <a:solidFill>
                  <a:schemeClr val="bg1"/>
                </a:solidFill>
              </a:rPr>
              <a:t>Sr</a:t>
            </a:r>
            <a:r>
              <a:rPr lang="en-AU" sz="1400" dirty="0">
                <a:solidFill>
                  <a:schemeClr val="bg1"/>
                </a:solidFill>
              </a:rPr>
              <a:t> Susan Daily IBVM.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55957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07504" y="180000"/>
            <a:ext cx="8820496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23528" y="1052736"/>
            <a:ext cx="8568272" cy="468052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Rectangle 3"/>
          <p:cNvSpPr/>
          <p:nvPr/>
        </p:nvSpPr>
        <p:spPr>
          <a:xfrm>
            <a:off x="323504" y="5805264"/>
            <a:ext cx="88204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400" dirty="0">
                <a:solidFill>
                  <a:schemeClr val="bg1"/>
                </a:solidFill>
              </a:rPr>
              <a:t>Lyrics &amp; Music By:</a:t>
            </a:r>
          </a:p>
          <a:p>
            <a:pPr lvl="0" algn="ctr"/>
            <a:r>
              <a:rPr lang="en-AU" sz="1400" dirty="0">
                <a:solidFill>
                  <a:schemeClr val="bg1"/>
                </a:solidFill>
              </a:rPr>
              <a:t>All music reproduced with permission of ONE LICENSE No. A-642058 or</a:t>
            </a:r>
          </a:p>
          <a:p>
            <a:pPr lvl="0" algn="ctr"/>
            <a:r>
              <a:rPr lang="en-AU" sz="1400" dirty="0">
                <a:solidFill>
                  <a:schemeClr val="bg1"/>
                </a:solidFill>
              </a:rPr>
              <a:t>Christian Copyright Licensing No. 21987</a:t>
            </a:r>
          </a:p>
          <a:p>
            <a:pPr algn="ctr"/>
            <a:r>
              <a:rPr lang="en-AU" sz="1400" dirty="0">
                <a:solidFill>
                  <a:schemeClr val="bg1"/>
                </a:solidFill>
              </a:rPr>
              <a:t>Graphics Used with Permission of </a:t>
            </a:r>
            <a:r>
              <a:rPr lang="en-AU" sz="1400" dirty="0" err="1">
                <a:solidFill>
                  <a:schemeClr val="bg1"/>
                </a:solidFill>
              </a:rPr>
              <a:t>Sr</a:t>
            </a:r>
            <a:r>
              <a:rPr lang="en-AU" sz="1400" dirty="0">
                <a:solidFill>
                  <a:schemeClr val="bg1"/>
                </a:solidFill>
              </a:rPr>
              <a:t> Susan Daily IBVM.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72959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467544" y="180000"/>
            <a:ext cx="8460456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67544" y="1052736"/>
            <a:ext cx="8424256" cy="468052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Rectangle 3"/>
          <p:cNvSpPr/>
          <p:nvPr/>
        </p:nvSpPr>
        <p:spPr>
          <a:xfrm>
            <a:off x="467544" y="5805264"/>
            <a:ext cx="86764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400" dirty="0">
                <a:solidFill>
                  <a:schemeClr val="bg1"/>
                </a:solidFill>
              </a:rPr>
              <a:t>Lyrics &amp; Music By:</a:t>
            </a:r>
          </a:p>
          <a:p>
            <a:pPr lvl="0" algn="ctr"/>
            <a:r>
              <a:rPr lang="en-AU" sz="1400" dirty="0">
                <a:solidFill>
                  <a:schemeClr val="bg1"/>
                </a:solidFill>
              </a:rPr>
              <a:t>All music reproduced with permission of ONE LICENSE No. A-642058 or</a:t>
            </a:r>
          </a:p>
          <a:p>
            <a:pPr lvl="0" algn="ctr"/>
            <a:r>
              <a:rPr lang="en-AU" sz="1400" dirty="0">
                <a:solidFill>
                  <a:schemeClr val="bg1"/>
                </a:solidFill>
              </a:rPr>
              <a:t>Christian Copyright Licensing No. 21987</a:t>
            </a:r>
          </a:p>
          <a:p>
            <a:pPr algn="ctr"/>
            <a:r>
              <a:rPr lang="en-AU" sz="1400" dirty="0">
                <a:solidFill>
                  <a:schemeClr val="bg1"/>
                </a:solidFill>
              </a:rPr>
              <a:t>Graphics Used with Permission of </a:t>
            </a:r>
            <a:r>
              <a:rPr lang="en-AU" sz="1400" dirty="0" err="1">
                <a:solidFill>
                  <a:schemeClr val="bg1"/>
                </a:solidFill>
              </a:rPr>
              <a:t>Sr</a:t>
            </a:r>
            <a:r>
              <a:rPr lang="en-AU" sz="1400" dirty="0">
                <a:solidFill>
                  <a:schemeClr val="bg1"/>
                </a:solidFill>
              </a:rPr>
              <a:t> Susan Daily IBVM.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89351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467544" y="180000"/>
            <a:ext cx="8460456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67544" y="1052736"/>
            <a:ext cx="8424256" cy="468052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Rectangle 3"/>
          <p:cNvSpPr/>
          <p:nvPr/>
        </p:nvSpPr>
        <p:spPr>
          <a:xfrm>
            <a:off x="467544" y="5805264"/>
            <a:ext cx="86764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400" dirty="0">
                <a:solidFill>
                  <a:schemeClr val="bg1"/>
                </a:solidFill>
              </a:rPr>
              <a:t>Lyrics &amp; Music By:</a:t>
            </a:r>
          </a:p>
          <a:p>
            <a:pPr lvl="0" algn="ctr"/>
            <a:r>
              <a:rPr lang="en-AU" sz="1400" dirty="0">
                <a:solidFill>
                  <a:schemeClr val="bg1"/>
                </a:solidFill>
              </a:rPr>
              <a:t>All music reproduced with permission of ONE LICENSE No. A-642058 or</a:t>
            </a:r>
          </a:p>
          <a:p>
            <a:pPr lvl="0" algn="ctr"/>
            <a:r>
              <a:rPr lang="en-AU" sz="1400" dirty="0">
                <a:solidFill>
                  <a:schemeClr val="bg1"/>
                </a:solidFill>
              </a:rPr>
              <a:t>Christian Copyright Licensing No. 21987</a:t>
            </a:r>
          </a:p>
          <a:p>
            <a:pPr algn="ctr"/>
            <a:r>
              <a:rPr lang="en-AU" sz="1400" dirty="0">
                <a:solidFill>
                  <a:schemeClr val="bg1"/>
                </a:solidFill>
              </a:rPr>
              <a:t>Graphics Used with Permission of </a:t>
            </a:r>
            <a:r>
              <a:rPr lang="en-AU" sz="1400" dirty="0" err="1">
                <a:solidFill>
                  <a:schemeClr val="bg1"/>
                </a:solidFill>
              </a:rPr>
              <a:t>Sr</a:t>
            </a:r>
            <a:r>
              <a:rPr lang="en-AU" sz="1400" dirty="0">
                <a:solidFill>
                  <a:schemeClr val="bg1"/>
                </a:solidFill>
              </a:rPr>
              <a:t> Susan Daily IBVM.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2583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0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CONCLUDING RITE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1412776"/>
            <a:ext cx="849694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Lord be with you.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All:	AND WITH YOUR SPIRIT.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Go ................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All:	THANKS BE TO GOD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217023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395536" y="180000"/>
            <a:ext cx="8532464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59336" y="1052736"/>
            <a:ext cx="8532464" cy="468052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Rectangle 3"/>
          <p:cNvSpPr/>
          <p:nvPr/>
        </p:nvSpPr>
        <p:spPr>
          <a:xfrm>
            <a:off x="359336" y="5805264"/>
            <a:ext cx="87846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400" dirty="0">
                <a:solidFill>
                  <a:schemeClr val="bg1"/>
                </a:solidFill>
              </a:rPr>
              <a:t>Lyrics &amp; Music By:</a:t>
            </a:r>
          </a:p>
          <a:p>
            <a:pPr lvl="0" algn="ctr"/>
            <a:r>
              <a:rPr lang="en-AU" sz="1400" dirty="0">
                <a:solidFill>
                  <a:schemeClr val="bg1"/>
                </a:solidFill>
              </a:rPr>
              <a:t>All music reproduced with permission of ONE LICENSE No. A-642058 or</a:t>
            </a:r>
          </a:p>
          <a:p>
            <a:pPr lvl="0" algn="ctr"/>
            <a:r>
              <a:rPr lang="en-AU" sz="1400" dirty="0">
                <a:solidFill>
                  <a:schemeClr val="bg1"/>
                </a:solidFill>
              </a:rPr>
              <a:t>Christian Copyright Licensing No. 21987</a:t>
            </a:r>
          </a:p>
          <a:p>
            <a:pPr algn="ctr"/>
            <a:r>
              <a:rPr lang="en-AU" sz="1400" dirty="0">
                <a:solidFill>
                  <a:schemeClr val="bg1"/>
                </a:solidFill>
              </a:rPr>
              <a:t>Graphics Used with Permission of </a:t>
            </a:r>
            <a:r>
              <a:rPr lang="en-AU" sz="1400" dirty="0" err="1">
                <a:solidFill>
                  <a:schemeClr val="bg1"/>
                </a:solidFill>
              </a:rPr>
              <a:t>Sr</a:t>
            </a:r>
            <a:r>
              <a:rPr lang="en-AU" sz="1400" dirty="0">
                <a:solidFill>
                  <a:schemeClr val="bg1"/>
                </a:solidFill>
              </a:rPr>
              <a:t> Susan Daily IBVM.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43078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539552" y="180000"/>
            <a:ext cx="8388448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771800" y="1052736"/>
            <a:ext cx="6120000" cy="468052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Rectangle 3"/>
          <p:cNvSpPr/>
          <p:nvPr/>
        </p:nvSpPr>
        <p:spPr>
          <a:xfrm>
            <a:off x="2286000" y="5805264"/>
            <a:ext cx="6858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400" dirty="0">
                <a:solidFill>
                  <a:schemeClr val="bg1"/>
                </a:solidFill>
              </a:rPr>
              <a:t>Lyrics &amp; Music By:</a:t>
            </a:r>
          </a:p>
          <a:p>
            <a:pPr lvl="0" algn="ctr"/>
            <a:r>
              <a:rPr lang="en-AU" sz="1400" dirty="0">
                <a:solidFill>
                  <a:schemeClr val="bg1"/>
                </a:solidFill>
              </a:rPr>
              <a:t>All music reproduced with permission of ONE LICENSE No. A-642058 or</a:t>
            </a:r>
          </a:p>
          <a:p>
            <a:pPr lvl="0" algn="ctr"/>
            <a:r>
              <a:rPr lang="en-AU" sz="1400" dirty="0">
                <a:solidFill>
                  <a:schemeClr val="bg1"/>
                </a:solidFill>
              </a:rPr>
              <a:t>Christian Copyright Licensing No. 21987</a:t>
            </a:r>
          </a:p>
          <a:p>
            <a:pPr algn="ctr"/>
            <a:r>
              <a:rPr lang="en-AU" sz="1400" dirty="0">
                <a:solidFill>
                  <a:schemeClr val="bg1"/>
                </a:solidFill>
              </a:rPr>
              <a:t>Graphics Used with Permission of </a:t>
            </a:r>
            <a:r>
              <a:rPr lang="en-AU" sz="1400" dirty="0" err="1">
                <a:solidFill>
                  <a:schemeClr val="bg1"/>
                </a:solidFill>
              </a:rPr>
              <a:t>Sr</a:t>
            </a:r>
            <a:r>
              <a:rPr lang="en-AU" sz="1400" dirty="0">
                <a:solidFill>
                  <a:schemeClr val="bg1"/>
                </a:solidFill>
              </a:rPr>
              <a:t> Susan Daily IBVM.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50936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323528" y="180000"/>
            <a:ext cx="8604472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23528" y="1052736"/>
            <a:ext cx="8568272" cy="468052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Rectangle 3"/>
          <p:cNvSpPr/>
          <p:nvPr/>
        </p:nvSpPr>
        <p:spPr>
          <a:xfrm>
            <a:off x="323528" y="5805264"/>
            <a:ext cx="88204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400" dirty="0">
                <a:solidFill>
                  <a:schemeClr val="bg1"/>
                </a:solidFill>
              </a:rPr>
              <a:t>Lyrics &amp; Music By:</a:t>
            </a:r>
          </a:p>
          <a:p>
            <a:pPr lvl="0" algn="ctr"/>
            <a:r>
              <a:rPr lang="en-AU" sz="1400" dirty="0">
                <a:solidFill>
                  <a:schemeClr val="bg1"/>
                </a:solidFill>
              </a:rPr>
              <a:t>All music reproduced with permission of ONE LICENSE No. A-642058 or</a:t>
            </a:r>
          </a:p>
          <a:p>
            <a:pPr lvl="0" algn="ctr"/>
            <a:r>
              <a:rPr lang="en-AU" sz="1400" dirty="0">
                <a:solidFill>
                  <a:schemeClr val="bg1"/>
                </a:solidFill>
              </a:rPr>
              <a:t>Christian Copyright Licensing No. 21987</a:t>
            </a:r>
          </a:p>
          <a:p>
            <a:pPr algn="ctr"/>
            <a:r>
              <a:rPr lang="en-AU" sz="1400" dirty="0">
                <a:solidFill>
                  <a:schemeClr val="bg1"/>
                </a:solidFill>
              </a:rPr>
              <a:t>Graphics Used with Permission of </a:t>
            </a:r>
            <a:r>
              <a:rPr lang="en-AU" sz="1400" dirty="0" err="1">
                <a:solidFill>
                  <a:schemeClr val="bg1"/>
                </a:solidFill>
              </a:rPr>
              <a:t>Sr</a:t>
            </a:r>
            <a:r>
              <a:rPr lang="en-AU" sz="1400" dirty="0">
                <a:solidFill>
                  <a:schemeClr val="bg1"/>
                </a:solidFill>
              </a:rPr>
              <a:t> Susan Daily IBVM.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2099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0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INTRODUCTORY RITES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1196752"/>
            <a:ext cx="799288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In the name of the Father,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and of the Son,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and of the Holy Spirit.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All: 	AMEN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All:	AND WITH YOUR SPIRIT.</a:t>
            </a:r>
          </a:p>
        </p:txBody>
      </p:sp>
    </p:spTree>
    <p:extLst>
      <p:ext uri="{BB962C8B-B14F-4D97-AF65-F5344CB8AC3E}">
        <p14:creationId xmlns:p14="http://schemas.microsoft.com/office/powerpoint/2010/main" val="156166039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395536" y="180000"/>
            <a:ext cx="8532464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95536" y="1052736"/>
            <a:ext cx="8496264" cy="468052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Rectangle 3"/>
          <p:cNvSpPr/>
          <p:nvPr/>
        </p:nvSpPr>
        <p:spPr>
          <a:xfrm>
            <a:off x="395536" y="5805264"/>
            <a:ext cx="87484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400" dirty="0">
                <a:solidFill>
                  <a:schemeClr val="bg1"/>
                </a:solidFill>
              </a:rPr>
              <a:t>Lyrics &amp; Music By:</a:t>
            </a:r>
          </a:p>
          <a:p>
            <a:pPr lvl="0" algn="ctr"/>
            <a:r>
              <a:rPr lang="en-AU" sz="1400" dirty="0">
                <a:solidFill>
                  <a:schemeClr val="bg1"/>
                </a:solidFill>
              </a:rPr>
              <a:t>All music reproduced with permission of ONE LICENSE No. A-642058 or</a:t>
            </a:r>
          </a:p>
          <a:p>
            <a:pPr lvl="0" algn="ctr"/>
            <a:r>
              <a:rPr lang="en-AU" sz="1400" dirty="0">
                <a:solidFill>
                  <a:schemeClr val="bg1"/>
                </a:solidFill>
              </a:rPr>
              <a:t>Christian Copyright Licensing No. 21987</a:t>
            </a:r>
          </a:p>
          <a:p>
            <a:pPr algn="ctr"/>
            <a:r>
              <a:rPr lang="en-AU" sz="1400" dirty="0">
                <a:solidFill>
                  <a:schemeClr val="bg1"/>
                </a:solidFill>
              </a:rPr>
              <a:t>Graphics Used with Permission of </a:t>
            </a:r>
            <a:r>
              <a:rPr lang="en-AU" sz="1400" dirty="0" err="1">
                <a:solidFill>
                  <a:schemeClr val="bg1"/>
                </a:solidFill>
              </a:rPr>
              <a:t>Sr</a:t>
            </a:r>
            <a:r>
              <a:rPr lang="en-AU" sz="1400" dirty="0">
                <a:solidFill>
                  <a:schemeClr val="bg1"/>
                </a:solidFill>
              </a:rPr>
              <a:t> Susan Daily IBVM.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68675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0" y="6119336"/>
            <a:ext cx="6858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AU" sz="1400" dirty="0">
                <a:solidFill>
                  <a:schemeClr val="bg1"/>
                </a:solidFill>
              </a:rPr>
              <a:t>All music reproduced with permission of ONE LICENSE No. A-642058 or</a:t>
            </a:r>
          </a:p>
          <a:p>
            <a:pPr lvl="0" algn="ctr"/>
            <a:r>
              <a:rPr lang="en-AU" sz="1400" dirty="0">
                <a:solidFill>
                  <a:schemeClr val="bg1"/>
                </a:solidFill>
              </a:rPr>
              <a:t>Christian Copyright Licensing No. 21987</a:t>
            </a:r>
          </a:p>
          <a:p>
            <a:pPr algn="ctr"/>
            <a:r>
              <a:rPr lang="en-AU" sz="1400" dirty="0">
                <a:solidFill>
                  <a:schemeClr val="bg1"/>
                </a:solidFill>
              </a:rPr>
              <a:t>Graphics Used with Permission of </a:t>
            </a:r>
            <a:r>
              <a:rPr lang="en-AU" sz="1400" dirty="0" err="1">
                <a:solidFill>
                  <a:schemeClr val="bg1"/>
                </a:solidFill>
              </a:rPr>
              <a:t>Sr</a:t>
            </a:r>
            <a:r>
              <a:rPr lang="en-AU" sz="1400" dirty="0">
                <a:solidFill>
                  <a:schemeClr val="bg1"/>
                </a:solidFill>
              </a:rPr>
              <a:t> Susan Daily IBVM.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7" name="TextBox 5"/>
          <p:cNvSpPr txBox="1"/>
          <p:nvPr/>
        </p:nvSpPr>
        <p:spPr>
          <a:xfrm>
            <a:off x="2614646" y="1700808"/>
            <a:ext cx="655272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5400" b="1" cap="all" dirty="0">
                <a:solidFill>
                  <a:schemeClr val="bg1"/>
                </a:solidFill>
                <a:latin typeface="Calibri" pitchFamily="34" charset="0"/>
              </a:rPr>
              <a:t>Pentecost Sunday</a:t>
            </a:r>
          </a:p>
          <a:p>
            <a:pPr algn="ctr"/>
            <a:r>
              <a:rPr lang="en-AU" sz="4800">
                <a:solidFill>
                  <a:schemeClr val="bg1"/>
                </a:solidFill>
                <a:latin typeface="Calibri" pitchFamily="34" charset="0"/>
              </a:rPr>
              <a:t>Sunday 19</a:t>
            </a:r>
            <a:r>
              <a:rPr lang="en-AU" sz="4800" baseline="30000">
                <a:solidFill>
                  <a:schemeClr val="bg1"/>
                </a:solidFill>
                <a:latin typeface="Calibri" pitchFamily="34" charset="0"/>
              </a:rPr>
              <a:t>th</a:t>
            </a:r>
            <a:r>
              <a:rPr lang="en-AU" sz="480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AU" sz="4800" dirty="0">
                <a:solidFill>
                  <a:schemeClr val="bg1"/>
                </a:solidFill>
                <a:latin typeface="Calibri" pitchFamily="34" charset="0"/>
              </a:rPr>
              <a:t>May</a:t>
            </a:r>
            <a:r>
              <a:rPr lang="en-AU" sz="4800">
                <a:solidFill>
                  <a:schemeClr val="bg1"/>
                </a:solidFill>
                <a:latin typeface="Calibri" pitchFamily="34" charset="0"/>
              </a:rPr>
              <a:t>, 2024</a:t>
            </a:r>
            <a:endParaRPr lang="en-US" sz="48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88438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84" y="0"/>
            <a:ext cx="9160199" cy="695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9967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8892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PENITENTIAL ACT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9512" y="1196752"/>
            <a:ext cx="856895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I confess to almighty God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and to you, my brothers and sisters,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that I have greatly sinned,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in my thoughts and in my words,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in what I have done and what I have failed to do,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through my fault, through my fault,  </a:t>
            </a:r>
          </a:p>
        </p:txBody>
      </p:sp>
    </p:spTree>
    <p:extLst>
      <p:ext uri="{BB962C8B-B14F-4D97-AF65-F5344CB8AC3E}">
        <p14:creationId xmlns:p14="http://schemas.microsoft.com/office/powerpoint/2010/main" val="39376077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2164</TotalTime>
  <Words>2347</Words>
  <Application>Microsoft Office PowerPoint</Application>
  <PresentationFormat>On-screen Show (4:3)</PresentationFormat>
  <Paragraphs>346</Paragraphs>
  <Slides>71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71</vt:i4>
      </vt:variant>
    </vt:vector>
  </HeadingPairs>
  <TitlesOfParts>
    <vt:vector size="82" baseType="lpstr">
      <vt:lpstr>Aptos</vt:lpstr>
      <vt:lpstr>Aptos Display</vt:lpstr>
      <vt:lpstr>Arial</vt:lpstr>
      <vt:lpstr>Calibri</vt:lpstr>
      <vt:lpstr>Office Theme</vt:lpstr>
      <vt:lpstr>3_Office Theme</vt:lpstr>
      <vt:lpstr>4_Office Theme</vt:lpstr>
      <vt:lpstr>5_Office Theme</vt:lpstr>
      <vt:lpstr>8_Office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Claudine</dc:creator>
  <cp:lastModifiedBy>Quakers Hill Parish</cp:lastModifiedBy>
  <cp:revision>137</cp:revision>
  <dcterms:created xsi:type="dcterms:W3CDTF">2011-11-21T04:52:32Z</dcterms:created>
  <dcterms:modified xsi:type="dcterms:W3CDTF">2024-04-18T04:46:07Z</dcterms:modified>
</cp:coreProperties>
</file>